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61" r:id="rId7"/>
    <p:sldId id="272" r:id="rId8"/>
    <p:sldId id="260" r:id="rId9"/>
    <p:sldId id="273" r:id="rId10"/>
    <p:sldId id="262" r:id="rId11"/>
    <p:sldId id="274" r:id="rId12"/>
    <p:sldId id="275" r:id="rId13"/>
    <p:sldId id="276" r:id="rId14"/>
    <p:sldId id="277" r:id="rId15"/>
    <p:sldId id="278" r:id="rId16"/>
    <p:sldId id="279" r:id="rId17"/>
    <p:sldId id="263" r:id="rId18"/>
    <p:sldId id="266" r:id="rId19"/>
    <p:sldId id="267" r:id="rId20"/>
    <p:sldId id="268" r:id="rId21"/>
    <p:sldId id="269" r:id="rId22"/>
    <p:sldId id="265" r:id="rId23"/>
    <p:sldId id="264" r:id="rId24"/>
  </p:sldIdLst>
  <p:sldSz cx="9906000" cy="6858000" type="A4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FF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>
      <p:cViewPr varScale="1">
        <p:scale>
          <a:sx n="104" d="100"/>
          <a:sy n="104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0D694C-DB22-E6A8-F449-C0AB367285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4CFB7A-3D14-8CBD-3C8A-81D2629F8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BB4563-9BBA-FF82-6AA5-42C4DDDFB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9D652-0A0F-7EA0-B175-14118B91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1B2894-9424-A460-4F46-646C1F8B8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4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3196F-4BA6-1BFC-B7C1-63CD38563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C22638-F6E5-7C1C-C734-41E0CF8B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56AB8B-3072-F4A6-AA05-EB71512C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3B2206-CD23-FB32-2FE5-05C149C93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934499-0997-632D-12B2-44305D0D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95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60250D3-1333-FABF-3DDB-B983DA08AD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84A5E90-369F-56F3-CE67-BCB669B38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FB7B8-CFDD-4045-046A-25407B261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4E4469-D998-8469-A082-5BBBC973E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CCE6A4-7E49-8355-51C0-C2D7760F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12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DA360B-B36A-163D-EF60-B6FCBE0F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DFEAA-6535-7230-4628-94263F94E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E4494A-6906-CE0A-1FFA-0A2176A9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EE2EAD-F7E1-CCB6-BF35-8AAA25A53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4DAAB9-452A-FB4B-CA91-FD1720DF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441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738B3-2432-FA40-BFE8-A60E525A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A642BA-ED49-B0D2-E1C6-80A008DA9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CDEFC7-F342-98EB-E4AC-1A524991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D02FAD-416C-B830-5442-CDAD77D2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13289A-AB30-4CEF-769C-55AED134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8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9BDAAE-5709-63ED-5BCB-DF31D7DC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D94B6-FA8B-5274-CBD2-1FAA1B5D9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97BF71-773B-9663-5700-553F29840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95C89A-8DA4-A112-0BF8-CF13A761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3C4F95-E487-7412-8F9C-E61ADB7D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8B0E1B-5374-A6E4-C063-F840394B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1B59A-A6AF-3442-45F4-BD387CB4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7E7DB8-E386-5EBB-0B23-C8BCF3BF6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D72A493-7E3D-15F4-62B0-9E83C5D48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21A8F7E-5C0F-B2EB-869C-61ADC70BC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57593A2-96A0-2AC9-3D46-7042725FC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00737D-F10E-0E35-1506-7FEE4511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C4C98F-B3BC-333A-4A26-0EB3C944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5C4773-4660-1A21-E1B7-654215ED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2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C24C7-0FFD-15C7-F0E4-1DCF0A70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91084D-F92A-28BA-8C53-4EACD143C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DE5AA29-3AD0-09F7-32AD-61F6A174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2DFC95-19FA-6D76-D17C-911DE975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1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FDEE396-C274-D980-BA45-BE23B517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1D282A-BDCE-13D0-BC31-62F14C50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433D5E-4A0E-57B6-8562-1A4523DC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4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2CA536-A12B-20DF-40AD-31912FBC9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7F67C6-B5FD-4C13-AEB2-9A256AA7B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C6EC51B-9785-A563-59F4-BDED47A31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C5DBB3-E191-66A9-7DD4-D1B14D5B7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EE2BAD-2AE5-AE86-9048-13B1ED481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DF79CA-123C-1CC0-872E-23D76D776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23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3A35D7-64B0-B5DB-2223-FFC6C956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2E3164-BBD0-AF3E-C8BC-50032B840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946178-1DB4-9E8D-415A-B09C0CF69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AC2DA7-DE16-BB8E-49BA-E3E670078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263CAD8-A0A5-F3C1-85B1-CCD4D23FA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A64B8E-B195-1B97-8F04-AEB03A57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68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36266AD-8ED7-7F14-83F4-1CAF821F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4CFA7AE-C8F9-3E06-EE54-DE8CDE439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B48CF4-7A15-0CA4-D98D-E5EF3B286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02B-CBD8-4F78-886C-C6B7E04D9AEA}" type="datetimeFigureOut">
              <a:rPr lang="cs-CZ" smtClean="0"/>
              <a:t>27.10.2023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F238AE-623D-E073-7C4F-50092ECEC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3F2BB0-58FC-EB53-7C29-7631B573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B5497-242C-4E3B-B9B3-63EAD82A5FB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MSIPCMContentMarking" descr="{&quot;HashCode&quot;:1622173095,&quot;Placement&quot;:&quot;Footer&quot;,&quot;Top&quot;:522.862549,&quot;Left&quot;:0.0,&quot;SlideWidth&quot;:780,&quot;SlideHeight&quot;:540}">
            <a:extLst>
              <a:ext uri="{FF2B5EF4-FFF2-40B4-BE49-F238E27FC236}">
                <a16:creationId xmlns:a16="http://schemas.microsoft.com/office/drawing/2014/main" id="{D8F234D8-2BC2-2DFE-4BC2-41FB0157495D}"/>
              </a:ext>
            </a:extLst>
          </p:cNvPr>
          <p:cNvSpPr txBox="1"/>
          <p:nvPr userDrawn="1"/>
        </p:nvSpPr>
        <p:spPr>
          <a:xfrm>
            <a:off x="0" y="6640354"/>
            <a:ext cx="744382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cs-CZ" sz="8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207842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F23F5EFD-4605-F86A-2647-CEA3FE303432}"/>
              </a:ext>
            </a:extLst>
          </p:cNvPr>
          <p:cNvSpPr txBox="1"/>
          <p:nvPr/>
        </p:nvSpPr>
        <p:spPr>
          <a:xfrm>
            <a:off x="1715516" y="2708920"/>
            <a:ext cx="64527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/>
              <a:t>PWM modulace..</a:t>
            </a:r>
          </a:p>
          <a:p>
            <a:pPr algn="ctr"/>
            <a:r>
              <a:rPr lang="cs-CZ" sz="4000" b="1" dirty="0"/>
              <a:t>Pro řízení modelové železnice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41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Obdélník 714">
            <a:extLst>
              <a:ext uri="{FF2B5EF4-FFF2-40B4-BE49-F238E27FC236}">
                <a16:creationId xmlns:a16="http://schemas.microsoft.com/office/drawing/2014/main" id="{26F71DAB-E2C1-2131-8274-92B30FB2DDDE}"/>
              </a:ext>
            </a:extLst>
          </p:cNvPr>
          <p:cNvSpPr/>
          <p:nvPr/>
        </p:nvSpPr>
        <p:spPr>
          <a:xfrm>
            <a:off x="2720752" y="1196752"/>
            <a:ext cx="5328592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89" name="Skupina 288">
            <a:extLst>
              <a:ext uri="{FF2B5EF4-FFF2-40B4-BE49-F238E27FC236}">
                <a16:creationId xmlns:a16="http://schemas.microsoft.com/office/drawing/2014/main" id="{9E17765E-AA9D-0705-B9DF-332D3C44D495}"/>
              </a:ext>
            </a:extLst>
          </p:cNvPr>
          <p:cNvGrpSpPr/>
          <p:nvPr/>
        </p:nvGrpSpPr>
        <p:grpSpPr>
          <a:xfrm>
            <a:off x="7329264" y="4221088"/>
            <a:ext cx="216024" cy="144016"/>
            <a:chOff x="1928664" y="2636912"/>
            <a:chExt cx="216024" cy="144016"/>
          </a:xfrm>
        </p:grpSpPr>
        <p:grpSp>
          <p:nvGrpSpPr>
            <p:cNvPr id="290" name="Skupina 289">
              <a:extLst>
                <a:ext uri="{FF2B5EF4-FFF2-40B4-BE49-F238E27FC236}">
                  <a16:creationId xmlns:a16="http://schemas.microsoft.com/office/drawing/2014/main" id="{86059F37-08EC-7C44-46E1-C1B96D9F91CC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04" name="Ovál 303">
                <a:extLst>
                  <a:ext uri="{FF2B5EF4-FFF2-40B4-BE49-F238E27FC236}">
                    <a16:creationId xmlns:a16="http://schemas.microsoft.com/office/drawing/2014/main" id="{4F4949D8-62A9-7498-A8BA-8743E18E68B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2388CFCB-3BA2-3505-1704-B3F7C117D0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Přímá spojnice 300">
              <a:extLst>
                <a:ext uri="{FF2B5EF4-FFF2-40B4-BE49-F238E27FC236}">
                  <a16:creationId xmlns:a16="http://schemas.microsoft.com/office/drawing/2014/main" id="{3B7A91BE-E6E3-FF4A-F25F-12BFF4989D83}"/>
                </a:ext>
              </a:extLst>
            </p:cNvPr>
            <p:cNvCxnSpPr>
              <a:cxnSpLocks/>
              <a:endCxn id="304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Skupina 588">
            <a:extLst>
              <a:ext uri="{FF2B5EF4-FFF2-40B4-BE49-F238E27FC236}">
                <a16:creationId xmlns:a16="http://schemas.microsoft.com/office/drawing/2014/main" id="{50DCAEC7-95CE-ACC4-6BCF-D210CF44E720}"/>
              </a:ext>
            </a:extLst>
          </p:cNvPr>
          <p:cNvGrpSpPr/>
          <p:nvPr/>
        </p:nvGrpSpPr>
        <p:grpSpPr>
          <a:xfrm>
            <a:off x="7329264" y="3933056"/>
            <a:ext cx="216024" cy="144016"/>
            <a:chOff x="1928664" y="2636912"/>
            <a:chExt cx="216024" cy="144016"/>
          </a:xfrm>
        </p:grpSpPr>
        <p:grpSp>
          <p:nvGrpSpPr>
            <p:cNvPr id="590" name="Skupina 589">
              <a:extLst>
                <a:ext uri="{FF2B5EF4-FFF2-40B4-BE49-F238E27FC236}">
                  <a16:creationId xmlns:a16="http://schemas.microsoft.com/office/drawing/2014/main" id="{8B7EF6E1-AA1D-B453-B3BA-97D399D53A8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2" name="Ovál 591">
                <a:extLst>
                  <a:ext uri="{FF2B5EF4-FFF2-40B4-BE49-F238E27FC236}">
                    <a16:creationId xmlns:a16="http://schemas.microsoft.com/office/drawing/2014/main" id="{999101AD-C708-FCA7-B085-28FA91B93C5C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3" name="Přímá spojnice 592">
                <a:extLst>
                  <a:ext uri="{FF2B5EF4-FFF2-40B4-BE49-F238E27FC236}">
                    <a16:creationId xmlns:a16="http://schemas.microsoft.com/office/drawing/2014/main" id="{5C6C9404-6E7B-B618-0C7A-7EE04A3D6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1" name="Přímá spojnice 590">
              <a:extLst>
                <a:ext uri="{FF2B5EF4-FFF2-40B4-BE49-F238E27FC236}">
                  <a16:creationId xmlns:a16="http://schemas.microsoft.com/office/drawing/2014/main" id="{CEC1F336-E838-5FB9-71E8-194263126CDA}"/>
                </a:ext>
              </a:extLst>
            </p:cNvPr>
            <p:cNvCxnSpPr>
              <a:cxnSpLocks/>
              <a:endCxn id="59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Skupina 593">
            <a:extLst>
              <a:ext uri="{FF2B5EF4-FFF2-40B4-BE49-F238E27FC236}">
                <a16:creationId xmlns:a16="http://schemas.microsoft.com/office/drawing/2014/main" id="{23B739FD-5E05-7825-6A00-15A02E190A1E}"/>
              </a:ext>
            </a:extLst>
          </p:cNvPr>
          <p:cNvGrpSpPr/>
          <p:nvPr/>
        </p:nvGrpSpPr>
        <p:grpSpPr>
          <a:xfrm>
            <a:off x="7329264" y="3645024"/>
            <a:ext cx="216024" cy="144016"/>
            <a:chOff x="1928664" y="2636912"/>
            <a:chExt cx="216024" cy="144016"/>
          </a:xfrm>
        </p:grpSpPr>
        <p:grpSp>
          <p:nvGrpSpPr>
            <p:cNvPr id="595" name="Skupina 594">
              <a:extLst>
                <a:ext uri="{FF2B5EF4-FFF2-40B4-BE49-F238E27FC236}">
                  <a16:creationId xmlns:a16="http://schemas.microsoft.com/office/drawing/2014/main" id="{32CDB0B6-1B3A-55D5-26CA-5E88F42AA98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7" name="Ovál 596">
                <a:extLst>
                  <a:ext uri="{FF2B5EF4-FFF2-40B4-BE49-F238E27FC236}">
                    <a16:creationId xmlns:a16="http://schemas.microsoft.com/office/drawing/2014/main" id="{0D0868F6-85B0-41CC-CF10-DB4B035CB3F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8" name="Přímá spojnice 597">
                <a:extLst>
                  <a:ext uri="{FF2B5EF4-FFF2-40B4-BE49-F238E27FC236}">
                    <a16:creationId xmlns:a16="http://schemas.microsoft.com/office/drawing/2014/main" id="{D117BC69-04F0-B27F-5784-D3D6DD53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6" name="Přímá spojnice 595">
              <a:extLst>
                <a:ext uri="{FF2B5EF4-FFF2-40B4-BE49-F238E27FC236}">
                  <a16:creationId xmlns:a16="http://schemas.microsoft.com/office/drawing/2014/main" id="{E04FDEED-2411-CBA1-474B-D7EFC7E71490}"/>
                </a:ext>
              </a:extLst>
            </p:cNvPr>
            <p:cNvCxnSpPr>
              <a:cxnSpLocks/>
              <a:endCxn id="59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Skupina 598">
            <a:extLst>
              <a:ext uri="{FF2B5EF4-FFF2-40B4-BE49-F238E27FC236}">
                <a16:creationId xmlns:a16="http://schemas.microsoft.com/office/drawing/2014/main" id="{96DC421E-2D9E-06B3-95D0-7BC5C2D4983E}"/>
              </a:ext>
            </a:extLst>
          </p:cNvPr>
          <p:cNvGrpSpPr/>
          <p:nvPr/>
        </p:nvGrpSpPr>
        <p:grpSpPr>
          <a:xfrm>
            <a:off x="7329264" y="3356992"/>
            <a:ext cx="216024" cy="144016"/>
            <a:chOff x="1928664" y="2636912"/>
            <a:chExt cx="216024" cy="144016"/>
          </a:xfrm>
        </p:grpSpPr>
        <p:grpSp>
          <p:nvGrpSpPr>
            <p:cNvPr id="600" name="Skupina 599">
              <a:extLst>
                <a:ext uri="{FF2B5EF4-FFF2-40B4-BE49-F238E27FC236}">
                  <a16:creationId xmlns:a16="http://schemas.microsoft.com/office/drawing/2014/main" id="{907B6500-2AEE-F1C1-E609-29E3D055518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2" name="Ovál 601">
                <a:extLst>
                  <a:ext uri="{FF2B5EF4-FFF2-40B4-BE49-F238E27FC236}">
                    <a16:creationId xmlns:a16="http://schemas.microsoft.com/office/drawing/2014/main" id="{E96424A1-2D2A-6DA6-CBC0-F670579B18F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3" name="Přímá spojnice 602">
                <a:extLst>
                  <a:ext uri="{FF2B5EF4-FFF2-40B4-BE49-F238E27FC236}">
                    <a16:creationId xmlns:a16="http://schemas.microsoft.com/office/drawing/2014/main" id="{E0311168-CD59-4A36-DBDB-64B3C13C3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1" name="Přímá spojnice 600">
              <a:extLst>
                <a:ext uri="{FF2B5EF4-FFF2-40B4-BE49-F238E27FC236}">
                  <a16:creationId xmlns:a16="http://schemas.microsoft.com/office/drawing/2014/main" id="{38E60659-A1A5-9FF9-2CAB-7C832A997ED7}"/>
                </a:ext>
              </a:extLst>
            </p:cNvPr>
            <p:cNvCxnSpPr>
              <a:cxnSpLocks/>
              <a:endCxn id="60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Skupina 603">
            <a:extLst>
              <a:ext uri="{FF2B5EF4-FFF2-40B4-BE49-F238E27FC236}">
                <a16:creationId xmlns:a16="http://schemas.microsoft.com/office/drawing/2014/main" id="{B43B71F2-5381-8830-E42E-8671C8363E95}"/>
              </a:ext>
            </a:extLst>
          </p:cNvPr>
          <p:cNvGrpSpPr/>
          <p:nvPr/>
        </p:nvGrpSpPr>
        <p:grpSpPr>
          <a:xfrm>
            <a:off x="7329264" y="1988840"/>
            <a:ext cx="216024" cy="144016"/>
            <a:chOff x="1928664" y="2636912"/>
            <a:chExt cx="216024" cy="144016"/>
          </a:xfrm>
        </p:grpSpPr>
        <p:grpSp>
          <p:nvGrpSpPr>
            <p:cNvPr id="605" name="Skupina 604">
              <a:extLst>
                <a:ext uri="{FF2B5EF4-FFF2-40B4-BE49-F238E27FC236}">
                  <a16:creationId xmlns:a16="http://schemas.microsoft.com/office/drawing/2014/main" id="{EFEC1463-6241-C03D-D0BB-1E75DFD022DA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7" name="Ovál 606">
                <a:extLst>
                  <a:ext uri="{FF2B5EF4-FFF2-40B4-BE49-F238E27FC236}">
                    <a16:creationId xmlns:a16="http://schemas.microsoft.com/office/drawing/2014/main" id="{5B410C67-105B-6DB7-CC01-96D5BEF85FB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8" name="Přímá spojnice 607">
                <a:extLst>
                  <a:ext uri="{FF2B5EF4-FFF2-40B4-BE49-F238E27FC236}">
                    <a16:creationId xmlns:a16="http://schemas.microsoft.com/office/drawing/2014/main" id="{5591E0E4-214F-9100-2103-471F5BAE0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6" name="Přímá spojnice 605">
              <a:extLst>
                <a:ext uri="{FF2B5EF4-FFF2-40B4-BE49-F238E27FC236}">
                  <a16:creationId xmlns:a16="http://schemas.microsoft.com/office/drawing/2014/main" id="{A65A007C-5140-D0C7-969D-A43028DC6754}"/>
                </a:ext>
              </a:extLst>
            </p:cNvPr>
            <p:cNvCxnSpPr>
              <a:cxnSpLocks/>
              <a:endCxn id="60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Skupina 608">
            <a:extLst>
              <a:ext uri="{FF2B5EF4-FFF2-40B4-BE49-F238E27FC236}">
                <a16:creationId xmlns:a16="http://schemas.microsoft.com/office/drawing/2014/main" id="{AD7B5903-5695-C75D-9ECC-60032845436C}"/>
              </a:ext>
            </a:extLst>
          </p:cNvPr>
          <p:cNvGrpSpPr/>
          <p:nvPr/>
        </p:nvGrpSpPr>
        <p:grpSpPr>
          <a:xfrm>
            <a:off x="7329264" y="1700808"/>
            <a:ext cx="216024" cy="144016"/>
            <a:chOff x="1928664" y="2636912"/>
            <a:chExt cx="216024" cy="144016"/>
          </a:xfrm>
        </p:grpSpPr>
        <p:grpSp>
          <p:nvGrpSpPr>
            <p:cNvPr id="610" name="Skupina 609">
              <a:extLst>
                <a:ext uri="{FF2B5EF4-FFF2-40B4-BE49-F238E27FC236}">
                  <a16:creationId xmlns:a16="http://schemas.microsoft.com/office/drawing/2014/main" id="{075398CC-F091-ACE1-87A9-BAB77D80B721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2" name="Ovál 611">
                <a:extLst>
                  <a:ext uri="{FF2B5EF4-FFF2-40B4-BE49-F238E27FC236}">
                    <a16:creationId xmlns:a16="http://schemas.microsoft.com/office/drawing/2014/main" id="{7F041180-5A05-9593-E854-438C06E8545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3" name="Přímá spojnice 612">
                <a:extLst>
                  <a:ext uri="{FF2B5EF4-FFF2-40B4-BE49-F238E27FC236}">
                    <a16:creationId xmlns:a16="http://schemas.microsoft.com/office/drawing/2014/main" id="{5D1FADAD-14AE-4063-0520-3DBA3AD464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1" name="Přímá spojnice 610">
              <a:extLst>
                <a:ext uri="{FF2B5EF4-FFF2-40B4-BE49-F238E27FC236}">
                  <a16:creationId xmlns:a16="http://schemas.microsoft.com/office/drawing/2014/main" id="{3049FE2C-4CA7-5C5D-3238-432D87B594A5}"/>
                </a:ext>
              </a:extLst>
            </p:cNvPr>
            <p:cNvCxnSpPr>
              <a:cxnSpLocks/>
              <a:endCxn id="61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Skupina 613">
            <a:extLst>
              <a:ext uri="{FF2B5EF4-FFF2-40B4-BE49-F238E27FC236}">
                <a16:creationId xmlns:a16="http://schemas.microsoft.com/office/drawing/2014/main" id="{93EE47AF-D0A7-C93A-393D-16854176171C}"/>
              </a:ext>
            </a:extLst>
          </p:cNvPr>
          <p:cNvGrpSpPr/>
          <p:nvPr/>
        </p:nvGrpSpPr>
        <p:grpSpPr>
          <a:xfrm>
            <a:off x="7329264" y="1412776"/>
            <a:ext cx="216024" cy="144016"/>
            <a:chOff x="1928664" y="2636912"/>
            <a:chExt cx="216024" cy="144016"/>
          </a:xfrm>
        </p:grpSpPr>
        <p:grpSp>
          <p:nvGrpSpPr>
            <p:cNvPr id="615" name="Skupina 614">
              <a:extLst>
                <a:ext uri="{FF2B5EF4-FFF2-40B4-BE49-F238E27FC236}">
                  <a16:creationId xmlns:a16="http://schemas.microsoft.com/office/drawing/2014/main" id="{488ED3AE-2D38-B901-82DE-558BA02AEE07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7" name="Ovál 616">
                <a:extLst>
                  <a:ext uri="{FF2B5EF4-FFF2-40B4-BE49-F238E27FC236}">
                    <a16:creationId xmlns:a16="http://schemas.microsoft.com/office/drawing/2014/main" id="{E70CDF92-D059-C153-3672-7AA0266832DE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8" name="Přímá spojnice 617">
                <a:extLst>
                  <a:ext uri="{FF2B5EF4-FFF2-40B4-BE49-F238E27FC236}">
                    <a16:creationId xmlns:a16="http://schemas.microsoft.com/office/drawing/2014/main" id="{C2C48021-88D2-3C46-FDAB-ED6EE8DCF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6" name="Přímá spojnice 615">
              <a:extLst>
                <a:ext uri="{FF2B5EF4-FFF2-40B4-BE49-F238E27FC236}">
                  <a16:creationId xmlns:a16="http://schemas.microsoft.com/office/drawing/2014/main" id="{8F20D300-6830-48A9-6224-8ED3A5000C34}"/>
                </a:ext>
              </a:extLst>
            </p:cNvPr>
            <p:cNvCxnSpPr>
              <a:cxnSpLocks/>
              <a:endCxn id="61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3E1148E-043D-6C1F-9034-85EC452A1661}"/>
              </a:ext>
            </a:extLst>
          </p:cNvPr>
          <p:cNvSpPr txBox="1"/>
          <p:nvPr/>
        </p:nvSpPr>
        <p:spPr>
          <a:xfrm>
            <a:off x="7041232" y="2348880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299" name="Obdélník 298">
            <a:extLst>
              <a:ext uri="{FF2B5EF4-FFF2-40B4-BE49-F238E27FC236}">
                <a16:creationId xmlns:a16="http://schemas.microsoft.com/office/drawing/2014/main" id="{30003E6A-3A7D-81CD-0D21-B5A67CE18E71}"/>
              </a:ext>
            </a:extLst>
          </p:cNvPr>
          <p:cNvSpPr/>
          <p:nvPr/>
        </p:nvSpPr>
        <p:spPr>
          <a:xfrm>
            <a:off x="7329264" y="3212976"/>
            <a:ext cx="360040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bdélník 310">
            <a:extLst>
              <a:ext uri="{FF2B5EF4-FFF2-40B4-BE49-F238E27FC236}">
                <a16:creationId xmlns:a16="http://schemas.microsoft.com/office/drawing/2014/main" id="{459985B4-2320-BCF4-E381-9A957D41F7BE}"/>
              </a:ext>
            </a:extLst>
          </p:cNvPr>
          <p:cNvSpPr/>
          <p:nvPr/>
        </p:nvSpPr>
        <p:spPr>
          <a:xfrm>
            <a:off x="7329264" y="1340768"/>
            <a:ext cx="360040" cy="1440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2" name="Skupina 321">
            <a:extLst>
              <a:ext uri="{FF2B5EF4-FFF2-40B4-BE49-F238E27FC236}">
                <a16:creationId xmlns:a16="http://schemas.microsoft.com/office/drawing/2014/main" id="{AACD7D7D-B6E8-DDAA-983A-D28C2D395515}"/>
              </a:ext>
            </a:extLst>
          </p:cNvPr>
          <p:cNvGrpSpPr/>
          <p:nvPr/>
        </p:nvGrpSpPr>
        <p:grpSpPr>
          <a:xfrm>
            <a:off x="7329264" y="2276872"/>
            <a:ext cx="216024" cy="144016"/>
            <a:chOff x="1928664" y="2636912"/>
            <a:chExt cx="216024" cy="144016"/>
          </a:xfrm>
        </p:grpSpPr>
        <p:grpSp>
          <p:nvGrpSpPr>
            <p:cNvPr id="324" name="Skupina 323">
              <a:extLst>
                <a:ext uri="{FF2B5EF4-FFF2-40B4-BE49-F238E27FC236}">
                  <a16:creationId xmlns:a16="http://schemas.microsoft.com/office/drawing/2014/main" id="{68D6FAC1-0D61-3466-80D9-12BEE177804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30" name="Ovál 329">
                <a:extLst>
                  <a:ext uri="{FF2B5EF4-FFF2-40B4-BE49-F238E27FC236}">
                    <a16:creationId xmlns:a16="http://schemas.microsoft.com/office/drawing/2014/main" id="{4117138E-45EA-D282-5899-DECAB4491E75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5" name="Přímá spojnice 344">
                <a:extLst>
                  <a:ext uri="{FF2B5EF4-FFF2-40B4-BE49-F238E27FC236}">
                    <a16:creationId xmlns:a16="http://schemas.microsoft.com/office/drawing/2014/main" id="{EA242232-891A-C6DD-1597-F100665904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Přímá spojnice 327">
              <a:extLst>
                <a:ext uri="{FF2B5EF4-FFF2-40B4-BE49-F238E27FC236}">
                  <a16:creationId xmlns:a16="http://schemas.microsoft.com/office/drawing/2014/main" id="{6CA8C5B4-6AAF-0B65-1314-DFDB59E651BC}"/>
                </a:ext>
              </a:extLst>
            </p:cNvPr>
            <p:cNvCxnSpPr>
              <a:cxnSpLocks/>
              <a:endCxn id="330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Skupina 350">
            <a:extLst>
              <a:ext uri="{FF2B5EF4-FFF2-40B4-BE49-F238E27FC236}">
                <a16:creationId xmlns:a16="http://schemas.microsoft.com/office/drawing/2014/main" id="{E7D522C9-ADC8-5ED4-755D-887344415E2B}"/>
              </a:ext>
            </a:extLst>
          </p:cNvPr>
          <p:cNvGrpSpPr/>
          <p:nvPr/>
        </p:nvGrpSpPr>
        <p:grpSpPr>
          <a:xfrm>
            <a:off x="7329264" y="2564904"/>
            <a:ext cx="216024" cy="144016"/>
            <a:chOff x="1928664" y="2636912"/>
            <a:chExt cx="216024" cy="144016"/>
          </a:xfrm>
        </p:grpSpPr>
        <p:grpSp>
          <p:nvGrpSpPr>
            <p:cNvPr id="367" name="Skupina 366">
              <a:extLst>
                <a:ext uri="{FF2B5EF4-FFF2-40B4-BE49-F238E27FC236}">
                  <a16:creationId xmlns:a16="http://schemas.microsoft.com/office/drawing/2014/main" id="{414B67BF-D530-F45C-089F-3804E860147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79" name="Ovál 378">
                <a:extLst>
                  <a:ext uri="{FF2B5EF4-FFF2-40B4-BE49-F238E27FC236}">
                    <a16:creationId xmlns:a16="http://schemas.microsoft.com/office/drawing/2014/main" id="{E25D4EEF-5EC2-43D2-C31A-EFFF32401B9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5" name="Přímá spojnice 384">
                <a:extLst>
                  <a:ext uri="{FF2B5EF4-FFF2-40B4-BE49-F238E27FC236}">
                    <a16:creationId xmlns:a16="http://schemas.microsoft.com/office/drawing/2014/main" id="{3555F965-C3DF-4FE7-B6D9-6A4B4A2C5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5" name="Přímá spojnice 374">
              <a:extLst>
                <a:ext uri="{FF2B5EF4-FFF2-40B4-BE49-F238E27FC236}">
                  <a16:creationId xmlns:a16="http://schemas.microsoft.com/office/drawing/2014/main" id="{B5770D81-15DE-E00E-9474-86D2F6583B72}"/>
                </a:ext>
              </a:extLst>
            </p:cNvPr>
            <p:cNvCxnSpPr>
              <a:cxnSpLocks/>
              <a:endCxn id="379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ovéPole 450">
            <a:extLst>
              <a:ext uri="{FF2B5EF4-FFF2-40B4-BE49-F238E27FC236}">
                <a16:creationId xmlns:a16="http://schemas.microsoft.com/office/drawing/2014/main" id="{9698BA47-435B-F0EF-22FA-AB80F377EC2E}"/>
              </a:ext>
            </a:extLst>
          </p:cNvPr>
          <p:cNvSpPr txBox="1"/>
          <p:nvPr/>
        </p:nvSpPr>
        <p:spPr>
          <a:xfrm>
            <a:off x="7113240" y="285293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+24V</a:t>
            </a:r>
          </a:p>
        </p:txBody>
      </p:sp>
      <p:sp>
        <p:nvSpPr>
          <p:cNvPr id="495" name="TextovéPole 494">
            <a:extLst>
              <a:ext uri="{FF2B5EF4-FFF2-40B4-BE49-F238E27FC236}">
                <a16:creationId xmlns:a16="http://schemas.microsoft.com/office/drawing/2014/main" id="{CFC7B4A2-5A0E-1718-8654-4A355C5F74C5}"/>
              </a:ext>
            </a:extLst>
          </p:cNvPr>
          <p:cNvSpPr txBox="1"/>
          <p:nvPr/>
        </p:nvSpPr>
        <p:spPr>
          <a:xfrm>
            <a:off x="6681192" y="1412776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09" name="TextovéPole 508">
            <a:extLst>
              <a:ext uri="{FF2B5EF4-FFF2-40B4-BE49-F238E27FC236}">
                <a16:creationId xmlns:a16="http://schemas.microsoft.com/office/drawing/2014/main" id="{CA1D10B6-543E-764B-E068-DD75B1F36CC4}"/>
              </a:ext>
            </a:extLst>
          </p:cNvPr>
          <p:cNvSpPr txBox="1"/>
          <p:nvPr/>
        </p:nvSpPr>
        <p:spPr>
          <a:xfrm>
            <a:off x="6753200" y="1700808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23" name="TextovéPole 522">
            <a:extLst>
              <a:ext uri="{FF2B5EF4-FFF2-40B4-BE49-F238E27FC236}">
                <a16:creationId xmlns:a16="http://schemas.microsoft.com/office/drawing/2014/main" id="{70EF50BC-84BD-A2D9-423C-EB5A169FAC8C}"/>
              </a:ext>
            </a:extLst>
          </p:cNvPr>
          <p:cNvSpPr txBox="1"/>
          <p:nvPr/>
        </p:nvSpPr>
        <p:spPr>
          <a:xfrm>
            <a:off x="6753200" y="198884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sp>
        <p:nvSpPr>
          <p:cNvPr id="586" name="TextovéPole 585">
            <a:extLst>
              <a:ext uri="{FF2B5EF4-FFF2-40B4-BE49-F238E27FC236}">
                <a16:creationId xmlns:a16="http://schemas.microsoft.com/office/drawing/2014/main" id="{639DF56F-E636-D4C0-14C4-FAD89791B64A}"/>
              </a:ext>
            </a:extLst>
          </p:cNvPr>
          <p:cNvSpPr txBox="1"/>
          <p:nvPr/>
        </p:nvSpPr>
        <p:spPr>
          <a:xfrm>
            <a:off x="6681192" y="4149080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3" name="TextovéPole 622">
            <a:extLst>
              <a:ext uri="{FF2B5EF4-FFF2-40B4-BE49-F238E27FC236}">
                <a16:creationId xmlns:a16="http://schemas.microsoft.com/office/drawing/2014/main" id="{98304DB9-D72F-13DB-29AD-916C1E3C095C}"/>
              </a:ext>
            </a:extLst>
          </p:cNvPr>
          <p:cNvSpPr txBox="1"/>
          <p:nvPr/>
        </p:nvSpPr>
        <p:spPr>
          <a:xfrm>
            <a:off x="6753200" y="3861048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5" name="TextovéPole 624">
            <a:extLst>
              <a:ext uri="{FF2B5EF4-FFF2-40B4-BE49-F238E27FC236}">
                <a16:creationId xmlns:a16="http://schemas.microsoft.com/office/drawing/2014/main" id="{73707953-AC92-8753-F0D9-13CDD009DAC9}"/>
              </a:ext>
            </a:extLst>
          </p:cNvPr>
          <p:cNvSpPr txBox="1"/>
          <p:nvPr/>
        </p:nvSpPr>
        <p:spPr>
          <a:xfrm>
            <a:off x="6753200" y="357301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A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7" name="TextovéPole 626">
            <a:extLst>
              <a:ext uri="{FF2B5EF4-FFF2-40B4-BE49-F238E27FC236}">
                <a16:creationId xmlns:a16="http://schemas.microsoft.com/office/drawing/2014/main" id="{B663CED2-6AA8-4D1F-04D7-C2763B2C8E52}"/>
              </a:ext>
            </a:extLst>
          </p:cNvPr>
          <p:cNvSpPr txBox="1"/>
          <p:nvPr/>
        </p:nvSpPr>
        <p:spPr>
          <a:xfrm>
            <a:off x="6681192" y="328498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055D5BD2-F343-D49A-3E11-C76A461B6F0A}"/>
              </a:ext>
            </a:extLst>
          </p:cNvPr>
          <p:cNvGrpSpPr/>
          <p:nvPr/>
        </p:nvGrpSpPr>
        <p:grpSpPr>
          <a:xfrm>
            <a:off x="3008784" y="1412776"/>
            <a:ext cx="216024" cy="144016"/>
            <a:chOff x="2000672" y="2636912"/>
            <a:chExt cx="216024" cy="144016"/>
          </a:xfrm>
        </p:grpSpPr>
        <p:grpSp>
          <p:nvGrpSpPr>
            <p:cNvPr id="135" name="Skupina 134">
              <a:extLst>
                <a:ext uri="{FF2B5EF4-FFF2-40B4-BE49-F238E27FC236}">
                  <a16:creationId xmlns:a16="http://schemas.microsoft.com/office/drawing/2014/main" id="{F0A8875E-6E14-4AEE-B7A4-858447DAAB1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75" name="Ovál 274">
                <a:extLst>
                  <a:ext uri="{FF2B5EF4-FFF2-40B4-BE49-F238E27FC236}">
                    <a16:creationId xmlns:a16="http://schemas.microsoft.com/office/drawing/2014/main" id="{4EA594DF-8686-4CC9-095E-FC4DE8D4323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77" name="Přímá spojnice 276">
                <a:extLst>
                  <a:ext uri="{FF2B5EF4-FFF2-40B4-BE49-F238E27FC236}">
                    <a16:creationId xmlns:a16="http://schemas.microsoft.com/office/drawing/2014/main" id="{952A3D62-DD2E-DA61-BD19-F3F96D50F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Přímá spojnice 271">
              <a:extLst>
                <a:ext uri="{FF2B5EF4-FFF2-40B4-BE49-F238E27FC236}">
                  <a16:creationId xmlns:a16="http://schemas.microsoft.com/office/drawing/2014/main" id="{152BF9D6-9E76-C8A1-F2D2-3747CC285F96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Skupina 277">
            <a:extLst>
              <a:ext uri="{FF2B5EF4-FFF2-40B4-BE49-F238E27FC236}">
                <a16:creationId xmlns:a16="http://schemas.microsoft.com/office/drawing/2014/main" id="{66AD782A-8DF2-C12F-D8F1-94E655D661BF}"/>
              </a:ext>
            </a:extLst>
          </p:cNvPr>
          <p:cNvGrpSpPr/>
          <p:nvPr/>
        </p:nvGrpSpPr>
        <p:grpSpPr>
          <a:xfrm>
            <a:off x="3008784" y="1700808"/>
            <a:ext cx="216024" cy="144016"/>
            <a:chOff x="2000672" y="2636912"/>
            <a:chExt cx="216024" cy="144016"/>
          </a:xfrm>
        </p:grpSpPr>
        <p:grpSp>
          <p:nvGrpSpPr>
            <p:cNvPr id="279" name="Skupina 278">
              <a:extLst>
                <a:ext uri="{FF2B5EF4-FFF2-40B4-BE49-F238E27FC236}">
                  <a16:creationId xmlns:a16="http://schemas.microsoft.com/office/drawing/2014/main" id="{72A7DED1-E177-1497-03A8-A260A0019F4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82" name="Ovál 281">
                <a:extLst>
                  <a:ext uri="{FF2B5EF4-FFF2-40B4-BE49-F238E27FC236}">
                    <a16:creationId xmlns:a16="http://schemas.microsoft.com/office/drawing/2014/main" id="{CD284FC6-C79A-9F51-87CA-0B82D2BBE2E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2" name="Přímá spojnice 311">
                <a:extLst>
                  <a:ext uri="{FF2B5EF4-FFF2-40B4-BE49-F238E27FC236}">
                    <a16:creationId xmlns:a16="http://schemas.microsoft.com/office/drawing/2014/main" id="{C41529AD-12E7-C08A-D365-EECBB76E3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Přímá spojnice 279">
              <a:extLst>
                <a:ext uri="{FF2B5EF4-FFF2-40B4-BE49-F238E27FC236}">
                  <a16:creationId xmlns:a16="http://schemas.microsoft.com/office/drawing/2014/main" id="{AF92DC56-6285-8E66-36AE-E8F05C55021F}"/>
                </a:ext>
              </a:extLst>
            </p:cNvPr>
            <p:cNvCxnSpPr>
              <a:cxnSpLocks/>
              <a:endCxn id="282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TextovéPole 398">
            <a:extLst>
              <a:ext uri="{FF2B5EF4-FFF2-40B4-BE49-F238E27FC236}">
                <a16:creationId xmlns:a16="http://schemas.microsoft.com/office/drawing/2014/main" id="{CDDD930C-7EB2-1B30-C299-3A779546061D}"/>
              </a:ext>
            </a:extLst>
          </p:cNvPr>
          <p:cNvSpPr txBox="1"/>
          <p:nvPr/>
        </p:nvSpPr>
        <p:spPr>
          <a:xfrm>
            <a:off x="3224808" y="148478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 až 17V</a:t>
            </a:r>
          </a:p>
        </p:txBody>
      </p:sp>
      <p:sp>
        <p:nvSpPr>
          <p:cNvPr id="401" name="TextovéPole 400">
            <a:extLst>
              <a:ext uri="{FF2B5EF4-FFF2-40B4-BE49-F238E27FC236}">
                <a16:creationId xmlns:a16="http://schemas.microsoft.com/office/drawing/2014/main" id="{59B8EB66-8F14-7EB7-5F38-80CA6562CAA1}"/>
              </a:ext>
            </a:extLst>
          </p:cNvPr>
          <p:cNvSpPr txBox="1"/>
          <p:nvPr/>
        </p:nvSpPr>
        <p:spPr>
          <a:xfrm>
            <a:off x="3224808" y="177281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402" name="Obdélník 401">
            <a:extLst>
              <a:ext uri="{FF2B5EF4-FFF2-40B4-BE49-F238E27FC236}">
                <a16:creationId xmlns:a16="http://schemas.microsoft.com/office/drawing/2014/main" id="{8770FAE0-E8D2-51C5-07A8-CC099A021F62}"/>
              </a:ext>
            </a:extLst>
          </p:cNvPr>
          <p:cNvSpPr/>
          <p:nvPr/>
        </p:nvSpPr>
        <p:spPr>
          <a:xfrm>
            <a:off x="2864768" y="1340768"/>
            <a:ext cx="360040" cy="6480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6" name="Skupina 405">
            <a:extLst>
              <a:ext uri="{FF2B5EF4-FFF2-40B4-BE49-F238E27FC236}">
                <a16:creationId xmlns:a16="http://schemas.microsoft.com/office/drawing/2014/main" id="{25DD4042-5F34-0EF3-9510-08E576EBFC58}"/>
              </a:ext>
            </a:extLst>
          </p:cNvPr>
          <p:cNvGrpSpPr/>
          <p:nvPr/>
        </p:nvGrpSpPr>
        <p:grpSpPr>
          <a:xfrm>
            <a:off x="3008784" y="5085184"/>
            <a:ext cx="216024" cy="144016"/>
            <a:chOff x="2000672" y="2636912"/>
            <a:chExt cx="216024" cy="144016"/>
          </a:xfrm>
        </p:grpSpPr>
        <p:grpSp>
          <p:nvGrpSpPr>
            <p:cNvPr id="670" name="Skupina 669">
              <a:extLst>
                <a:ext uri="{FF2B5EF4-FFF2-40B4-BE49-F238E27FC236}">
                  <a16:creationId xmlns:a16="http://schemas.microsoft.com/office/drawing/2014/main" id="{C5FB8B46-6DCB-80E3-684A-7F47E99B623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77" name="Ovál 676">
                <a:extLst>
                  <a:ext uri="{FF2B5EF4-FFF2-40B4-BE49-F238E27FC236}">
                    <a16:creationId xmlns:a16="http://schemas.microsoft.com/office/drawing/2014/main" id="{8595C438-0877-B47F-E18E-D4817C61489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78" name="Přímá spojnice 677">
                <a:extLst>
                  <a:ext uri="{FF2B5EF4-FFF2-40B4-BE49-F238E27FC236}">
                    <a16:creationId xmlns:a16="http://schemas.microsoft.com/office/drawing/2014/main" id="{3B1541C7-187F-F1F2-3722-05CFB49DA2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6" name="Přímá spojnice 675">
              <a:extLst>
                <a:ext uri="{FF2B5EF4-FFF2-40B4-BE49-F238E27FC236}">
                  <a16:creationId xmlns:a16="http://schemas.microsoft.com/office/drawing/2014/main" id="{3F2818C0-5924-3DE5-7831-85A1F74B764E}"/>
                </a:ext>
              </a:extLst>
            </p:cNvPr>
            <p:cNvCxnSpPr>
              <a:cxnSpLocks/>
              <a:endCxn id="67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1" name="Skupina 680">
            <a:extLst>
              <a:ext uri="{FF2B5EF4-FFF2-40B4-BE49-F238E27FC236}">
                <a16:creationId xmlns:a16="http://schemas.microsoft.com/office/drawing/2014/main" id="{0277FFCE-D821-4288-358D-FB2EF6011C13}"/>
              </a:ext>
            </a:extLst>
          </p:cNvPr>
          <p:cNvGrpSpPr/>
          <p:nvPr/>
        </p:nvGrpSpPr>
        <p:grpSpPr>
          <a:xfrm>
            <a:off x="3008784" y="4797152"/>
            <a:ext cx="216024" cy="144016"/>
            <a:chOff x="2000672" y="2636912"/>
            <a:chExt cx="216024" cy="144016"/>
          </a:xfrm>
        </p:grpSpPr>
        <p:grpSp>
          <p:nvGrpSpPr>
            <p:cNvPr id="682" name="Skupina 681">
              <a:extLst>
                <a:ext uri="{FF2B5EF4-FFF2-40B4-BE49-F238E27FC236}">
                  <a16:creationId xmlns:a16="http://schemas.microsoft.com/office/drawing/2014/main" id="{477D930A-3B5E-7A66-A425-B28DC530FD30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84" name="Ovál 683">
                <a:extLst>
                  <a:ext uri="{FF2B5EF4-FFF2-40B4-BE49-F238E27FC236}">
                    <a16:creationId xmlns:a16="http://schemas.microsoft.com/office/drawing/2014/main" id="{89E69449-6ABA-388F-58A6-6AFA2644CE78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85" name="Přímá spojnice 684">
                <a:extLst>
                  <a:ext uri="{FF2B5EF4-FFF2-40B4-BE49-F238E27FC236}">
                    <a16:creationId xmlns:a16="http://schemas.microsoft.com/office/drawing/2014/main" id="{AA46F37A-DABA-91EA-3A27-9E04F1788E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3" name="Přímá spojnice 682">
              <a:extLst>
                <a:ext uri="{FF2B5EF4-FFF2-40B4-BE49-F238E27FC236}">
                  <a16:creationId xmlns:a16="http://schemas.microsoft.com/office/drawing/2014/main" id="{89D242A8-200A-4CE4-F605-BC612B27F1AC}"/>
                </a:ext>
              </a:extLst>
            </p:cNvPr>
            <p:cNvCxnSpPr>
              <a:cxnSpLocks/>
              <a:endCxn id="684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9" name="Skupina 688">
            <a:extLst>
              <a:ext uri="{FF2B5EF4-FFF2-40B4-BE49-F238E27FC236}">
                <a16:creationId xmlns:a16="http://schemas.microsoft.com/office/drawing/2014/main" id="{1A4A0857-6141-B519-B839-318AFC9C8470}"/>
              </a:ext>
            </a:extLst>
          </p:cNvPr>
          <p:cNvGrpSpPr/>
          <p:nvPr/>
        </p:nvGrpSpPr>
        <p:grpSpPr>
          <a:xfrm>
            <a:off x="3008784" y="4509120"/>
            <a:ext cx="216024" cy="144016"/>
            <a:chOff x="2000672" y="2636912"/>
            <a:chExt cx="216024" cy="144016"/>
          </a:xfrm>
        </p:grpSpPr>
        <p:grpSp>
          <p:nvGrpSpPr>
            <p:cNvPr id="690" name="Skupina 689">
              <a:extLst>
                <a:ext uri="{FF2B5EF4-FFF2-40B4-BE49-F238E27FC236}">
                  <a16:creationId xmlns:a16="http://schemas.microsoft.com/office/drawing/2014/main" id="{2155011A-6FFD-4832-448F-EDC26560ECE9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95" name="Ovál 694">
                <a:extLst>
                  <a:ext uri="{FF2B5EF4-FFF2-40B4-BE49-F238E27FC236}">
                    <a16:creationId xmlns:a16="http://schemas.microsoft.com/office/drawing/2014/main" id="{6AC4A7CB-90E8-FFE3-5BA2-387D7B8970B3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97" name="Přímá spojnice 696">
                <a:extLst>
                  <a:ext uri="{FF2B5EF4-FFF2-40B4-BE49-F238E27FC236}">
                    <a16:creationId xmlns:a16="http://schemas.microsoft.com/office/drawing/2014/main" id="{3FF7637A-C976-F381-51DA-4B08E69576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4" name="Přímá spojnice 693">
              <a:extLst>
                <a:ext uri="{FF2B5EF4-FFF2-40B4-BE49-F238E27FC236}">
                  <a16:creationId xmlns:a16="http://schemas.microsoft.com/office/drawing/2014/main" id="{5258AED9-E8C1-0FBA-1C06-0AB60011EE15}"/>
                </a:ext>
              </a:extLst>
            </p:cNvPr>
            <p:cNvCxnSpPr>
              <a:cxnSpLocks/>
              <a:endCxn id="69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8" name="Skupina 697">
            <a:extLst>
              <a:ext uri="{FF2B5EF4-FFF2-40B4-BE49-F238E27FC236}">
                <a16:creationId xmlns:a16="http://schemas.microsoft.com/office/drawing/2014/main" id="{91A7032C-BCD7-29AF-D70B-72623B75EE0F}"/>
              </a:ext>
            </a:extLst>
          </p:cNvPr>
          <p:cNvGrpSpPr/>
          <p:nvPr/>
        </p:nvGrpSpPr>
        <p:grpSpPr>
          <a:xfrm>
            <a:off x="3008784" y="4221088"/>
            <a:ext cx="216024" cy="144016"/>
            <a:chOff x="2000672" y="2636912"/>
            <a:chExt cx="216024" cy="144016"/>
          </a:xfrm>
        </p:grpSpPr>
        <p:grpSp>
          <p:nvGrpSpPr>
            <p:cNvPr id="699" name="Skupina 698">
              <a:extLst>
                <a:ext uri="{FF2B5EF4-FFF2-40B4-BE49-F238E27FC236}">
                  <a16:creationId xmlns:a16="http://schemas.microsoft.com/office/drawing/2014/main" id="{6D3071FF-0A5B-02AE-0247-E890E8FCC97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1" name="Ovál 700">
                <a:extLst>
                  <a:ext uri="{FF2B5EF4-FFF2-40B4-BE49-F238E27FC236}">
                    <a16:creationId xmlns:a16="http://schemas.microsoft.com/office/drawing/2014/main" id="{09681F56-F93C-2B2A-3B9B-6F68A9BD85E4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2" name="Přímá spojnice 701">
                <a:extLst>
                  <a:ext uri="{FF2B5EF4-FFF2-40B4-BE49-F238E27FC236}">
                    <a16:creationId xmlns:a16="http://schemas.microsoft.com/office/drawing/2014/main" id="{3C0D7EC8-AA0E-7E8E-CE1E-2BA605BF4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0" name="Přímá spojnice 699">
              <a:extLst>
                <a:ext uri="{FF2B5EF4-FFF2-40B4-BE49-F238E27FC236}">
                  <a16:creationId xmlns:a16="http://schemas.microsoft.com/office/drawing/2014/main" id="{74E7D174-E929-D2E1-1669-9959F66A5A02}"/>
                </a:ext>
              </a:extLst>
            </p:cNvPr>
            <p:cNvCxnSpPr>
              <a:cxnSpLocks/>
              <a:endCxn id="701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4" name="Skupina 703">
            <a:extLst>
              <a:ext uri="{FF2B5EF4-FFF2-40B4-BE49-F238E27FC236}">
                <a16:creationId xmlns:a16="http://schemas.microsoft.com/office/drawing/2014/main" id="{C65FC053-6166-D3A0-6800-9EAB1A1326EB}"/>
              </a:ext>
            </a:extLst>
          </p:cNvPr>
          <p:cNvGrpSpPr/>
          <p:nvPr/>
        </p:nvGrpSpPr>
        <p:grpSpPr>
          <a:xfrm>
            <a:off x="3008784" y="3933056"/>
            <a:ext cx="216024" cy="144016"/>
            <a:chOff x="2000672" y="2636912"/>
            <a:chExt cx="216024" cy="144016"/>
          </a:xfrm>
        </p:grpSpPr>
        <p:grpSp>
          <p:nvGrpSpPr>
            <p:cNvPr id="705" name="Skupina 704">
              <a:extLst>
                <a:ext uri="{FF2B5EF4-FFF2-40B4-BE49-F238E27FC236}">
                  <a16:creationId xmlns:a16="http://schemas.microsoft.com/office/drawing/2014/main" id="{487B423C-4B5C-6AC2-520C-4EC8F87A9232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7" name="Ovál 706">
                <a:extLst>
                  <a:ext uri="{FF2B5EF4-FFF2-40B4-BE49-F238E27FC236}">
                    <a16:creationId xmlns:a16="http://schemas.microsoft.com/office/drawing/2014/main" id="{84347E99-253D-859A-A84E-2394C9190AE0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8" name="Přímá spojnice 707">
                <a:extLst>
                  <a:ext uri="{FF2B5EF4-FFF2-40B4-BE49-F238E27FC236}">
                    <a16:creationId xmlns:a16="http://schemas.microsoft.com/office/drawing/2014/main" id="{D251FB41-0DB4-E49F-93ED-A073000AA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6" name="Přímá spojnice 705">
              <a:extLst>
                <a:ext uri="{FF2B5EF4-FFF2-40B4-BE49-F238E27FC236}">
                  <a16:creationId xmlns:a16="http://schemas.microsoft.com/office/drawing/2014/main" id="{95751234-E070-82F9-0694-F1DA0A8D97AD}"/>
                </a:ext>
              </a:extLst>
            </p:cNvPr>
            <p:cNvCxnSpPr>
              <a:cxnSpLocks/>
              <a:endCxn id="70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9" name="TextovéPole 708">
            <a:extLst>
              <a:ext uri="{FF2B5EF4-FFF2-40B4-BE49-F238E27FC236}">
                <a16:creationId xmlns:a16="http://schemas.microsoft.com/office/drawing/2014/main" id="{D5C43280-0759-2D2C-C936-F31D3BC7A7A6}"/>
              </a:ext>
            </a:extLst>
          </p:cNvPr>
          <p:cNvSpPr txBox="1"/>
          <p:nvPr/>
        </p:nvSpPr>
        <p:spPr>
          <a:xfrm>
            <a:off x="3224808" y="494116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0" name="TextovéPole 709">
            <a:extLst>
              <a:ext uri="{FF2B5EF4-FFF2-40B4-BE49-F238E27FC236}">
                <a16:creationId xmlns:a16="http://schemas.microsoft.com/office/drawing/2014/main" id="{50A88993-CAB2-DC03-42E8-F36A913C36D8}"/>
              </a:ext>
            </a:extLst>
          </p:cNvPr>
          <p:cNvSpPr txBox="1"/>
          <p:nvPr/>
        </p:nvSpPr>
        <p:spPr>
          <a:xfrm>
            <a:off x="3224808" y="465313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1" name="TextovéPole 710">
            <a:extLst>
              <a:ext uri="{FF2B5EF4-FFF2-40B4-BE49-F238E27FC236}">
                <a16:creationId xmlns:a16="http://schemas.microsoft.com/office/drawing/2014/main" id="{227A6E81-09E0-D947-A831-3D03BDC8E4DA}"/>
              </a:ext>
            </a:extLst>
          </p:cNvPr>
          <p:cNvSpPr txBox="1"/>
          <p:nvPr/>
        </p:nvSpPr>
        <p:spPr>
          <a:xfrm>
            <a:off x="3224808" y="436510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2" name="TextovéPole 711">
            <a:extLst>
              <a:ext uri="{FF2B5EF4-FFF2-40B4-BE49-F238E27FC236}">
                <a16:creationId xmlns:a16="http://schemas.microsoft.com/office/drawing/2014/main" id="{6B7273B6-297D-6606-D543-C37652FF1A85}"/>
              </a:ext>
            </a:extLst>
          </p:cNvPr>
          <p:cNvSpPr txBox="1"/>
          <p:nvPr/>
        </p:nvSpPr>
        <p:spPr>
          <a:xfrm>
            <a:off x="3224808" y="4077072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</a:t>
            </a:r>
          </a:p>
          <a:p>
            <a:r>
              <a:rPr lang="cs-CZ" sz="800" dirty="0"/>
              <a:t>kolejnice 2</a:t>
            </a:r>
          </a:p>
        </p:txBody>
      </p:sp>
      <p:sp>
        <p:nvSpPr>
          <p:cNvPr id="713" name="TextovéPole 712">
            <a:extLst>
              <a:ext uri="{FF2B5EF4-FFF2-40B4-BE49-F238E27FC236}">
                <a16:creationId xmlns:a16="http://schemas.microsoft.com/office/drawing/2014/main" id="{10356A99-8EE2-0825-3292-706E65018A5C}"/>
              </a:ext>
            </a:extLst>
          </p:cNvPr>
          <p:cNvSpPr txBox="1"/>
          <p:nvPr/>
        </p:nvSpPr>
        <p:spPr>
          <a:xfrm>
            <a:off x="3224808" y="378904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kolejnice1 </a:t>
            </a:r>
          </a:p>
          <a:p>
            <a:r>
              <a:rPr lang="cs-CZ" sz="800" dirty="0"/>
              <a:t>Bez testu</a:t>
            </a:r>
          </a:p>
        </p:txBody>
      </p:sp>
      <p:sp>
        <p:nvSpPr>
          <p:cNvPr id="714" name="Obdélník 713">
            <a:extLst>
              <a:ext uri="{FF2B5EF4-FFF2-40B4-BE49-F238E27FC236}">
                <a16:creationId xmlns:a16="http://schemas.microsoft.com/office/drawing/2014/main" id="{1F6D41A8-0470-8F22-3A42-D6752D006037}"/>
              </a:ext>
            </a:extLst>
          </p:cNvPr>
          <p:cNvSpPr/>
          <p:nvPr/>
        </p:nvSpPr>
        <p:spPr>
          <a:xfrm>
            <a:off x="2864768" y="3789040"/>
            <a:ext cx="360040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6" name="Šipka: doprava 715">
            <a:extLst>
              <a:ext uri="{FF2B5EF4-FFF2-40B4-BE49-F238E27FC236}">
                <a16:creationId xmlns:a16="http://schemas.microsoft.com/office/drawing/2014/main" id="{880F06B5-DBA4-38D4-1E39-761B4B0F1853}"/>
              </a:ext>
            </a:extLst>
          </p:cNvPr>
          <p:cNvSpPr/>
          <p:nvPr/>
        </p:nvSpPr>
        <p:spPr>
          <a:xfrm>
            <a:off x="6465168" y="3933056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7" name="Šipka: doprava 716">
            <a:extLst>
              <a:ext uri="{FF2B5EF4-FFF2-40B4-BE49-F238E27FC236}">
                <a16:creationId xmlns:a16="http://schemas.microsoft.com/office/drawing/2014/main" id="{5A984F5C-0729-8D13-FE87-EFEE060D6ED2}"/>
              </a:ext>
            </a:extLst>
          </p:cNvPr>
          <p:cNvSpPr/>
          <p:nvPr/>
        </p:nvSpPr>
        <p:spPr>
          <a:xfrm>
            <a:off x="6465168" y="3645024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8" name="Šipka: doprava 717">
            <a:extLst>
              <a:ext uri="{FF2B5EF4-FFF2-40B4-BE49-F238E27FC236}">
                <a16:creationId xmlns:a16="http://schemas.microsoft.com/office/drawing/2014/main" id="{F34296ED-2A5F-FBDE-E7C5-FF77AE579B9D}"/>
              </a:ext>
            </a:extLst>
          </p:cNvPr>
          <p:cNvSpPr/>
          <p:nvPr/>
        </p:nvSpPr>
        <p:spPr>
          <a:xfrm>
            <a:off x="6465168" y="4221088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9" name="Šipka: doprava 718">
            <a:extLst>
              <a:ext uri="{FF2B5EF4-FFF2-40B4-BE49-F238E27FC236}">
                <a16:creationId xmlns:a16="http://schemas.microsoft.com/office/drawing/2014/main" id="{B154EAE6-4476-EF50-8EA6-13D48B05B22E}"/>
              </a:ext>
            </a:extLst>
          </p:cNvPr>
          <p:cNvSpPr/>
          <p:nvPr/>
        </p:nvSpPr>
        <p:spPr>
          <a:xfrm>
            <a:off x="6465168" y="3356992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0" name="Šipka: doprava 719">
            <a:extLst>
              <a:ext uri="{FF2B5EF4-FFF2-40B4-BE49-F238E27FC236}">
                <a16:creationId xmlns:a16="http://schemas.microsoft.com/office/drawing/2014/main" id="{24711FFF-BAED-7F59-51E5-C9BC9EBDC3C8}"/>
              </a:ext>
            </a:extLst>
          </p:cNvPr>
          <p:cNvSpPr/>
          <p:nvPr/>
        </p:nvSpPr>
        <p:spPr>
          <a:xfrm rot="10800000">
            <a:off x="6465168" y="19888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1" name="Šipka: doprava 720">
            <a:extLst>
              <a:ext uri="{FF2B5EF4-FFF2-40B4-BE49-F238E27FC236}">
                <a16:creationId xmlns:a16="http://schemas.microsoft.com/office/drawing/2014/main" id="{353FEB94-EB1D-A51C-11DD-1ADBE8292A8D}"/>
              </a:ext>
            </a:extLst>
          </p:cNvPr>
          <p:cNvSpPr/>
          <p:nvPr/>
        </p:nvSpPr>
        <p:spPr>
          <a:xfrm rot="10800000">
            <a:off x="6465168" y="1700808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2" name="Šipka: doprava 721">
            <a:extLst>
              <a:ext uri="{FF2B5EF4-FFF2-40B4-BE49-F238E27FC236}">
                <a16:creationId xmlns:a16="http://schemas.microsoft.com/office/drawing/2014/main" id="{32C26CA6-416A-A13C-83C1-CE32622ABEB1}"/>
              </a:ext>
            </a:extLst>
          </p:cNvPr>
          <p:cNvSpPr/>
          <p:nvPr/>
        </p:nvSpPr>
        <p:spPr>
          <a:xfrm rot="10800000">
            <a:off x="6465168" y="1412776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4" name="Šipka: doprava 723">
            <a:extLst>
              <a:ext uri="{FF2B5EF4-FFF2-40B4-BE49-F238E27FC236}">
                <a16:creationId xmlns:a16="http://schemas.microsoft.com/office/drawing/2014/main" id="{BE8B9015-F44B-1426-D611-30A64638678B}"/>
              </a:ext>
            </a:extLst>
          </p:cNvPr>
          <p:cNvSpPr/>
          <p:nvPr/>
        </p:nvSpPr>
        <p:spPr>
          <a:xfrm>
            <a:off x="4520952" y="5085184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7" name="Šipka: doprava 726">
            <a:extLst>
              <a:ext uri="{FF2B5EF4-FFF2-40B4-BE49-F238E27FC236}">
                <a16:creationId xmlns:a16="http://schemas.microsoft.com/office/drawing/2014/main" id="{D6EB4836-9259-3E2E-45AE-39BCA6CB722C}"/>
              </a:ext>
            </a:extLst>
          </p:cNvPr>
          <p:cNvSpPr/>
          <p:nvPr/>
        </p:nvSpPr>
        <p:spPr>
          <a:xfrm>
            <a:off x="4520952" y="4797152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8" name="Šipka: doprava 727">
            <a:extLst>
              <a:ext uri="{FF2B5EF4-FFF2-40B4-BE49-F238E27FC236}">
                <a16:creationId xmlns:a16="http://schemas.microsoft.com/office/drawing/2014/main" id="{FC49F01F-92B2-005E-A6CA-314ACF751A22}"/>
              </a:ext>
            </a:extLst>
          </p:cNvPr>
          <p:cNvSpPr/>
          <p:nvPr/>
        </p:nvSpPr>
        <p:spPr>
          <a:xfrm>
            <a:off x="4520952" y="450912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9" name="Šipka: doprava 728">
            <a:extLst>
              <a:ext uri="{FF2B5EF4-FFF2-40B4-BE49-F238E27FC236}">
                <a16:creationId xmlns:a16="http://schemas.microsoft.com/office/drawing/2014/main" id="{6971459D-6B67-BC54-D796-C14E10D61E1B}"/>
              </a:ext>
            </a:extLst>
          </p:cNvPr>
          <p:cNvSpPr/>
          <p:nvPr/>
        </p:nvSpPr>
        <p:spPr>
          <a:xfrm rot="10800000">
            <a:off x="4232920" y="4509120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0" name="Šipka: doprava 729">
            <a:extLst>
              <a:ext uri="{FF2B5EF4-FFF2-40B4-BE49-F238E27FC236}">
                <a16:creationId xmlns:a16="http://schemas.microsoft.com/office/drawing/2014/main" id="{99AE064F-ADF5-2C96-2A6E-52617D1131F7}"/>
              </a:ext>
            </a:extLst>
          </p:cNvPr>
          <p:cNvSpPr/>
          <p:nvPr/>
        </p:nvSpPr>
        <p:spPr>
          <a:xfrm rot="10800000">
            <a:off x="4232920" y="4797152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1" name="Šipka: doprava 730">
            <a:extLst>
              <a:ext uri="{FF2B5EF4-FFF2-40B4-BE49-F238E27FC236}">
                <a16:creationId xmlns:a16="http://schemas.microsoft.com/office/drawing/2014/main" id="{1237B5FF-97F3-7140-62A0-39461C016F8F}"/>
              </a:ext>
            </a:extLst>
          </p:cNvPr>
          <p:cNvSpPr/>
          <p:nvPr/>
        </p:nvSpPr>
        <p:spPr>
          <a:xfrm rot="10800000">
            <a:off x="4232920" y="5085184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2" name="Šipka: doprava 731">
            <a:extLst>
              <a:ext uri="{FF2B5EF4-FFF2-40B4-BE49-F238E27FC236}">
                <a16:creationId xmlns:a16="http://schemas.microsoft.com/office/drawing/2014/main" id="{17B1EC56-CC67-06FE-A1F1-8983361BD505}"/>
              </a:ext>
            </a:extLst>
          </p:cNvPr>
          <p:cNvSpPr/>
          <p:nvPr/>
        </p:nvSpPr>
        <p:spPr>
          <a:xfrm rot="10800000">
            <a:off x="4232920" y="3933056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3" name="Šipka: doprava 732">
            <a:extLst>
              <a:ext uri="{FF2B5EF4-FFF2-40B4-BE49-F238E27FC236}">
                <a16:creationId xmlns:a16="http://schemas.microsoft.com/office/drawing/2014/main" id="{3FB5A517-66BB-92C3-22FA-BC8610C3CE57}"/>
              </a:ext>
            </a:extLst>
          </p:cNvPr>
          <p:cNvSpPr/>
          <p:nvPr/>
        </p:nvSpPr>
        <p:spPr>
          <a:xfrm rot="10800000">
            <a:off x="4232920" y="4221088"/>
            <a:ext cx="216024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5" name="Přímá spojnice 734">
            <a:extLst>
              <a:ext uri="{FF2B5EF4-FFF2-40B4-BE49-F238E27FC236}">
                <a16:creationId xmlns:a16="http://schemas.microsoft.com/office/drawing/2014/main" id="{BF19971B-4EDC-070A-F314-E78F5CA12C1B}"/>
              </a:ext>
            </a:extLst>
          </p:cNvPr>
          <p:cNvCxnSpPr>
            <a:cxnSpLocks/>
          </p:cNvCxnSpPr>
          <p:nvPr/>
        </p:nvCxnSpPr>
        <p:spPr>
          <a:xfrm>
            <a:off x="3152800" y="17728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Přímá spojnice 738">
            <a:extLst>
              <a:ext uri="{FF2B5EF4-FFF2-40B4-BE49-F238E27FC236}">
                <a16:creationId xmlns:a16="http://schemas.microsoft.com/office/drawing/2014/main" id="{088871A8-7E7F-B245-ED06-38159DB384A5}"/>
              </a:ext>
            </a:extLst>
          </p:cNvPr>
          <p:cNvCxnSpPr>
            <a:cxnSpLocks/>
          </p:cNvCxnSpPr>
          <p:nvPr/>
        </p:nvCxnSpPr>
        <p:spPr>
          <a:xfrm>
            <a:off x="5673080" y="23488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Přímá spojnice 739">
            <a:extLst>
              <a:ext uri="{FF2B5EF4-FFF2-40B4-BE49-F238E27FC236}">
                <a16:creationId xmlns:a16="http://schemas.microsoft.com/office/drawing/2014/main" id="{0F8A20B3-029A-6A8C-9AF2-BA050D790A8A}"/>
              </a:ext>
            </a:extLst>
          </p:cNvPr>
          <p:cNvCxnSpPr>
            <a:cxnSpLocks/>
          </p:cNvCxnSpPr>
          <p:nvPr/>
        </p:nvCxnSpPr>
        <p:spPr>
          <a:xfrm>
            <a:off x="4808984" y="1772816"/>
            <a:ext cx="86409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Vývojový diagram: zpoždění 741">
            <a:extLst>
              <a:ext uri="{FF2B5EF4-FFF2-40B4-BE49-F238E27FC236}">
                <a16:creationId xmlns:a16="http://schemas.microsoft.com/office/drawing/2014/main" id="{DD3F67D6-C8F3-30A9-3919-DA290E5E97DB}"/>
              </a:ext>
            </a:extLst>
          </p:cNvPr>
          <p:cNvSpPr/>
          <p:nvPr/>
        </p:nvSpPr>
        <p:spPr>
          <a:xfrm rot="16200000">
            <a:off x="6465168" y="2492896"/>
            <a:ext cx="216024" cy="216024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3" name="Šipka: doprava 742">
            <a:extLst>
              <a:ext uri="{FF2B5EF4-FFF2-40B4-BE49-F238E27FC236}">
                <a16:creationId xmlns:a16="http://schemas.microsoft.com/office/drawing/2014/main" id="{8A54CBCB-77E3-A73D-FB6F-0CF5BE7F2E6B}"/>
              </a:ext>
            </a:extLst>
          </p:cNvPr>
          <p:cNvSpPr/>
          <p:nvPr/>
        </p:nvSpPr>
        <p:spPr>
          <a:xfrm>
            <a:off x="3728864" y="1412776"/>
            <a:ext cx="216024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45" name="Přímá spojnice 744">
            <a:extLst>
              <a:ext uri="{FF2B5EF4-FFF2-40B4-BE49-F238E27FC236}">
                <a16:creationId xmlns:a16="http://schemas.microsoft.com/office/drawing/2014/main" id="{DA892028-3EA5-AC04-281B-54E2A291124A}"/>
              </a:ext>
            </a:extLst>
          </p:cNvPr>
          <p:cNvCxnSpPr>
            <a:cxnSpLocks/>
          </p:cNvCxnSpPr>
          <p:nvPr/>
        </p:nvCxnSpPr>
        <p:spPr>
          <a:xfrm flipH="1">
            <a:off x="6681192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Přímá spojnice 749">
            <a:extLst>
              <a:ext uri="{FF2B5EF4-FFF2-40B4-BE49-F238E27FC236}">
                <a16:creationId xmlns:a16="http://schemas.microsoft.com/office/drawing/2014/main" id="{E4391CCA-A1E3-A87C-F020-45853D33DC36}"/>
              </a:ext>
            </a:extLst>
          </p:cNvPr>
          <p:cNvCxnSpPr>
            <a:cxnSpLocks/>
          </p:cNvCxnSpPr>
          <p:nvPr/>
        </p:nvCxnSpPr>
        <p:spPr>
          <a:xfrm flipH="1">
            <a:off x="5817096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TextovéPole 750">
            <a:extLst>
              <a:ext uri="{FF2B5EF4-FFF2-40B4-BE49-F238E27FC236}">
                <a16:creationId xmlns:a16="http://schemas.microsoft.com/office/drawing/2014/main" id="{EEAA882C-29A4-DACA-94AF-889D0F083271}"/>
              </a:ext>
            </a:extLst>
          </p:cNvPr>
          <p:cNvSpPr txBox="1"/>
          <p:nvPr/>
        </p:nvSpPr>
        <p:spPr>
          <a:xfrm>
            <a:off x="5961112" y="2636912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sp>
        <p:nvSpPr>
          <p:cNvPr id="752" name="TextovéPole 751">
            <a:extLst>
              <a:ext uri="{FF2B5EF4-FFF2-40B4-BE49-F238E27FC236}">
                <a16:creationId xmlns:a16="http://schemas.microsoft.com/office/drawing/2014/main" id="{2F4A57EF-B756-146F-6CB0-A55CC25D085B}"/>
              </a:ext>
            </a:extLst>
          </p:cNvPr>
          <p:cNvSpPr txBox="1"/>
          <p:nvPr/>
        </p:nvSpPr>
        <p:spPr>
          <a:xfrm>
            <a:off x="8049344" y="1340768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+24V = log.1</a:t>
            </a:r>
          </a:p>
        </p:txBody>
      </p:sp>
      <p:sp>
        <p:nvSpPr>
          <p:cNvPr id="753" name="TextovéPole 752">
            <a:extLst>
              <a:ext uri="{FF2B5EF4-FFF2-40B4-BE49-F238E27FC236}">
                <a16:creationId xmlns:a16="http://schemas.microsoft.com/office/drawing/2014/main" id="{B8346D45-BA47-D514-42A3-7606BA8F8DF1}"/>
              </a:ext>
            </a:extLst>
          </p:cNvPr>
          <p:cNvSpPr txBox="1"/>
          <p:nvPr/>
        </p:nvSpPr>
        <p:spPr>
          <a:xfrm>
            <a:off x="8049344" y="1628800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+24V = log.1</a:t>
            </a:r>
          </a:p>
        </p:txBody>
      </p:sp>
      <p:sp>
        <p:nvSpPr>
          <p:cNvPr id="754" name="TextovéPole 753">
            <a:extLst>
              <a:ext uri="{FF2B5EF4-FFF2-40B4-BE49-F238E27FC236}">
                <a16:creationId xmlns:a16="http://schemas.microsoft.com/office/drawing/2014/main" id="{C678FDE5-1CFD-3BEF-9995-6DF3A60F2362}"/>
              </a:ext>
            </a:extLst>
          </p:cNvPr>
          <p:cNvSpPr txBox="1"/>
          <p:nvPr/>
        </p:nvSpPr>
        <p:spPr>
          <a:xfrm>
            <a:off x="8049344" y="1916832"/>
            <a:ext cx="9733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+24V = log.1</a:t>
            </a:r>
          </a:p>
        </p:txBody>
      </p:sp>
      <p:sp>
        <p:nvSpPr>
          <p:cNvPr id="755" name="TextovéPole 754">
            <a:extLst>
              <a:ext uri="{FF2B5EF4-FFF2-40B4-BE49-F238E27FC236}">
                <a16:creationId xmlns:a16="http://schemas.microsoft.com/office/drawing/2014/main" id="{732F4386-8E57-B032-E42B-0F8712A2265D}"/>
              </a:ext>
            </a:extLst>
          </p:cNvPr>
          <p:cNvSpPr txBox="1"/>
          <p:nvPr/>
        </p:nvSpPr>
        <p:spPr>
          <a:xfrm>
            <a:off x="8049344" y="220486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0V</a:t>
            </a:r>
          </a:p>
        </p:txBody>
      </p:sp>
      <p:sp>
        <p:nvSpPr>
          <p:cNvPr id="756" name="TextovéPole 755">
            <a:extLst>
              <a:ext uri="{FF2B5EF4-FFF2-40B4-BE49-F238E27FC236}">
                <a16:creationId xmlns:a16="http://schemas.microsoft.com/office/drawing/2014/main" id="{300E6F19-8BCE-C94D-D6D5-D9124C6E9A64}"/>
              </a:ext>
            </a:extLst>
          </p:cNvPr>
          <p:cNvSpPr txBox="1"/>
          <p:nvPr/>
        </p:nvSpPr>
        <p:spPr>
          <a:xfrm>
            <a:off x="8049344" y="2492896"/>
            <a:ext cx="6703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+24V PLC</a:t>
            </a:r>
          </a:p>
        </p:txBody>
      </p:sp>
      <p:sp>
        <p:nvSpPr>
          <p:cNvPr id="757" name="Šipka: doprava 756">
            <a:extLst>
              <a:ext uri="{FF2B5EF4-FFF2-40B4-BE49-F238E27FC236}">
                <a16:creationId xmlns:a16="http://schemas.microsoft.com/office/drawing/2014/main" id="{61D57928-8BE5-B706-9F1C-F1133E5418BE}"/>
              </a:ext>
            </a:extLst>
          </p:cNvPr>
          <p:cNvSpPr/>
          <p:nvPr/>
        </p:nvSpPr>
        <p:spPr>
          <a:xfrm rot="10800000">
            <a:off x="6753200" y="2564904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8" name="Šipka: doprava 757">
            <a:extLst>
              <a:ext uri="{FF2B5EF4-FFF2-40B4-BE49-F238E27FC236}">
                <a16:creationId xmlns:a16="http://schemas.microsoft.com/office/drawing/2014/main" id="{C314A19F-38D8-07FB-7460-ECDB85F1AD5F}"/>
              </a:ext>
            </a:extLst>
          </p:cNvPr>
          <p:cNvSpPr/>
          <p:nvPr/>
        </p:nvSpPr>
        <p:spPr>
          <a:xfrm rot="10800000">
            <a:off x="6753200" y="2276872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9" name="Šipka: doprava 758">
            <a:extLst>
              <a:ext uri="{FF2B5EF4-FFF2-40B4-BE49-F238E27FC236}">
                <a16:creationId xmlns:a16="http://schemas.microsoft.com/office/drawing/2014/main" id="{5F9D5EC2-922C-38ED-2B99-549584074231}"/>
              </a:ext>
            </a:extLst>
          </p:cNvPr>
          <p:cNvSpPr/>
          <p:nvPr/>
        </p:nvSpPr>
        <p:spPr>
          <a:xfrm>
            <a:off x="3728864" y="1700808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1" name="Přímá spojnice 760">
            <a:extLst>
              <a:ext uri="{FF2B5EF4-FFF2-40B4-BE49-F238E27FC236}">
                <a16:creationId xmlns:a16="http://schemas.microsoft.com/office/drawing/2014/main" id="{D80DFD59-BA61-2B77-3C24-E7CBFCB815DB}"/>
              </a:ext>
            </a:extLst>
          </p:cNvPr>
          <p:cNvCxnSpPr>
            <a:cxnSpLocks/>
          </p:cNvCxnSpPr>
          <p:nvPr/>
        </p:nvCxnSpPr>
        <p:spPr>
          <a:xfrm>
            <a:off x="3224808" y="14847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Šipka: doprava 763">
            <a:extLst>
              <a:ext uri="{FF2B5EF4-FFF2-40B4-BE49-F238E27FC236}">
                <a16:creationId xmlns:a16="http://schemas.microsoft.com/office/drawing/2014/main" id="{382A09CA-FA64-04D0-AF92-0091A569F6AB}"/>
              </a:ext>
            </a:extLst>
          </p:cNvPr>
          <p:cNvSpPr/>
          <p:nvPr/>
        </p:nvSpPr>
        <p:spPr>
          <a:xfrm rot="10800000">
            <a:off x="5673080" y="2564904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5" name="TextovéPole 764">
            <a:extLst>
              <a:ext uri="{FF2B5EF4-FFF2-40B4-BE49-F238E27FC236}">
                <a16:creationId xmlns:a16="http://schemas.microsoft.com/office/drawing/2014/main" id="{91EE8812-9B79-DF85-5E55-D2B014A5D753}"/>
              </a:ext>
            </a:extLst>
          </p:cNvPr>
          <p:cNvSpPr txBox="1"/>
          <p:nvPr/>
        </p:nvSpPr>
        <p:spPr>
          <a:xfrm>
            <a:off x="8049344" y="3284984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+24V = log.1</a:t>
            </a:r>
          </a:p>
        </p:txBody>
      </p:sp>
      <p:sp>
        <p:nvSpPr>
          <p:cNvPr id="766" name="TextovéPole 765">
            <a:extLst>
              <a:ext uri="{FF2B5EF4-FFF2-40B4-BE49-F238E27FC236}">
                <a16:creationId xmlns:a16="http://schemas.microsoft.com/office/drawing/2014/main" id="{F5C85A7D-F849-5219-91E2-B4DD1393E61A}"/>
              </a:ext>
            </a:extLst>
          </p:cNvPr>
          <p:cNvSpPr txBox="1"/>
          <p:nvPr/>
        </p:nvSpPr>
        <p:spPr>
          <a:xfrm>
            <a:off x="8049344" y="3573016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+24V = log.1</a:t>
            </a:r>
          </a:p>
        </p:txBody>
      </p:sp>
      <p:sp>
        <p:nvSpPr>
          <p:cNvPr id="767" name="TextovéPole 766">
            <a:extLst>
              <a:ext uri="{FF2B5EF4-FFF2-40B4-BE49-F238E27FC236}">
                <a16:creationId xmlns:a16="http://schemas.microsoft.com/office/drawing/2014/main" id="{F6BD8F99-DD99-14BB-910D-E8C6A18A1510}"/>
              </a:ext>
            </a:extLst>
          </p:cNvPr>
          <p:cNvSpPr txBox="1"/>
          <p:nvPr/>
        </p:nvSpPr>
        <p:spPr>
          <a:xfrm>
            <a:off x="8049344" y="3861048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+24V = log.1</a:t>
            </a:r>
          </a:p>
        </p:txBody>
      </p:sp>
      <p:sp>
        <p:nvSpPr>
          <p:cNvPr id="768" name="TextovéPole 767">
            <a:extLst>
              <a:ext uri="{FF2B5EF4-FFF2-40B4-BE49-F238E27FC236}">
                <a16:creationId xmlns:a16="http://schemas.microsoft.com/office/drawing/2014/main" id="{F5D0E83E-13D6-DC5D-ABED-8E85F51C3350}"/>
              </a:ext>
            </a:extLst>
          </p:cNvPr>
          <p:cNvSpPr txBox="1"/>
          <p:nvPr/>
        </p:nvSpPr>
        <p:spPr>
          <a:xfrm>
            <a:off x="8049344" y="4149080"/>
            <a:ext cx="10871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+24V = log.1</a:t>
            </a:r>
          </a:p>
        </p:txBody>
      </p:sp>
      <p:cxnSp>
        <p:nvCxnSpPr>
          <p:cNvPr id="770" name="Přímá spojnice 769">
            <a:extLst>
              <a:ext uri="{FF2B5EF4-FFF2-40B4-BE49-F238E27FC236}">
                <a16:creationId xmlns:a16="http://schemas.microsoft.com/office/drawing/2014/main" id="{80A3C2F3-EB8D-79D3-EF46-92CC04A8BB78}"/>
              </a:ext>
            </a:extLst>
          </p:cNvPr>
          <p:cNvCxnSpPr/>
          <p:nvPr/>
        </p:nvCxnSpPr>
        <p:spPr>
          <a:xfrm>
            <a:off x="848544" y="3212976"/>
            <a:ext cx="0" cy="2808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Přímá spojnice 770">
            <a:extLst>
              <a:ext uri="{FF2B5EF4-FFF2-40B4-BE49-F238E27FC236}">
                <a16:creationId xmlns:a16="http://schemas.microsoft.com/office/drawing/2014/main" id="{1413679F-E275-0397-D52E-28001F6A7035}"/>
              </a:ext>
            </a:extLst>
          </p:cNvPr>
          <p:cNvCxnSpPr>
            <a:cxnSpLocks/>
          </p:cNvCxnSpPr>
          <p:nvPr/>
        </p:nvCxnSpPr>
        <p:spPr>
          <a:xfrm>
            <a:off x="1424608" y="3212976"/>
            <a:ext cx="0" cy="7200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Přímá spojnice 772">
            <a:extLst>
              <a:ext uri="{FF2B5EF4-FFF2-40B4-BE49-F238E27FC236}">
                <a16:creationId xmlns:a16="http://schemas.microsoft.com/office/drawing/2014/main" id="{ECAD9BED-80BC-6F12-5F46-620E11880318}"/>
              </a:ext>
            </a:extLst>
          </p:cNvPr>
          <p:cNvCxnSpPr>
            <a:cxnSpLocks/>
          </p:cNvCxnSpPr>
          <p:nvPr/>
        </p:nvCxnSpPr>
        <p:spPr>
          <a:xfrm>
            <a:off x="1424608" y="4077072"/>
            <a:ext cx="0" cy="86409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Přímá spojnice 773">
            <a:extLst>
              <a:ext uri="{FF2B5EF4-FFF2-40B4-BE49-F238E27FC236}">
                <a16:creationId xmlns:a16="http://schemas.microsoft.com/office/drawing/2014/main" id="{8AF77354-19E5-7FAB-1D4D-2EC2F310C796}"/>
              </a:ext>
            </a:extLst>
          </p:cNvPr>
          <p:cNvCxnSpPr>
            <a:cxnSpLocks/>
          </p:cNvCxnSpPr>
          <p:nvPr/>
        </p:nvCxnSpPr>
        <p:spPr>
          <a:xfrm>
            <a:off x="1424608" y="5085184"/>
            <a:ext cx="0" cy="9361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Přímá spojnice 778">
            <a:extLst>
              <a:ext uri="{FF2B5EF4-FFF2-40B4-BE49-F238E27FC236}">
                <a16:creationId xmlns:a16="http://schemas.microsoft.com/office/drawing/2014/main" id="{970B0DD4-95ED-462E-5734-389200B94E66}"/>
              </a:ext>
            </a:extLst>
          </p:cNvPr>
          <p:cNvCxnSpPr>
            <a:cxnSpLocks/>
            <a:endCxn id="701" idx="2"/>
          </p:cNvCxnSpPr>
          <p:nvPr/>
        </p:nvCxnSpPr>
        <p:spPr>
          <a:xfrm>
            <a:off x="848544" y="4293096"/>
            <a:ext cx="21962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Přímá spojnice 781">
            <a:extLst>
              <a:ext uri="{FF2B5EF4-FFF2-40B4-BE49-F238E27FC236}">
                <a16:creationId xmlns:a16="http://schemas.microsoft.com/office/drawing/2014/main" id="{AB09E4D5-3209-60EC-8973-0D1753B5001A}"/>
              </a:ext>
            </a:extLst>
          </p:cNvPr>
          <p:cNvCxnSpPr>
            <a:cxnSpLocks/>
          </p:cNvCxnSpPr>
          <p:nvPr/>
        </p:nvCxnSpPr>
        <p:spPr>
          <a:xfrm>
            <a:off x="2144688" y="4581128"/>
            <a:ext cx="9721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Přímá spojnice 783">
            <a:extLst>
              <a:ext uri="{FF2B5EF4-FFF2-40B4-BE49-F238E27FC236}">
                <a16:creationId xmlns:a16="http://schemas.microsoft.com/office/drawing/2014/main" id="{83F4E1EB-A629-44FA-A468-0A0F0FE82D2F}"/>
              </a:ext>
            </a:extLst>
          </p:cNvPr>
          <p:cNvCxnSpPr>
            <a:cxnSpLocks/>
          </p:cNvCxnSpPr>
          <p:nvPr/>
        </p:nvCxnSpPr>
        <p:spPr>
          <a:xfrm>
            <a:off x="1424608" y="3861048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Přímá spojnice 786">
            <a:extLst>
              <a:ext uri="{FF2B5EF4-FFF2-40B4-BE49-F238E27FC236}">
                <a16:creationId xmlns:a16="http://schemas.microsoft.com/office/drawing/2014/main" id="{E4BCFBFE-2D94-F9E4-D3C2-6D47E1FA92E6}"/>
              </a:ext>
            </a:extLst>
          </p:cNvPr>
          <p:cNvCxnSpPr>
            <a:cxnSpLocks/>
          </p:cNvCxnSpPr>
          <p:nvPr/>
        </p:nvCxnSpPr>
        <p:spPr>
          <a:xfrm>
            <a:off x="2144688" y="3861048"/>
            <a:ext cx="0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Přímá spojnice 788">
            <a:extLst>
              <a:ext uri="{FF2B5EF4-FFF2-40B4-BE49-F238E27FC236}">
                <a16:creationId xmlns:a16="http://schemas.microsoft.com/office/drawing/2014/main" id="{D22B0035-0413-59C7-540D-1CA2715F0351}"/>
              </a:ext>
            </a:extLst>
          </p:cNvPr>
          <p:cNvCxnSpPr>
            <a:cxnSpLocks/>
            <a:endCxn id="684" idx="2"/>
          </p:cNvCxnSpPr>
          <p:nvPr/>
        </p:nvCxnSpPr>
        <p:spPr>
          <a:xfrm>
            <a:off x="1424608" y="4869160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Přímá spojnice 790">
            <a:extLst>
              <a:ext uri="{FF2B5EF4-FFF2-40B4-BE49-F238E27FC236}">
                <a16:creationId xmlns:a16="http://schemas.microsoft.com/office/drawing/2014/main" id="{BF0C93BB-9750-AC7C-E7B6-5C85DDFAE3C9}"/>
              </a:ext>
            </a:extLst>
          </p:cNvPr>
          <p:cNvCxnSpPr>
            <a:cxnSpLocks/>
          </p:cNvCxnSpPr>
          <p:nvPr/>
        </p:nvCxnSpPr>
        <p:spPr>
          <a:xfrm>
            <a:off x="1424608" y="5157192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Přímá spojnice se šipkou 792">
            <a:extLst>
              <a:ext uri="{FF2B5EF4-FFF2-40B4-BE49-F238E27FC236}">
                <a16:creationId xmlns:a16="http://schemas.microsoft.com/office/drawing/2014/main" id="{621BBD2E-C12F-C633-BAD9-CB4E9883710A}"/>
              </a:ext>
            </a:extLst>
          </p:cNvPr>
          <p:cNvCxnSpPr>
            <a:cxnSpLocks/>
          </p:cNvCxnSpPr>
          <p:nvPr/>
        </p:nvCxnSpPr>
        <p:spPr>
          <a:xfrm>
            <a:off x="1352600" y="1484784"/>
            <a:ext cx="122413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Přímá spojnice se šipkou 794">
            <a:extLst>
              <a:ext uri="{FF2B5EF4-FFF2-40B4-BE49-F238E27FC236}">
                <a16:creationId xmlns:a16="http://schemas.microsoft.com/office/drawing/2014/main" id="{00BAD210-D143-4FFD-A91E-776F345C3D30}"/>
              </a:ext>
            </a:extLst>
          </p:cNvPr>
          <p:cNvCxnSpPr>
            <a:cxnSpLocks/>
          </p:cNvCxnSpPr>
          <p:nvPr/>
        </p:nvCxnSpPr>
        <p:spPr>
          <a:xfrm>
            <a:off x="1352600" y="1772816"/>
            <a:ext cx="1224136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Přímá spojnice se šipkou 795">
            <a:extLst>
              <a:ext uri="{FF2B5EF4-FFF2-40B4-BE49-F238E27FC236}">
                <a16:creationId xmlns:a16="http://schemas.microsoft.com/office/drawing/2014/main" id="{760C07D1-FAB6-3E63-F3A7-E20BBA162A23}"/>
              </a:ext>
            </a:extLst>
          </p:cNvPr>
          <p:cNvCxnSpPr>
            <a:cxnSpLocks/>
          </p:cNvCxnSpPr>
          <p:nvPr/>
        </p:nvCxnSpPr>
        <p:spPr>
          <a:xfrm flipH="1">
            <a:off x="8697416" y="2636912"/>
            <a:ext cx="72008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Přímá spojnice se šipkou 799">
            <a:extLst>
              <a:ext uri="{FF2B5EF4-FFF2-40B4-BE49-F238E27FC236}">
                <a16:creationId xmlns:a16="http://schemas.microsoft.com/office/drawing/2014/main" id="{E4166A27-25E6-3A2C-FF20-E1D78B553623}"/>
              </a:ext>
            </a:extLst>
          </p:cNvPr>
          <p:cNvCxnSpPr>
            <a:cxnSpLocks/>
          </p:cNvCxnSpPr>
          <p:nvPr/>
        </p:nvCxnSpPr>
        <p:spPr>
          <a:xfrm flipH="1">
            <a:off x="8625408" y="2348880"/>
            <a:ext cx="720080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Ovál 811">
            <a:extLst>
              <a:ext uri="{FF2B5EF4-FFF2-40B4-BE49-F238E27FC236}">
                <a16:creationId xmlns:a16="http://schemas.microsoft.com/office/drawing/2014/main" id="{1E234155-E331-CCAB-BB85-4B4C352FA222}"/>
              </a:ext>
            </a:extLst>
          </p:cNvPr>
          <p:cNvSpPr/>
          <p:nvPr/>
        </p:nvSpPr>
        <p:spPr>
          <a:xfrm>
            <a:off x="1376365" y="3820871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3" name="Ovál 812">
            <a:extLst>
              <a:ext uri="{FF2B5EF4-FFF2-40B4-BE49-F238E27FC236}">
                <a16:creationId xmlns:a16="http://schemas.microsoft.com/office/drawing/2014/main" id="{06FB58A6-DDCF-3E53-63B6-9A96F34C108E}"/>
              </a:ext>
            </a:extLst>
          </p:cNvPr>
          <p:cNvSpPr/>
          <p:nvPr/>
        </p:nvSpPr>
        <p:spPr>
          <a:xfrm>
            <a:off x="1376365" y="4827635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4" name="Ovál 813">
            <a:extLst>
              <a:ext uri="{FF2B5EF4-FFF2-40B4-BE49-F238E27FC236}">
                <a16:creationId xmlns:a16="http://schemas.microsoft.com/office/drawing/2014/main" id="{01FC1597-87B8-E34C-CACB-F036DE3A2EEC}"/>
              </a:ext>
            </a:extLst>
          </p:cNvPr>
          <p:cNvSpPr/>
          <p:nvPr/>
        </p:nvSpPr>
        <p:spPr>
          <a:xfrm>
            <a:off x="803711" y="4264217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5" name="Ovál 814">
            <a:extLst>
              <a:ext uri="{FF2B5EF4-FFF2-40B4-BE49-F238E27FC236}">
                <a16:creationId xmlns:a16="http://schemas.microsoft.com/office/drawing/2014/main" id="{4D604F1B-11F3-2623-15AC-DC0F7D90CBCE}"/>
              </a:ext>
            </a:extLst>
          </p:cNvPr>
          <p:cNvSpPr/>
          <p:nvPr/>
        </p:nvSpPr>
        <p:spPr>
          <a:xfrm>
            <a:off x="1385602" y="511396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359D407-1236-35E6-943F-92BCE9D2448F}"/>
              </a:ext>
            </a:extLst>
          </p:cNvPr>
          <p:cNvGrpSpPr/>
          <p:nvPr/>
        </p:nvGrpSpPr>
        <p:grpSpPr>
          <a:xfrm>
            <a:off x="7041232" y="2614712"/>
            <a:ext cx="288032" cy="166216"/>
            <a:chOff x="5529064" y="2686720"/>
            <a:chExt cx="288032" cy="166216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CC9F493B-CBF3-C970-B526-7FE6FF79DA5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511F8266-81D0-6E77-019F-1292675EA84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3C220D-92E2-80E5-8576-2124DE05708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5CECF77C-0543-1906-4FFE-9DCC1B9543A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9481C47-AC2C-C463-F287-A38F0060B47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168032" y="2621408"/>
            <a:ext cx="0" cy="66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4DFA2-1ED2-497D-62FC-48FA6F029E01}"/>
              </a:ext>
            </a:extLst>
          </p:cNvPr>
          <p:cNvSpPr txBox="1"/>
          <p:nvPr/>
        </p:nvSpPr>
        <p:spPr>
          <a:xfrm>
            <a:off x="4376936" y="6379145"/>
            <a:ext cx="2074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Připojení karty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C3EB0D12-DFF1-72DF-6D50-0F8CC4F846CC}"/>
              </a:ext>
            </a:extLst>
          </p:cNvPr>
          <p:cNvCxnSpPr>
            <a:cxnSpLocks/>
          </p:cNvCxnSpPr>
          <p:nvPr/>
        </p:nvCxnSpPr>
        <p:spPr>
          <a:xfrm>
            <a:off x="848544" y="292494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7FE5B84E-7FD9-93F7-17A7-7A29DF6A72A8}"/>
              </a:ext>
            </a:extLst>
          </p:cNvPr>
          <p:cNvCxnSpPr>
            <a:cxnSpLocks/>
          </p:cNvCxnSpPr>
          <p:nvPr/>
        </p:nvCxnSpPr>
        <p:spPr>
          <a:xfrm>
            <a:off x="848544" y="609329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1B94B65-5E05-9EF5-DE68-DDC5BD22E40D}"/>
              </a:ext>
            </a:extLst>
          </p:cNvPr>
          <p:cNvCxnSpPr>
            <a:cxnSpLocks/>
          </p:cNvCxnSpPr>
          <p:nvPr/>
        </p:nvCxnSpPr>
        <p:spPr>
          <a:xfrm>
            <a:off x="1424608" y="6093296"/>
            <a:ext cx="0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C140329-E3D4-7C42-3664-6A357434E5B5}"/>
              </a:ext>
            </a:extLst>
          </p:cNvPr>
          <p:cNvCxnSpPr>
            <a:cxnSpLocks/>
          </p:cNvCxnSpPr>
          <p:nvPr/>
        </p:nvCxnSpPr>
        <p:spPr>
          <a:xfrm>
            <a:off x="1424608" y="2924944"/>
            <a:ext cx="0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53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5B5F03-F8AC-ACCB-F767-D87C5C834C21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Funkce programu regulátoru je následovná.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Vstup VPŘED rozjede mašinku po rampě od nuly po max..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Vstup VZAD rozjede mašinku po rampě vzad od nuly po max.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je při těchto akcích současně aktivován vstup POMALU (rychlost60%),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mašinka se rozjede jen do pomalé rychlosti.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během jízdy jedním směrem měníte vstup POMALU, pak se po rampě přemění rychlost.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při jízdě změníte směr,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mašinka po rampě zastaví, krátká prodleva a rozjíždí se po rampa na druhou stranu.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při jízdě uvolníte vstup SMĚRU a opět ho aktivujete,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 rychlost mašinky se po rampě zhoupne dolů a po rampě se vrátí zpět k navolené rychlosti.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aktivujete během jízdy oba směrové vstupy VPŘED, VZAD současně,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Mašinka zastaví bez rampu okamžitě.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Pokud v klidovém stavu aktivujete oba směry VPŘED i VZAD, a pak uvolníte třeba VZAD,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zůstane aktivován VPŘED a mašinka se rozjede vpřed po rampě,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ale podle druhé rozjezdové tabulky, po uvolnění směrových vstupů zastaví po rampě této tabulky.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8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5B5F03-F8AC-ACCB-F767-D87C5C834C21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 procesoru jsou dvě tabulky, které rostoucí napětí podle rampy mohou modifikovat tak,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že každé pozici rozjezdu 0-255 lze zadat libovolná hodnota tabulkou.</a:t>
            </a:r>
          </a:p>
          <a:p>
            <a:pPr algn="ctr"/>
            <a:r>
              <a:rPr lang="cs-CZ" sz="1600" dirty="0" err="1">
                <a:solidFill>
                  <a:schemeClr val="bg1"/>
                </a:solidFill>
              </a:rPr>
              <a:t>Prvmí</a:t>
            </a:r>
            <a:r>
              <a:rPr lang="cs-CZ" sz="1600" dirty="0">
                <a:solidFill>
                  <a:schemeClr val="bg1"/>
                </a:solidFill>
              </a:rPr>
              <a:t> tabulka nyní není modifikovaná, rostoucí napětí PWM není ovlivněno.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Druhá tabulka po 0 začíná skokem a po čase se ztotožní s hodnotami v tabulce první,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toto je zde proto, aby se některé mašinky okamžitě pohnuly z místa.. 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Perioda opakující se PWM je zde 20ms u programu </a:t>
            </a:r>
            <a:r>
              <a:rPr lang="cs-CZ" sz="1600" dirty="0" err="1">
                <a:solidFill>
                  <a:schemeClr val="bg1"/>
                </a:solidFill>
              </a:rPr>
              <a:t>U.hex</a:t>
            </a:r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Experimentálně je postaven program i s periodou 40ms s označením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W.hex</a:t>
            </a:r>
            <a:endParaRPr lang="cs-CZ" sz="16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Kdo vidí do programování, může si ve zdrojovém programu U.txt nebo W.txt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změnit proměnné jednotlivých načasování,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popřípadě i zadání obou převodních tabulek rozjezdů..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Program byl vyzkoušen na procesoru 89C2051,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Místo +24V lze na odladění použít stejné napětí jako pro napájení kolejiště vnější propojkou..</a:t>
            </a:r>
          </a:p>
          <a:p>
            <a:pPr algn="ctr"/>
            <a:endParaRPr lang="cs-CZ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96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5B5F03-F8AC-ACCB-F767-D87C5C834C21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Pokud nechcete hlídat obsazenost kolejí, </a:t>
            </a:r>
          </a:p>
          <a:p>
            <a:pPr algn="ctr"/>
            <a:r>
              <a:rPr lang="cs-CZ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nemusíte osazovat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části obvodu s diodami a optočleny</a:t>
            </a:r>
            <a:r>
              <a:rPr lang="cs-CZ" sz="1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zobrazené ve žlutém listu schématu.</a:t>
            </a:r>
          </a:p>
          <a:p>
            <a:pPr algn="ctr"/>
            <a:r>
              <a:rPr lang="cs-CZ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Dále byste pak nemuseli osazovat </a:t>
            </a:r>
            <a:r>
              <a:rPr lang="cs-CZ" sz="1600" dirty="0">
                <a:solidFill>
                  <a:srgbClr val="FFC000"/>
                </a:solidFill>
              </a:rPr>
              <a:t>součástky třech výstupů </a:t>
            </a:r>
            <a:r>
              <a:rPr lang="cs-CZ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 obsazenost úseků</a:t>
            </a:r>
          </a:p>
          <a:p>
            <a:pPr algn="ctr"/>
            <a:r>
              <a:rPr lang="cs-CZ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zobrazených ve světlemodrém listu schématu.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 programu byste pak mohli zakázat test kolejí v klidu,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;##########################################</a:t>
            </a:r>
          </a:p>
          <a:p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klitst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:	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jb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mstoji,klit00	;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klidovy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test je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mozny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skoc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ret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klit00:	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jb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ramtik,klit01	;test zda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muzeme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citat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cas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ano, pak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skoc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ret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Za návěští klit00: napíšete  jen instrukci návratu  -   ret</a:t>
            </a:r>
          </a:p>
          <a:p>
            <a:pPr algn="ctr"/>
            <a:endParaRPr lang="cs-CZ" sz="1600" dirty="0">
              <a:solidFill>
                <a:schemeClr val="bg1"/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;##########################################</a:t>
            </a:r>
          </a:p>
          <a:p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klitst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:	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jb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mstoji,klit00	;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klidovy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test je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mozny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skoc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ret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klit00:	</a:t>
            </a:r>
            <a:r>
              <a:rPr lang="cs-CZ" sz="1200" b="1" dirty="0">
                <a:solidFill>
                  <a:srgbClr val="92D050"/>
                </a:solidFill>
              </a:rPr>
              <a:t>ret</a:t>
            </a: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jb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ramtik,klit01	;test zda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muzeme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citat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cas</a:t>
            </a:r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, ano, pak </a:t>
            </a:r>
            <a:r>
              <a:rPr lang="cs-CZ" sz="1200" dirty="0" err="1">
                <a:solidFill>
                  <a:schemeClr val="bg1">
                    <a:lumMod val="50000"/>
                  </a:schemeClr>
                </a:solidFill>
              </a:rPr>
              <a:t>skoc</a:t>
            </a: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	ret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 souboru U.LST (W.LST) jde najit přímo adresa návěští  klit00: v paměti procesoru.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 programátoru pak před naprogramováním procesoru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přepíšete toto adresové místo stejným kódem jako bude mít adresová buňka předchozí.</a:t>
            </a:r>
          </a:p>
        </p:txBody>
      </p:sp>
    </p:spTree>
    <p:extLst>
      <p:ext uri="{BB962C8B-B14F-4D97-AF65-F5344CB8AC3E}">
        <p14:creationId xmlns:p14="http://schemas.microsoft.com/office/powerpoint/2010/main" val="57471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5B5F03-F8AC-ACCB-F767-D87C5C834C21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Pokud nechcete řešit funkci jističe, pak v okrovém listu </a:t>
            </a:r>
            <a:r>
              <a:rPr lang="cs-CZ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schemátu</a:t>
            </a:r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vynechejte </a:t>
            </a:r>
            <a:r>
              <a:rPr lang="cs-CZ" sz="1600" dirty="0">
                <a:solidFill>
                  <a:srgbClr val="FF0000"/>
                </a:solidFill>
              </a:rPr>
              <a:t>červeně značené součástky.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Současně neosazujte tranzistor na vstupu ani </a:t>
            </a:r>
            <a:r>
              <a:rPr lang="cs-CZ" sz="1600" dirty="0">
                <a:solidFill>
                  <a:srgbClr val="00B0F0"/>
                </a:solidFill>
              </a:rPr>
              <a:t>modře značené části obvodu.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Místo tranzistoru na vstupu propojku a místo odporu 1 Ohm propojku.</a:t>
            </a:r>
          </a:p>
          <a:p>
            <a:pPr algn="ctr"/>
            <a:endParaRPr lang="cs-CZ" sz="1600" dirty="0">
              <a:solidFill>
                <a:srgbClr val="00B0F0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V programu nemusíte nic měnit.</a:t>
            </a:r>
          </a:p>
        </p:txBody>
      </p:sp>
    </p:spTree>
    <p:extLst>
      <p:ext uri="{BB962C8B-B14F-4D97-AF65-F5344CB8AC3E}">
        <p14:creationId xmlns:p14="http://schemas.microsoft.com/office/powerpoint/2010/main" val="65458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25B5F03-F8AC-ACCB-F767-D87C5C834C21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Pokud nechcete použít k ovládání nadřazené PLC s napětím 24V,</a:t>
            </a:r>
          </a:p>
          <a:p>
            <a:pPr algn="ctr"/>
            <a:r>
              <a:rPr lang="cs-CZ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Potom můžete k napájení řídící části použít stejné napětí, jako k ovládání kolejiště.</a:t>
            </a:r>
          </a:p>
          <a:p>
            <a:pPr algn="ctr"/>
            <a:endParaRPr lang="cs-CZ" sz="1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3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Obdélník 714">
            <a:extLst>
              <a:ext uri="{FF2B5EF4-FFF2-40B4-BE49-F238E27FC236}">
                <a16:creationId xmlns:a16="http://schemas.microsoft.com/office/drawing/2014/main" id="{26F71DAB-E2C1-2131-8274-92B30FB2DDDE}"/>
              </a:ext>
            </a:extLst>
          </p:cNvPr>
          <p:cNvSpPr/>
          <p:nvPr/>
        </p:nvSpPr>
        <p:spPr>
          <a:xfrm>
            <a:off x="2720752" y="1196752"/>
            <a:ext cx="5328592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89" name="Skupina 288">
            <a:extLst>
              <a:ext uri="{FF2B5EF4-FFF2-40B4-BE49-F238E27FC236}">
                <a16:creationId xmlns:a16="http://schemas.microsoft.com/office/drawing/2014/main" id="{9E17765E-AA9D-0705-B9DF-332D3C44D495}"/>
              </a:ext>
            </a:extLst>
          </p:cNvPr>
          <p:cNvGrpSpPr/>
          <p:nvPr/>
        </p:nvGrpSpPr>
        <p:grpSpPr>
          <a:xfrm>
            <a:off x="7329264" y="4221088"/>
            <a:ext cx="216024" cy="144016"/>
            <a:chOff x="1928664" y="2636912"/>
            <a:chExt cx="216024" cy="144016"/>
          </a:xfrm>
        </p:grpSpPr>
        <p:grpSp>
          <p:nvGrpSpPr>
            <p:cNvPr id="290" name="Skupina 289">
              <a:extLst>
                <a:ext uri="{FF2B5EF4-FFF2-40B4-BE49-F238E27FC236}">
                  <a16:creationId xmlns:a16="http://schemas.microsoft.com/office/drawing/2014/main" id="{86059F37-08EC-7C44-46E1-C1B96D9F91CC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04" name="Ovál 303">
                <a:extLst>
                  <a:ext uri="{FF2B5EF4-FFF2-40B4-BE49-F238E27FC236}">
                    <a16:creationId xmlns:a16="http://schemas.microsoft.com/office/drawing/2014/main" id="{4F4949D8-62A9-7498-A8BA-8743E18E68B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2388CFCB-3BA2-3505-1704-B3F7C117D0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Přímá spojnice 300">
              <a:extLst>
                <a:ext uri="{FF2B5EF4-FFF2-40B4-BE49-F238E27FC236}">
                  <a16:creationId xmlns:a16="http://schemas.microsoft.com/office/drawing/2014/main" id="{3B7A91BE-E6E3-FF4A-F25F-12BFF4989D83}"/>
                </a:ext>
              </a:extLst>
            </p:cNvPr>
            <p:cNvCxnSpPr>
              <a:cxnSpLocks/>
              <a:endCxn id="304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Skupina 588">
            <a:extLst>
              <a:ext uri="{FF2B5EF4-FFF2-40B4-BE49-F238E27FC236}">
                <a16:creationId xmlns:a16="http://schemas.microsoft.com/office/drawing/2014/main" id="{50DCAEC7-95CE-ACC4-6BCF-D210CF44E720}"/>
              </a:ext>
            </a:extLst>
          </p:cNvPr>
          <p:cNvGrpSpPr/>
          <p:nvPr/>
        </p:nvGrpSpPr>
        <p:grpSpPr>
          <a:xfrm>
            <a:off x="7329264" y="3933056"/>
            <a:ext cx="216024" cy="144016"/>
            <a:chOff x="1928664" y="2636912"/>
            <a:chExt cx="216024" cy="144016"/>
          </a:xfrm>
        </p:grpSpPr>
        <p:grpSp>
          <p:nvGrpSpPr>
            <p:cNvPr id="590" name="Skupina 589">
              <a:extLst>
                <a:ext uri="{FF2B5EF4-FFF2-40B4-BE49-F238E27FC236}">
                  <a16:creationId xmlns:a16="http://schemas.microsoft.com/office/drawing/2014/main" id="{8B7EF6E1-AA1D-B453-B3BA-97D399D53A8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2" name="Ovál 591">
                <a:extLst>
                  <a:ext uri="{FF2B5EF4-FFF2-40B4-BE49-F238E27FC236}">
                    <a16:creationId xmlns:a16="http://schemas.microsoft.com/office/drawing/2014/main" id="{999101AD-C708-FCA7-B085-28FA91B93C5C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3" name="Přímá spojnice 592">
                <a:extLst>
                  <a:ext uri="{FF2B5EF4-FFF2-40B4-BE49-F238E27FC236}">
                    <a16:creationId xmlns:a16="http://schemas.microsoft.com/office/drawing/2014/main" id="{5C6C9404-6E7B-B618-0C7A-7EE04A3D6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1" name="Přímá spojnice 590">
              <a:extLst>
                <a:ext uri="{FF2B5EF4-FFF2-40B4-BE49-F238E27FC236}">
                  <a16:creationId xmlns:a16="http://schemas.microsoft.com/office/drawing/2014/main" id="{CEC1F336-E838-5FB9-71E8-194263126CDA}"/>
                </a:ext>
              </a:extLst>
            </p:cNvPr>
            <p:cNvCxnSpPr>
              <a:cxnSpLocks/>
              <a:endCxn id="59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Skupina 593">
            <a:extLst>
              <a:ext uri="{FF2B5EF4-FFF2-40B4-BE49-F238E27FC236}">
                <a16:creationId xmlns:a16="http://schemas.microsoft.com/office/drawing/2014/main" id="{23B739FD-5E05-7825-6A00-15A02E190A1E}"/>
              </a:ext>
            </a:extLst>
          </p:cNvPr>
          <p:cNvGrpSpPr/>
          <p:nvPr/>
        </p:nvGrpSpPr>
        <p:grpSpPr>
          <a:xfrm>
            <a:off x="7329264" y="3645024"/>
            <a:ext cx="216024" cy="144016"/>
            <a:chOff x="1928664" y="2636912"/>
            <a:chExt cx="216024" cy="144016"/>
          </a:xfrm>
        </p:grpSpPr>
        <p:grpSp>
          <p:nvGrpSpPr>
            <p:cNvPr id="595" name="Skupina 594">
              <a:extLst>
                <a:ext uri="{FF2B5EF4-FFF2-40B4-BE49-F238E27FC236}">
                  <a16:creationId xmlns:a16="http://schemas.microsoft.com/office/drawing/2014/main" id="{32CDB0B6-1B3A-55D5-26CA-5E88F42AA98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7" name="Ovál 596">
                <a:extLst>
                  <a:ext uri="{FF2B5EF4-FFF2-40B4-BE49-F238E27FC236}">
                    <a16:creationId xmlns:a16="http://schemas.microsoft.com/office/drawing/2014/main" id="{0D0868F6-85B0-41CC-CF10-DB4B035CB3F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8" name="Přímá spojnice 597">
                <a:extLst>
                  <a:ext uri="{FF2B5EF4-FFF2-40B4-BE49-F238E27FC236}">
                    <a16:creationId xmlns:a16="http://schemas.microsoft.com/office/drawing/2014/main" id="{D117BC69-04F0-B27F-5784-D3D6DD53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6" name="Přímá spojnice 595">
              <a:extLst>
                <a:ext uri="{FF2B5EF4-FFF2-40B4-BE49-F238E27FC236}">
                  <a16:creationId xmlns:a16="http://schemas.microsoft.com/office/drawing/2014/main" id="{E04FDEED-2411-CBA1-474B-D7EFC7E71490}"/>
                </a:ext>
              </a:extLst>
            </p:cNvPr>
            <p:cNvCxnSpPr>
              <a:cxnSpLocks/>
              <a:endCxn id="59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Skupina 598">
            <a:extLst>
              <a:ext uri="{FF2B5EF4-FFF2-40B4-BE49-F238E27FC236}">
                <a16:creationId xmlns:a16="http://schemas.microsoft.com/office/drawing/2014/main" id="{96DC421E-2D9E-06B3-95D0-7BC5C2D4983E}"/>
              </a:ext>
            </a:extLst>
          </p:cNvPr>
          <p:cNvGrpSpPr/>
          <p:nvPr/>
        </p:nvGrpSpPr>
        <p:grpSpPr>
          <a:xfrm>
            <a:off x="7329264" y="3356992"/>
            <a:ext cx="216024" cy="144016"/>
            <a:chOff x="1928664" y="2636912"/>
            <a:chExt cx="216024" cy="144016"/>
          </a:xfrm>
        </p:grpSpPr>
        <p:grpSp>
          <p:nvGrpSpPr>
            <p:cNvPr id="600" name="Skupina 599">
              <a:extLst>
                <a:ext uri="{FF2B5EF4-FFF2-40B4-BE49-F238E27FC236}">
                  <a16:creationId xmlns:a16="http://schemas.microsoft.com/office/drawing/2014/main" id="{907B6500-2AEE-F1C1-E609-29E3D055518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2" name="Ovál 601">
                <a:extLst>
                  <a:ext uri="{FF2B5EF4-FFF2-40B4-BE49-F238E27FC236}">
                    <a16:creationId xmlns:a16="http://schemas.microsoft.com/office/drawing/2014/main" id="{E96424A1-2D2A-6DA6-CBC0-F670579B18F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3" name="Přímá spojnice 602">
                <a:extLst>
                  <a:ext uri="{FF2B5EF4-FFF2-40B4-BE49-F238E27FC236}">
                    <a16:creationId xmlns:a16="http://schemas.microsoft.com/office/drawing/2014/main" id="{E0311168-CD59-4A36-DBDB-64B3C13C3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1" name="Přímá spojnice 600">
              <a:extLst>
                <a:ext uri="{FF2B5EF4-FFF2-40B4-BE49-F238E27FC236}">
                  <a16:creationId xmlns:a16="http://schemas.microsoft.com/office/drawing/2014/main" id="{38E60659-A1A5-9FF9-2CAB-7C832A997ED7}"/>
                </a:ext>
              </a:extLst>
            </p:cNvPr>
            <p:cNvCxnSpPr>
              <a:cxnSpLocks/>
              <a:endCxn id="60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Skupina 603">
            <a:extLst>
              <a:ext uri="{FF2B5EF4-FFF2-40B4-BE49-F238E27FC236}">
                <a16:creationId xmlns:a16="http://schemas.microsoft.com/office/drawing/2014/main" id="{B43B71F2-5381-8830-E42E-8671C8363E95}"/>
              </a:ext>
            </a:extLst>
          </p:cNvPr>
          <p:cNvGrpSpPr/>
          <p:nvPr/>
        </p:nvGrpSpPr>
        <p:grpSpPr>
          <a:xfrm>
            <a:off x="7329264" y="1988840"/>
            <a:ext cx="216024" cy="144016"/>
            <a:chOff x="1928664" y="2636912"/>
            <a:chExt cx="216024" cy="144016"/>
          </a:xfrm>
        </p:grpSpPr>
        <p:grpSp>
          <p:nvGrpSpPr>
            <p:cNvPr id="605" name="Skupina 604">
              <a:extLst>
                <a:ext uri="{FF2B5EF4-FFF2-40B4-BE49-F238E27FC236}">
                  <a16:creationId xmlns:a16="http://schemas.microsoft.com/office/drawing/2014/main" id="{EFEC1463-6241-C03D-D0BB-1E75DFD022DA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7" name="Ovál 606">
                <a:extLst>
                  <a:ext uri="{FF2B5EF4-FFF2-40B4-BE49-F238E27FC236}">
                    <a16:creationId xmlns:a16="http://schemas.microsoft.com/office/drawing/2014/main" id="{5B410C67-105B-6DB7-CC01-96D5BEF85FB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8" name="Přímá spojnice 607">
                <a:extLst>
                  <a:ext uri="{FF2B5EF4-FFF2-40B4-BE49-F238E27FC236}">
                    <a16:creationId xmlns:a16="http://schemas.microsoft.com/office/drawing/2014/main" id="{5591E0E4-214F-9100-2103-471F5BAE0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6" name="Přímá spojnice 605">
              <a:extLst>
                <a:ext uri="{FF2B5EF4-FFF2-40B4-BE49-F238E27FC236}">
                  <a16:creationId xmlns:a16="http://schemas.microsoft.com/office/drawing/2014/main" id="{A65A007C-5140-D0C7-969D-A43028DC6754}"/>
                </a:ext>
              </a:extLst>
            </p:cNvPr>
            <p:cNvCxnSpPr>
              <a:cxnSpLocks/>
              <a:endCxn id="60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Skupina 608">
            <a:extLst>
              <a:ext uri="{FF2B5EF4-FFF2-40B4-BE49-F238E27FC236}">
                <a16:creationId xmlns:a16="http://schemas.microsoft.com/office/drawing/2014/main" id="{AD7B5903-5695-C75D-9ECC-60032845436C}"/>
              </a:ext>
            </a:extLst>
          </p:cNvPr>
          <p:cNvGrpSpPr/>
          <p:nvPr/>
        </p:nvGrpSpPr>
        <p:grpSpPr>
          <a:xfrm>
            <a:off x="7329264" y="1700808"/>
            <a:ext cx="216024" cy="144016"/>
            <a:chOff x="1928664" y="2636912"/>
            <a:chExt cx="216024" cy="144016"/>
          </a:xfrm>
        </p:grpSpPr>
        <p:grpSp>
          <p:nvGrpSpPr>
            <p:cNvPr id="610" name="Skupina 609">
              <a:extLst>
                <a:ext uri="{FF2B5EF4-FFF2-40B4-BE49-F238E27FC236}">
                  <a16:creationId xmlns:a16="http://schemas.microsoft.com/office/drawing/2014/main" id="{075398CC-F091-ACE1-87A9-BAB77D80B721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2" name="Ovál 611">
                <a:extLst>
                  <a:ext uri="{FF2B5EF4-FFF2-40B4-BE49-F238E27FC236}">
                    <a16:creationId xmlns:a16="http://schemas.microsoft.com/office/drawing/2014/main" id="{7F041180-5A05-9593-E854-438C06E8545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3" name="Přímá spojnice 612">
                <a:extLst>
                  <a:ext uri="{FF2B5EF4-FFF2-40B4-BE49-F238E27FC236}">
                    <a16:creationId xmlns:a16="http://schemas.microsoft.com/office/drawing/2014/main" id="{5D1FADAD-14AE-4063-0520-3DBA3AD464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1" name="Přímá spojnice 610">
              <a:extLst>
                <a:ext uri="{FF2B5EF4-FFF2-40B4-BE49-F238E27FC236}">
                  <a16:creationId xmlns:a16="http://schemas.microsoft.com/office/drawing/2014/main" id="{3049FE2C-4CA7-5C5D-3238-432D87B594A5}"/>
                </a:ext>
              </a:extLst>
            </p:cNvPr>
            <p:cNvCxnSpPr>
              <a:cxnSpLocks/>
              <a:endCxn id="61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Skupina 613">
            <a:extLst>
              <a:ext uri="{FF2B5EF4-FFF2-40B4-BE49-F238E27FC236}">
                <a16:creationId xmlns:a16="http://schemas.microsoft.com/office/drawing/2014/main" id="{93EE47AF-D0A7-C93A-393D-16854176171C}"/>
              </a:ext>
            </a:extLst>
          </p:cNvPr>
          <p:cNvGrpSpPr/>
          <p:nvPr/>
        </p:nvGrpSpPr>
        <p:grpSpPr>
          <a:xfrm>
            <a:off x="7329264" y="1412776"/>
            <a:ext cx="216024" cy="144016"/>
            <a:chOff x="1928664" y="2636912"/>
            <a:chExt cx="216024" cy="144016"/>
          </a:xfrm>
        </p:grpSpPr>
        <p:grpSp>
          <p:nvGrpSpPr>
            <p:cNvPr id="615" name="Skupina 614">
              <a:extLst>
                <a:ext uri="{FF2B5EF4-FFF2-40B4-BE49-F238E27FC236}">
                  <a16:creationId xmlns:a16="http://schemas.microsoft.com/office/drawing/2014/main" id="{488ED3AE-2D38-B901-82DE-558BA02AEE07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7" name="Ovál 616">
                <a:extLst>
                  <a:ext uri="{FF2B5EF4-FFF2-40B4-BE49-F238E27FC236}">
                    <a16:creationId xmlns:a16="http://schemas.microsoft.com/office/drawing/2014/main" id="{E70CDF92-D059-C153-3672-7AA0266832DE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8" name="Přímá spojnice 617">
                <a:extLst>
                  <a:ext uri="{FF2B5EF4-FFF2-40B4-BE49-F238E27FC236}">
                    <a16:creationId xmlns:a16="http://schemas.microsoft.com/office/drawing/2014/main" id="{C2C48021-88D2-3C46-FDAB-ED6EE8DCF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6" name="Přímá spojnice 615">
              <a:extLst>
                <a:ext uri="{FF2B5EF4-FFF2-40B4-BE49-F238E27FC236}">
                  <a16:creationId xmlns:a16="http://schemas.microsoft.com/office/drawing/2014/main" id="{8F20D300-6830-48A9-6224-8ED3A5000C34}"/>
                </a:ext>
              </a:extLst>
            </p:cNvPr>
            <p:cNvCxnSpPr>
              <a:cxnSpLocks/>
              <a:endCxn id="61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3E1148E-043D-6C1F-9034-85EC452A1661}"/>
              </a:ext>
            </a:extLst>
          </p:cNvPr>
          <p:cNvSpPr txBox="1"/>
          <p:nvPr/>
        </p:nvSpPr>
        <p:spPr>
          <a:xfrm>
            <a:off x="7041232" y="2348880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299" name="Obdélník 298">
            <a:extLst>
              <a:ext uri="{FF2B5EF4-FFF2-40B4-BE49-F238E27FC236}">
                <a16:creationId xmlns:a16="http://schemas.microsoft.com/office/drawing/2014/main" id="{30003E6A-3A7D-81CD-0D21-B5A67CE18E71}"/>
              </a:ext>
            </a:extLst>
          </p:cNvPr>
          <p:cNvSpPr/>
          <p:nvPr/>
        </p:nvSpPr>
        <p:spPr>
          <a:xfrm>
            <a:off x="7329264" y="3212976"/>
            <a:ext cx="360040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bdélník 310">
            <a:extLst>
              <a:ext uri="{FF2B5EF4-FFF2-40B4-BE49-F238E27FC236}">
                <a16:creationId xmlns:a16="http://schemas.microsoft.com/office/drawing/2014/main" id="{459985B4-2320-BCF4-E381-9A957D41F7BE}"/>
              </a:ext>
            </a:extLst>
          </p:cNvPr>
          <p:cNvSpPr/>
          <p:nvPr/>
        </p:nvSpPr>
        <p:spPr>
          <a:xfrm>
            <a:off x="7329264" y="1340768"/>
            <a:ext cx="360040" cy="1440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2" name="Skupina 321">
            <a:extLst>
              <a:ext uri="{FF2B5EF4-FFF2-40B4-BE49-F238E27FC236}">
                <a16:creationId xmlns:a16="http://schemas.microsoft.com/office/drawing/2014/main" id="{AACD7D7D-B6E8-DDAA-983A-D28C2D395515}"/>
              </a:ext>
            </a:extLst>
          </p:cNvPr>
          <p:cNvGrpSpPr/>
          <p:nvPr/>
        </p:nvGrpSpPr>
        <p:grpSpPr>
          <a:xfrm>
            <a:off x="7329264" y="2276872"/>
            <a:ext cx="216024" cy="144016"/>
            <a:chOff x="1928664" y="2636912"/>
            <a:chExt cx="216024" cy="144016"/>
          </a:xfrm>
        </p:grpSpPr>
        <p:grpSp>
          <p:nvGrpSpPr>
            <p:cNvPr id="324" name="Skupina 323">
              <a:extLst>
                <a:ext uri="{FF2B5EF4-FFF2-40B4-BE49-F238E27FC236}">
                  <a16:creationId xmlns:a16="http://schemas.microsoft.com/office/drawing/2014/main" id="{68D6FAC1-0D61-3466-80D9-12BEE177804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30" name="Ovál 329">
                <a:extLst>
                  <a:ext uri="{FF2B5EF4-FFF2-40B4-BE49-F238E27FC236}">
                    <a16:creationId xmlns:a16="http://schemas.microsoft.com/office/drawing/2014/main" id="{4117138E-45EA-D282-5899-DECAB4491E75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5" name="Přímá spojnice 344">
                <a:extLst>
                  <a:ext uri="{FF2B5EF4-FFF2-40B4-BE49-F238E27FC236}">
                    <a16:creationId xmlns:a16="http://schemas.microsoft.com/office/drawing/2014/main" id="{EA242232-891A-C6DD-1597-F100665904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Přímá spojnice 327">
              <a:extLst>
                <a:ext uri="{FF2B5EF4-FFF2-40B4-BE49-F238E27FC236}">
                  <a16:creationId xmlns:a16="http://schemas.microsoft.com/office/drawing/2014/main" id="{6CA8C5B4-6AAF-0B65-1314-DFDB59E651BC}"/>
                </a:ext>
              </a:extLst>
            </p:cNvPr>
            <p:cNvCxnSpPr>
              <a:cxnSpLocks/>
              <a:endCxn id="330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Skupina 350">
            <a:extLst>
              <a:ext uri="{FF2B5EF4-FFF2-40B4-BE49-F238E27FC236}">
                <a16:creationId xmlns:a16="http://schemas.microsoft.com/office/drawing/2014/main" id="{E7D522C9-ADC8-5ED4-755D-887344415E2B}"/>
              </a:ext>
            </a:extLst>
          </p:cNvPr>
          <p:cNvGrpSpPr/>
          <p:nvPr/>
        </p:nvGrpSpPr>
        <p:grpSpPr>
          <a:xfrm>
            <a:off x="7329264" y="2564904"/>
            <a:ext cx="216024" cy="144016"/>
            <a:chOff x="1928664" y="2636912"/>
            <a:chExt cx="216024" cy="144016"/>
          </a:xfrm>
        </p:grpSpPr>
        <p:grpSp>
          <p:nvGrpSpPr>
            <p:cNvPr id="367" name="Skupina 366">
              <a:extLst>
                <a:ext uri="{FF2B5EF4-FFF2-40B4-BE49-F238E27FC236}">
                  <a16:creationId xmlns:a16="http://schemas.microsoft.com/office/drawing/2014/main" id="{414B67BF-D530-F45C-089F-3804E860147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79" name="Ovál 378">
                <a:extLst>
                  <a:ext uri="{FF2B5EF4-FFF2-40B4-BE49-F238E27FC236}">
                    <a16:creationId xmlns:a16="http://schemas.microsoft.com/office/drawing/2014/main" id="{E25D4EEF-5EC2-43D2-C31A-EFFF32401B9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5" name="Přímá spojnice 384">
                <a:extLst>
                  <a:ext uri="{FF2B5EF4-FFF2-40B4-BE49-F238E27FC236}">
                    <a16:creationId xmlns:a16="http://schemas.microsoft.com/office/drawing/2014/main" id="{3555F965-C3DF-4FE7-B6D9-6A4B4A2C5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5" name="Přímá spojnice 374">
              <a:extLst>
                <a:ext uri="{FF2B5EF4-FFF2-40B4-BE49-F238E27FC236}">
                  <a16:creationId xmlns:a16="http://schemas.microsoft.com/office/drawing/2014/main" id="{B5770D81-15DE-E00E-9474-86D2F6583B72}"/>
                </a:ext>
              </a:extLst>
            </p:cNvPr>
            <p:cNvCxnSpPr>
              <a:cxnSpLocks/>
              <a:endCxn id="379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1" name="TextovéPole 450">
            <a:extLst>
              <a:ext uri="{FF2B5EF4-FFF2-40B4-BE49-F238E27FC236}">
                <a16:creationId xmlns:a16="http://schemas.microsoft.com/office/drawing/2014/main" id="{9698BA47-435B-F0EF-22FA-AB80F377EC2E}"/>
              </a:ext>
            </a:extLst>
          </p:cNvPr>
          <p:cNvSpPr txBox="1"/>
          <p:nvPr/>
        </p:nvSpPr>
        <p:spPr>
          <a:xfrm>
            <a:off x="7113240" y="285293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+24V</a:t>
            </a:r>
          </a:p>
        </p:txBody>
      </p:sp>
      <p:sp>
        <p:nvSpPr>
          <p:cNvPr id="495" name="TextovéPole 494">
            <a:extLst>
              <a:ext uri="{FF2B5EF4-FFF2-40B4-BE49-F238E27FC236}">
                <a16:creationId xmlns:a16="http://schemas.microsoft.com/office/drawing/2014/main" id="{CFC7B4A2-5A0E-1718-8654-4A355C5F74C5}"/>
              </a:ext>
            </a:extLst>
          </p:cNvPr>
          <p:cNvSpPr txBox="1"/>
          <p:nvPr/>
        </p:nvSpPr>
        <p:spPr>
          <a:xfrm>
            <a:off x="6681192" y="1412776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09" name="TextovéPole 508">
            <a:extLst>
              <a:ext uri="{FF2B5EF4-FFF2-40B4-BE49-F238E27FC236}">
                <a16:creationId xmlns:a16="http://schemas.microsoft.com/office/drawing/2014/main" id="{CA1D10B6-543E-764B-E068-DD75B1F36CC4}"/>
              </a:ext>
            </a:extLst>
          </p:cNvPr>
          <p:cNvSpPr txBox="1"/>
          <p:nvPr/>
        </p:nvSpPr>
        <p:spPr>
          <a:xfrm>
            <a:off x="6753200" y="1700808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23" name="TextovéPole 522">
            <a:extLst>
              <a:ext uri="{FF2B5EF4-FFF2-40B4-BE49-F238E27FC236}">
                <a16:creationId xmlns:a16="http://schemas.microsoft.com/office/drawing/2014/main" id="{70EF50BC-84BD-A2D9-423C-EB5A169FAC8C}"/>
              </a:ext>
            </a:extLst>
          </p:cNvPr>
          <p:cNvSpPr txBox="1"/>
          <p:nvPr/>
        </p:nvSpPr>
        <p:spPr>
          <a:xfrm>
            <a:off x="6753200" y="1988840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sp>
        <p:nvSpPr>
          <p:cNvPr id="586" name="TextovéPole 585">
            <a:extLst>
              <a:ext uri="{FF2B5EF4-FFF2-40B4-BE49-F238E27FC236}">
                <a16:creationId xmlns:a16="http://schemas.microsoft.com/office/drawing/2014/main" id="{639DF56F-E636-D4C0-14C4-FAD89791B64A}"/>
              </a:ext>
            </a:extLst>
          </p:cNvPr>
          <p:cNvSpPr txBox="1"/>
          <p:nvPr/>
        </p:nvSpPr>
        <p:spPr>
          <a:xfrm>
            <a:off x="6681192" y="4149080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3" name="TextovéPole 622">
            <a:extLst>
              <a:ext uri="{FF2B5EF4-FFF2-40B4-BE49-F238E27FC236}">
                <a16:creationId xmlns:a16="http://schemas.microsoft.com/office/drawing/2014/main" id="{98304DB9-D72F-13DB-29AD-916C1E3C095C}"/>
              </a:ext>
            </a:extLst>
          </p:cNvPr>
          <p:cNvSpPr txBox="1"/>
          <p:nvPr/>
        </p:nvSpPr>
        <p:spPr>
          <a:xfrm>
            <a:off x="6753200" y="3861048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5" name="TextovéPole 624">
            <a:extLst>
              <a:ext uri="{FF2B5EF4-FFF2-40B4-BE49-F238E27FC236}">
                <a16:creationId xmlns:a16="http://schemas.microsoft.com/office/drawing/2014/main" id="{73707953-AC92-8753-F0D9-13CDD009DAC9}"/>
              </a:ext>
            </a:extLst>
          </p:cNvPr>
          <p:cNvSpPr txBox="1"/>
          <p:nvPr/>
        </p:nvSpPr>
        <p:spPr>
          <a:xfrm>
            <a:off x="6753200" y="357301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A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7" name="TextovéPole 626">
            <a:extLst>
              <a:ext uri="{FF2B5EF4-FFF2-40B4-BE49-F238E27FC236}">
                <a16:creationId xmlns:a16="http://schemas.microsoft.com/office/drawing/2014/main" id="{B663CED2-6AA8-4D1F-04D7-C2763B2C8E52}"/>
              </a:ext>
            </a:extLst>
          </p:cNvPr>
          <p:cNvSpPr txBox="1"/>
          <p:nvPr/>
        </p:nvSpPr>
        <p:spPr>
          <a:xfrm>
            <a:off x="6681192" y="328498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055D5BD2-F343-D49A-3E11-C76A461B6F0A}"/>
              </a:ext>
            </a:extLst>
          </p:cNvPr>
          <p:cNvGrpSpPr/>
          <p:nvPr/>
        </p:nvGrpSpPr>
        <p:grpSpPr>
          <a:xfrm>
            <a:off x="3008784" y="1412776"/>
            <a:ext cx="216024" cy="144016"/>
            <a:chOff x="2000672" y="2636912"/>
            <a:chExt cx="216024" cy="144016"/>
          </a:xfrm>
        </p:grpSpPr>
        <p:grpSp>
          <p:nvGrpSpPr>
            <p:cNvPr id="135" name="Skupina 134">
              <a:extLst>
                <a:ext uri="{FF2B5EF4-FFF2-40B4-BE49-F238E27FC236}">
                  <a16:creationId xmlns:a16="http://schemas.microsoft.com/office/drawing/2014/main" id="{F0A8875E-6E14-4AEE-B7A4-858447DAAB1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75" name="Ovál 274">
                <a:extLst>
                  <a:ext uri="{FF2B5EF4-FFF2-40B4-BE49-F238E27FC236}">
                    <a16:creationId xmlns:a16="http://schemas.microsoft.com/office/drawing/2014/main" id="{4EA594DF-8686-4CC9-095E-FC4DE8D4323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77" name="Přímá spojnice 276">
                <a:extLst>
                  <a:ext uri="{FF2B5EF4-FFF2-40B4-BE49-F238E27FC236}">
                    <a16:creationId xmlns:a16="http://schemas.microsoft.com/office/drawing/2014/main" id="{952A3D62-DD2E-DA61-BD19-F3F96D50F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Přímá spojnice 271">
              <a:extLst>
                <a:ext uri="{FF2B5EF4-FFF2-40B4-BE49-F238E27FC236}">
                  <a16:creationId xmlns:a16="http://schemas.microsoft.com/office/drawing/2014/main" id="{152BF9D6-9E76-C8A1-F2D2-3747CC285F96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Skupina 277">
            <a:extLst>
              <a:ext uri="{FF2B5EF4-FFF2-40B4-BE49-F238E27FC236}">
                <a16:creationId xmlns:a16="http://schemas.microsoft.com/office/drawing/2014/main" id="{66AD782A-8DF2-C12F-D8F1-94E655D661BF}"/>
              </a:ext>
            </a:extLst>
          </p:cNvPr>
          <p:cNvGrpSpPr/>
          <p:nvPr/>
        </p:nvGrpSpPr>
        <p:grpSpPr>
          <a:xfrm>
            <a:off x="3008784" y="1700808"/>
            <a:ext cx="216024" cy="144016"/>
            <a:chOff x="2000672" y="2636912"/>
            <a:chExt cx="216024" cy="144016"/>
          </a:xfrm>
        </p:grpSpPr>
        <p:grpSp>
          <p:nvGrpSpPr>
            <p:cNvPr id="279" name="Skupina 278">
              <a:extLst>
                <a:ext uri="{FF2B5EF4-FFF2-40B4-BE49-F238E27FC236}">
                  <a16:creationId xmlns:a16="http://schemas.microsoft.com/office/drawing/2014/main" id="{72A7DED1-E177-1497-03A8-A260A0019F4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82" name="Ovál 281">
                <a:extLst>
                  <a:ext uri="{FF2B5EF4-FFF2-40B4-BE49-F238E27FC236}">
                    <a16:creationId xmlns:a16="http://schemas.microsoft.com/office/drawing/2014/main" id="{CD284FC6-C79A-9F51-87CA-0B82D2BBE2E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2" name="Přímá spojnice 311">
                <a:extLst>
                  <a:ext uri="{FF2B5EF4-FFF2-40B4-BE49-F238E27FC236}">
                    <a16:creationId xmlns:a16="http://schemas.microsoft.com/office/drawing/2014/main" id="{C41529AD-12E7-C08A-D365-EECBB76E3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Přímá spojnice 279">
              <a:extLst>
                <a:ext uri="{FF2B5EF4-FFF2-40B4-BE49-F238E27FC236}">
                  <a16:creationId xmlns:a16="http://schemas.microsoft.com/office/drawing/2014/main" id="{AF92DC56-6285-8E66-36AE-E8F05C55021F}"/>
                </a:ext>
              </a:extLst>
            </p:cNvPr>
            <p:cNvCxnSpPr>
              <a:cxnSpLocks/>
              <a:endCxn id="282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" name="TextovéPole 398">
            <a:extLst>
              <a:ext uri="{FF2B5EF4-FFF2-40B4-BE49-F238E27FC236}">
                <a16:creationId xmlns:a16="http://schemas.microsoft.com/office/drawing/2014/main" id="{CDDD930C-7EB2-1B30-C299-3A779546061D}"/>
              </a:ext>
            </a:extLst>
          </p:cNvPr>
          <p:cNvSpPr txBox="1"/>
          <p:nvPr/>
        </p:nvSpPr>
        <p:spPr>
          <a:xfrm>
            <a:off x="3224808" y="1484784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 až 17V</a:t>
            </a:r>
          </a:p>
        </p:txBody>
      </p:sp>
      <p:sp>
        <p:nvSpPr>
          <p:cNvPr id="401" name="TextovéPole 400">
            <a:extLst>
              <a:ext uri="{FF2B5EF4-FFF2-40B4-BE49-F238E27FC236}">
                <a16:creationId xmlns:a16="http://schemas.microsoft.com/office/drawing/2014/main" id="{59B8EB66-8F14-7EB7-5F38-80CA6562CAA1}"/>
              </a:ext>
            </a:extLst>
          </p:cNvPr>
          <p:cNvSpPr txBox="1"/>
          <p:nvPr/>
        </p:nvSpPr>
        <p:spPr>
          <a:xfrm>
            <a:off x="3224808" y="177281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402" name="Obdélník 401">
            <a:extLst>
              <a:ext uri="{FF2B5EF4-FFF2-40B4-BE49-F238E27FC236}">
                <a16:creationId xmlns:a16="http://schemas.microsoft.com/office/drawing/2014/main" id="{8770FAE0-E8D2-51C5-07A8-CC099A021F62}"/>
              </a:ext>
            </a:extLst>
          </p:cNvPr>
          <p:cNvSpPr/>
          <p:nvPr/>
        </p:nvSpPr>
        <p:spPr>
          <a:xfrm>
            <a:off x="2864768" y="1340768"/>
            <a:ext cx="360040" cy="64807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6" name="Skupina 405">
            <a:extLst>
              <a:ext uri="{FF2B5EF4-FFF2-40B4-BE49-F238E27FC236}">
                <a16:creationId xmlns:a16="http://schemas.microsoft.com/office/drawing/2014/main" id="{25DD4042-5F34-0EF3-9510-08E576EBFC58}"/>
              </a:ext>
            </a:extLst>
          </p:cNvPr>
          <p:cNvGrpSpPr/>
          <p:nvPr/>
        </p:nvGrpSpPr>
        <p:grpSpPr>
          <a:xfrm>
            <a:off x="3008784" y="5085184"/>
            <a:ext cx="216024" cy="144016"/>
            <a:chOff x="2000672" y="2636912"/>
            <a:chExt cx="216024" cy="144016"/>
          </a:xfrm>
        </p:grpSpPr>
        <p:grpSp>
          <p:nvGrpSpPr>
            <p:cNvPr id="670" name="Skupina 669">
              <a:extLst>
                <a:ext uri="{FF2B5EF4-FFF2-40B4-BE49-F238E27FC236}">
                  <a16:creationId xmlns:a16="http://schemas.microsoft.com/office/drawing/2014/main" id="{C5FB8B46-6DCB-80E3-684A-7F47E99B623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77" name="Ovál 676">
                <a:extLst>
                  <a:ext uri="{FF2B5EF4-FFF2-40B4-BE49-F238E27FC236}">
                    <a16:creationId xmlns:a16="http://schemas.microsoft.com/office/drawing/2014/main" id="{8595C438-0877-B47F-E18E-D4817C61489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78" name="Přímá spojnice 677">
                <a:extLst>
                  <a:ext uri="{FF2B5EF4-FFF2-40B4-BE49-F238E27FC236}">
                    <a16:creationId xmlns:a16="http://schemas.microsoft.com/office/drawing/2014/main" id="{3B1541C7-187F-F1F2-3722-05CFB49DA2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6" name="Přímá spojnice 675">
              <a:extLst>
                <a:ext uri="{FF2B5EF4-FFF2-40B4-BE49-F238E27FC236}">
                  <a16:creationId xmlns:a16="http://schemas.microsoft.com/office/drawing/2014/main" id="{3F2818C0-5924-3DE5-7831-85A1F74B764E}"/>
                </a:ext>
              </a:extLst>
            </p:cNvPr>
            <p:cNvCxnSpPr>
              <a:cxnSpLocks/>
              <a:endCxn id="67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1" name="Skupina 680">
            <a:extLst>
              <a:ext uri="{FF2B5EF4-FFF2-40B4-BE49-F238E27FC236}">
                <a16:creationId xmlns:a16="http://schemas.microsoft.com/office/drawing/2014/main" id="{0277FFCE-D821-4288-358D-FB2EF6011C13}"/>
              </a:ext>
            </a:extLst>
          </p:cNvPr>
          <p:cNvGrpSpPr/>
          <p:nvPr/>
        </p:nvGrpSpPr>
        <p:grpSpPr>
          <a:xfrm>
            <a:off x="3008784" y="4797152"/>
            <a:ext cx="216024" cy="144016"/>
            <a:chOff x="2000672" y="2636912"/>
            <a:chExt cx="216024" cy="144016"/>
          </a:xfrm>
        </p:grpSpPr>
        <p:grpSp>
          <p:nvGrpSpPr>
            <p:cNvPr id="682" name="Skupina 681">
              <a:extLst>
                <a:ext uri="{FF2B5EF4-FFF2-40B4-BE49-F238E27FC236}">
                  <a16:creationId xmlns:a16="http://schemas.microsoft.com/office/drawing/2014/main" id="{477D930A-3B5E-7A66-A425-B28DC530FD30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84" name="Ovál 683">
                <a:extLst>
                  <a:ext uri="{FF2B5EF4-FFF2-40B4-BE49-F238E27FC236}">
                    <a16:creationId xmlns:a16="http://schemas.microsoft.com/office/drawing/2014/main" id="{89E69449-6ABA-388F-58A6-6AFA2644CE78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85" name="Přímá spojnice 684">
                <a:extLst>
                  <a:ext uri="{FF2B5EF4-FFF2-40B4-BE49-F238E27FC236}">
                    <a16:creationId xmlns:a16="http://schemas.microsoft.com/office/drawing/2014/main" id="{AA46F37A-DABA-91EA-3A27-9E04F1788E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3" name="Přímá spojnice 682">
              <a:extLst>
                <a:ext uri="{FF2B5EF4-FFF2-40B4-BE49-F238E27FC236}">
                  <a16:creationId xmlns:a16="http://schemas.microsoft.com/office/drawing/2014/main" id="{89D242A8-200A-4CE4-F605-BC612B27F1AC}"/>
                </a:ext>
              </a:extLst>
            </p:cNvPr>
            <p:cNvCxnSpPr>
              <a:cxnSpLocks/>
              <a:endCxn id="684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9" name="Skupina 688">
            <a:extLst>
              <a:ext uri="{FF2B5EF4-FFF2-40B4-BE49-F238E27FC236}">
                <a16:creationId xmlns:a16="http://schemas.microsoft.com/office/drawing/2014/main" id="{1A4A0857-6141-B519-B839-318AFC9C8470}"/>
              </a:ext>
            </a:extLst>
          </p:cNvPr>
          <p:cNvGrpSpPr/>
          <p:nvPr/>
        </p:nvGrpSpPr>
        <p:grpSpPr>
          <a:xfrm>
            <a:off x="3008784" y="4509120"/>
            <a:ext cx="216024" cy="144016"/>
            <a:chOff x="2000672" y="2636912"/>
            <a:chExt cx="216024" cy="144016"/>
          </a:xfrm>
        </p:grpSpPr>
        <p:grpSp>
          <p:nvGrpSpPr>
            <p:cNvPr id="690" name="Skupina 689">
              <a:extLst>
                <a:ext uri="{FF2B5EF4-FFF2-40B4-BE49-F238E27FC236}">
                  <a16:creationId xmlns:a16="http://schemas.microsoft.com/office/drawing/2014/main" id="{2155011A-6FFD-4832-448F-EDC26560ECE9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95" name="Ovál 694">
                <a:extLst>
                  <a:ext uri="{FF2B5EF4-FFF2-40B4-BE49-F238E27FC236}">
                    <a16:creationId xmlns:a16="http://schemas.microsoft.com/office/drawing/2014/main" id="{6AC4A7CB-90E8-FFE3-5BA2-387D7B8970B3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97" name="Přímá spojnice 696">
                <a:extLst>
                  <a:ext uri="{FF2B5EF4-FFF2-40B4-BE49-F238E27FC236}">
                    <a16:creationId xmlns:a16="http://schemas.microsoft.com/office/drawing/2014/main" id="{3FF7637A-C976-F381-51DA-4B08E69576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4" name="Přímá spojnice 693">
              <a:extLst>
                <a:ext uri="{FF2B5EF4-FFF2-40B4-BE49-F238E27FC236}">
                  <a16:creationId xmlns:a16="http://schemas.microsoft.com/office/drawing/2014/main" id="{5258AED9-E8C1-0FBA-1C06-0AB60011EE15}"/>
                </a:ext>
              </a:extLst>
            </p:cNvPr>
            <p:cNvCxnSpPr>
              <a:cxnSpLocks/>
              <a:endCxn id="69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8" name="Skupina 697">
            <a:extLst>
              <a:ext uri="{FF2B5EF4-FFF2-40B4-BE49-F238E27FC236}">
                <a16:creationId xmlns:a16="http://schemas.microsoft.com/office/drawing/2014/main" id="{91A7032C-BCD7-29AF-D70B-72623B75EE0F}"/>
              </a:ext>
            </a:extLst>
          </p:cNvPr>
          <p:cNvGrpSpPr/>
          <p:nvPr/>
        </p:nvGrpSpPr>
        <p:grpSpPr>
          <a:xfrm>
            <a:off x="3008784" y="4221088"/>
            <a:ext cx="216024" cy="144016"/>
            <a:chOff x="2000672" y="2636912"/>
            <a:chExt cx="216024" cy="144016"/>
          </a:xfrm>
        </p:grpSpPr>
        <p:grpSp>
          <p:nvGrpSpPr>
            <p:cNvPr id="699" name="Skupina 698">
              <a:extLst>
                <a:ext uri="{FF2B5EF4-FFF2-40B4-BE49-F238E27FC236}">
                  <a16:creationId xmlns:a16="http://schemas.microsoft.com/office/drawing/2014/main" id="{6D3071FF-0A5B-02AE-0247-E890E8FCC97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1" name="Ovál 700">
                <a:extLst>
                  <a:ext uri="{FF2B5EF4-FFF2-40B4-BE49-F238E27FC236}">
                    <a16:creationId xmlns:a16="http://schemas.microsoft.com/office/drawing/2014/main" id="{09681F56-F93C-2B2A-3B9B-6F68A9BD85E4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2" name="Přímá spojnice 701">
                <a:extLst>
                  <a:ext uri="{FF2B5EF4-FFF2-40B4-BE49-F238E27FC236}">
                    <a16:creationId xmlns:a16="http://schemas.microsoft.com/office/drawing/2014/main" id="{3C0D7EC8-AA0E-7E8E-CE1E-2BA605BF4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0" name="Přímá spojnice 699">
              <a:extLst>
                <a:ext uri="{FF2B5EF4-FFF2-40B4-BE49-F238E27FC236}">
                  <a16:creationId xmlns:a16="http://schemas.microsoft.com/office/drawing/2014/main" id="{74E7D174-E929-D2E1-1669-9959F66A5A02}"/>
                </a:ext>
              </a:extLst>
            </p:cNvPr>
            <p:cNvCxnSpPr>
              <a:cxnSpLocks/>
              <a:endCxn id="701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4" name="Skupina 703">
            <a:extLst>
              <a:ext uri="{FF2B5EF4-FFF2-40B4-BE49-F238E27FC236}">
                <a16:creationId xmlns:a16="http://schemas.microsoft.com/office/drawing/2014/main" id="{C65FC053-6166-D3A0-6800-9EAB1A1326EB}"/>
              </a:ext>
            </a:extLst>
          </p:cNvPr>
          <p:cNvGrpSpPr/>
          <p:nvPr/>
        </p:nvGrpSpPr>
        <p:grpSpPr>
          <a:xfrm>
            <a:off x="3008784" y="3933056"/>
            <a:ext cx="216024" cy="144016"/>
            <a:chOff x="2000672" y="2636912"/>
            <a:chExt cx="216024" cy="144016"/>
          </a:xfrm>
        </p:grpSpPr>
        <p:grpSp>
          <p:nvGrpSpPr>
            <p:cNvPr id="705" name="Skupina 704">
              <a:extLst>
                <a:ext uri="{FF2B5EF4-FFF2-40B4-BE49-F238E27FC236}">
                  <a16:creationId xmlns:a16="http://schemas.microsoft.com/office/drawing/2014/main" id="{487B423C-4B5C-6AC2-520C-4EC8F87A9232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7" name="Ovál 706">
                <a:extLst>
                  <a:ext uri="{FF2B5EF4-FFF2-40B4-BE49-F238E27FC236}">
                    <a16:creationId xmlns:a16="http://schemas.microsoft.com/office/drawing/2014/main" id="{84347E99-253D-859A-A84E-2394C9190AE0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8" name="Přímá spojnice 707">
                <a:extLst>
                  <a:ext uri="{FF2B5EF4-FFF2-40B4-BE49-F238E27FC236}">
                    <a16:creationId xmlns:a16="http://schemas.microsoft.com/office/drawing/2014/main" id="{D251FB41-0DB4-E49F-93ED-A073000AA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6" name="Přímá spojnice 705">
              <a:extLst>
                <a:ext uri="{FF2B5EF4-FFF2-40B4-BE49-F238E27FC236}">
                  <a16:creationId xmlns:a16="http://schemas.microsoft.com/office/drawing/2014/main" id="{95751234-E070-82F9-0694-F1DA0A8D97AD}"/>
                </a:ext>
              </a:extLst>
            </p:cNvPr>
            <p:cNvCxnSpPr>
              <a:cxnSpLocks/>
              <a:endCxn id="70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9" name="TextovéPole 708">
            <a:extLst>
              <a:ext uri="{FF2B5EF4-FFF2-40B4-BE49-F238E27FC236}">
                <a16:creationId xmlns:a16="http://schemas.microsoft.com/office/drawing/2014/main" id="{D5C43280-0759-2D2C-C936-F31D3BC7A7A6}"/>
              </a:ext>
            </a:extLst>
          </p:cNvPr>
          <p:cNvSpPr txBox="1"/>
          <p:nvPr/>
        </p:nvSpPr>
        <p:spPr>
          <a:xfrm>
            <a:off x="3224808" y="4941168"/>
            <a:ext cx="1103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0" name="TextovéPole 709">
            <a:extLst>
              <a:ext uri="{FF2B5EF4-FFF2-40B4-BE49-F238E27FC236}">
                <a16:creationId xmlns:a16="http://schemas.microsoft.com/office/drawing/2014/main" id="{50A88993-CAB2-DC03-42E8-F36A913C36D8}"/>
              </a:ext>
            </a:extLst>
          </p:cNvPr>
          <p:cNvSpPr txBox="1"/>
          <p:nvPr/>
        </p:nvSpPr>
        <p:spPr>
          <a:xfrm>
            <a:off x="3224808" y="4653136"/>
            <a:ext cx="1104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1" name="TextovéPole 710">
            <a:extLst>
              <a:ext uri="{FF2B5EF4-FFF2-40B4-BE49-F238E27FC236}">
                <a16:creationId xmlns:a16="http://schemas.microsoft.com/office/drawing/2014/main" id="{227A6E81-09E0-D947-A831-3D03BDC8E4DA}"/>
              </a:ext>
            </a:extLst>
          </p:cNvPr>
          <p:cNvSpPr txBox="1"/>
          <p:nvPr/>
        </p:nvSpPr>
        <p:spPr>
          <a:xfrm>
            <a:off x="3224808" y="4365104"/>
            <a:ext cx="1107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napájení a test</a:t>
            </a:r>
          </a:p>
          <a:p>
            <a:r>
              <a:rPr lang="cs-CZ" sz="800" dirty="0"/>
              <a:t>kolejnice1</a:t>
            </a:r>
          </a:p>
        </p:txBody>
      </p:sp>
      <p:sp>
        <p:nvSpPr>
          <p:cNvPr id="712" name="TextovéPole 711">
            <a:extLst>
              <a:ext uri="{FF2B5EF4-FFF2-40B4-BE49-F238E27FC236}">
                <a16:creationId xmlns:a16="http://schemas.microsoft.com/office/drawing/2014/main" id="{6B7273B6-297D-6606-D543-C37652FF1A85}"/>
              </a:ext>
            </a:extLst>
          </p:cNvPr>
          <p:cNvSpPr txBox="1"/>
          <p:nvPr/>
        </p:nvSpPr>
        <p:spPr>
          <a:xfrm>
            <a:off x="3224808" y="4077072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</a:t>
            </a:r>
          </a:p>
          <a:p>
            <a:r>
              <a:rPr lang="cs-CZ" sz="800" dirty="0"/>
              <a:t>kolejnice 2</a:t>
            </a:r>
          </a:p>
        </p:txBody>
      </p:sp>
      <p:sp>
        <p:nvSpPr>
          <p:cNvPr id="713" name="TextovéPole 712">
            <a:extLst>
              <a:ext uri="{FF2B5EF4-FFF2-40B4-BE49-F238E27FC236}">
                <a16:creationId xmlns:a16="http://schemas.microsoft.com/office/drawing/2014/main" id="{10356A99-8EE2-0825-3292-706E65018A5C}"/>
              </a:ext>
            </a:extLst>
          </p:cNvPr>
          <p:cNvSpPr txBox="1"/>
          <p:nvPr/>
        </p:nvSpPr>
        <p:spPr>
          <a:xfrm>
            <a:off x="3224808" y="3789040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kolejnice1 </a:t>
            </a:r>
          </a:p>
          <a:p>
            <a:r>
              <a:rPr lang="cs-CZ" sz="800" dirty="0"/>
              <a:t>Bez testu</a:t>
            </a:r>
          </a:p>
        </p:txBody>
      </p:sp>
      <p:sp>
        <p:nvSpPr>
          <p:cNvPr id="714" name="Obdélník 713">
            <a:extLst>
              <a:ext uri="{FF2B5EF4-FFF2-40B4-BE49-F238E27FC236}">
                <a16:creationId xmlns:a16="http://schemas.microsoft.com/office/drawing/2014/main" id="{1F6D41A8-0470-8F22-3A42-D6752D006037}"/>
              </a:ext>
            </a:extLst>
          </p:cNvPr>
          <p:cNvSpPr/>
          <p:nvPr/>
        </p:nvSpPr>
        <p:spPr>
          <a:xfrm>
            <a:off x="2864768" y="3789040"/>
            <a:ext cx="360040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6" name="Šipka: doprava 715">
            <a:extLst>
              <a:ext uri="{FF2B5EF4-FFF2-40B4-BE49-F238E27FC236}">
                <a16:creationId xmlns:a16="http://schemas.microsoft.com/office/drawing/2014/main" id="{880F06B5-DBA4-38D4-1E39-761B4B0F1853}"/>
              </a:ext>
            </a:extLst>
          </p:cNvPr>
          <p:cNvSpPr/>
          <p:nvPr/>
        </p:nvSpPr>
        <p:spPr>
          <a:xfrm>
            <a:off x="6465168" y="3933056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7" name="Šipka: doprava 716">
            <a:extLst>
              <a:ext uri="{FF2B5EF4-FFF2-40B4-BE49-F238E27FC236}">
                <a16:creationId xmlns:a16="http://schemas.microsoft.com/office/drawing/2014/main" id="{5A984F5C-0729-8D13-FE87-EFEE060D6ED2}"/>
              </a:ext>
            </a:extLst>
          </p:cNvPr>
          <p:cNvSpPr/>
          <p:nvPr/>
        </p:nvSpPr>
        <p:spPr>
          <a:xfrm>
            <a:off x="6465168" y="3645024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8" name="Šipka: doprava 717">
            <a:extLst>
              <a:ext uri="{FF2B5EF4-FFF2-40B4-BE49-F238E27FC236}">
                <a16:creationId xmlns:a16="http://schemas.microsoft.com/office/drawing/2014/main" id="{F34296ED-2A5F-FBDE-E7C5-FF77AE579B9D}"/>
              </a:ext>
            </a:extLst>
          </p:cNvPr>
          <p:cNvSpPr/>
          <p:nvPr/>
        </p:nvSpPr>
        <p:spPr>
          <a:xfrm>
            <a:off x="6465168" y="4221088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9" name="Šipka: doprava 718">
            <a:extLst>
              <a:ext uri="{FF2B5EF4-FFF2-40B4-BE49-F238E27FC236}">
                <a16:creationId xmlns:a16="http://schemas.microsoft.com/office/drawing/2014/main" id="{B154EAE6-4476-EF50-8EA6-13D48B05B22E}"/>
              </a:ext>
            </a:extLst>
          </p:cNvPr>
          <p:cNvSpPr/>
          <p:nvPr/>
        </p:nvSpPr>
        <p:spPr>
          <a:xfrm>
            <a:off x="6465168" y="3356992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0" name="Šipka: doprava 719">
            <a:extLst>
              <a:ext uri="{FF2B5EF4-FFF2-40B4-BE49-F238E27FC236}">
                <a16:creationId xmlns:a16="http://schemas.microsoft.com/office/drawing/2014/main" id="{24711FFF-BAED-7F59-51E5-C9BC9EBDC3C8}"/>
              </a:ext>
            </a:extLst>
          </p:cNvPr>
          <p:cNvSpPr/>
          <p:nvPr/>
        </p:nvSpPr>
        <p:spPr>
          <a:xfrm rot="10800000">
            <a:off x="6465168" y="19888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1" name="Šipka: doprava 720">
            <a:extLst>
              <a:ext uri="{FF2B5EF4-FFF2-40B4-BE49-F238E27FC236}">
                <a16:creationId xmlns:a16="http://schemas.microsoft.com/office/drawing/2014/main" id="{353FEB94-EB1D-A51C-11DD-1ADBE8292A8D}"/>
              </a:ext>
            </a:extLst>
          </p:cNvPr>
          <p:cNvSpPr/>
          <p:nvPr/>
        </p:nvSpPr>
        <p:spPr>
          <a:xfrm rot="10800000">
            <a:off x="6465168" y="1700808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2" name="Šipka: doprava 721">
            <a:extLst>
              <a:ext uri="{FF2B5EF4-FFF2-40B4-BE49-F238E27FC236}">
                <a16:creationId xmlns:a16="http://schemas.microsoft.com/office/drawing/2014/main" id="{32C26CA6-416A-A13C-83C1-CE32622ABEB1}"/>
              </a:ext>
            </a:extLst>
          </p:cNvPr>
          <p:cNvSpPr/>
          <p:nvPr/>
        </p:nvSpPr>
        <p:spPr>
          <a:xfrm rot="10800000">
            <a:off x="6465168" y="1412776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4" name="Šipka: doprava 723">
            <a:extLst>
              <a:ext uri="{FF2B5EF4-FFF2-40B4-BE49-F238E27FC236}">
                <a16:creationId xmlns:a16="http://schemas.microsoft.com/office/drawing/2014/main" id="{BE8B9015-F44B-1426-D611-30A64638678B}"/>
              </a:ext>
            </a:extLst>
          </p:cNvPr>
          <p:cNvSpPr/>
          <p:nvPr/>
        </p:nvSpPr>
        <p:spPr>
          <a:xfrm>
            <a:off x="4520952" y="5085184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7" name="Šipka: doprava 726">
            <a:extLst>
              <a:ext uri="{FF2B5EF4-FFF2-40B4-BE49-F238E27FC236}">
                <a16:creationId xmlns:a16="http://schemas.microsoft.com/office/drawing/2014/main" id="{D6EB4836-9259-3E2E-45AE-39BCA6CB722C}"/>
              </a:ext>
            </a:extLst>
          </p:cNvPr>
          <p:cNvSpPr/>
          <p:nvPr/>
        </p:nvSpPr>
        <p:spPr>
          <a:xfrm>
            <a:off x="4520952" y="4797152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8" name="Šipka: doprava 727">
            <a:extLst>
              <a:ext uri="{FF2B5EF4-FFF2-40B4-BE49-F238E27FC236}">
                <a16:creationId xmlns:a16="http://schemas.microsoft.com/office/drawing/2014/main" id="{FC49F01F-92B2-005E-A6CA-314ACF751A22}"/>
              </a:ext>
            </a:extLst>
          </p:cNvPr>
          <p:cNvSpPr/>
          <p:nvPr/>
        </p:nvSpPr>
        <p:spPr>
          <a:xfrm>
            <a:off x="4520952" y="450912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29" name="Šipka: doprava 728">
            <a:extLst>
              <a:ext uri="{FF2B5EF4-FFF2-40B4-BE49-F238E27FC236}">
                <a16:creationId xmlns:a16="http://schemas.microsoft.com/office/drawing/2014/main" id="{6971459D-6B67-BC54-D796-C14E10D61E1B}"/>
              </a:ext>
            </a:extLst>
          </p:cNvPr>
          <p:cNvSpPr/>
          <p:nvPr/>
        </p:nvSpPr>
        <p:spPr>
          <a:xfrm rot="10800000">
            <a:off x="4232920" y="4509120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0" name="Šipka: doprava 729">
            <a:extLst>
              <a:ext uri="{FF2B5EF4-FFF2-40B4-BE49-F238E27FC236}">
                <a16:creationId xmlns:a16="http://schemas.microsoft.com/office/drawing/2014/main" id="{99AE064F-ADF5-2C96-2A6E-52617D1131F7}"/>
              </a:ext>
            </a:extLst>
          </p:cNvPr>
          <p:cNvSpPr/>
          <p:nvPr/>
        </p:nvSpPr>
        <p:spPr>
          <a:xfrm rot="10800000">
            <a:off x="4232920" y="4797152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1" name="Šipka: doprava 730">
            <a:extLst>
              <a:ext uri="{FF2B5EF4-FFF2-40B4-BE49-F238E27FC236}">
                <a16:creationId xmlns:a16="http://schemas.microsoft.com/office/drawing/2014/main" id="{1237B5FF-97F3-7140-62A0-39461C016F8F}"/>
              </a:ext>
            </a:extLst>
          </p:cNvPr>
          <p:cNvSpPr/>
          <p:nvPr/>
        </p:nvSpPr>
        <p:spPr>
          <a:xfrm rot="10800000">
            <a:off x="4232920" y="5085184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2" name="Šipka: doprava 731">
            <a:extLst>
              <a:ext uri="{FF2B5EF4-FFF2-40B4-BE49-F238E27FC236}">
                <a16:creationId xmlns:a16="http://schemas.microsoft.com/office/drawing/2014/main" id="{17B1EC56-CC67-06FE-A1F1-8983361BD505}"/>
              </a:ext>
            </a:extLst>
          </p:cNvPr>
          <p:cNvSpPr/>
          <p:nvPr/>
        </p:nvSpPr>
        <p:spPr>
          <a:xfrm rot="10800000">
            <a:off x="4232920" y="3933056"/>
            <a:ext cx="216024" cy="14401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3" name="Šipka: doprava 732">
            <a:extLst>
              <a:ext uri="{FF2B5EF4-FFF2-40B4-BE49-F238E27FC236}">
                <a16:creationId xmlns:a16="http://schemas.microsoft.com/office/drawing/2014/main" id="{3FB5A517-66BB-92C3-22FA-BC8610C3CE57}"/>
              </a:ext>
            </a:extLst>
          </p:cNvPr>
          <p:cNvSpPr/>
          <p:nvPr/>
        </p:nvSpPr>
        <p:spPr>
          <a:xfrm rot="10800000">
            <a:off x="4232920" y="4221088"/>
            <a:ext cx="216024" cy="14401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35" name="Přímá spojnice 734">
            <a:extLst>
              <a:ext uri="{FF2B5EF4-FFF2-40B4-BE49-F238E27FC236}">
                <a16:creationId xmlns:a16="http://schemas.microsoft.com/office/drawing/2014/main" id="{BF19971B-4EDC-070A-F314-E78F5CA12C1B}"/>
              </a:ext>
            </a:extLst>
          </p:cNvPr>
          <p:cNvCxnSpPr>
            <a:cxnSpLocks/>
          </p:cNvCxnSpPr>
          <p:nvPr/>
        </p:nvCxnSpPr>
        <p:spPr>
          <a:xfrm>
            <a:off x="3152800" y="17728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9" name="Přímá spojnice 738">
            <a:extLst>
              <a:ext uri="{FF2B5EF4-FFF2-40B4-BE49-F238E27FC236}">
                <a16:creationId xmlns:a16="http://schemas.microsoft.com/office/drawing/2014/main" id="{088871A8-7E7F-B245-ED06-38159DB384A5}"/>
              </a:ext>
            </a:extLst>
          </p:cNvPr>
          <p:cNvCxnSpPr>
            <a:cxnSpLocks/>
          </p:cNvCxnSpPr>
          <p:nvPr/>
        </p:nvCxnSpPr>
        <p:spPr>
          <a:xfrm>
            <a:off x="5673080" y="234888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0" name="Přímá spojnice 739">
            <a:extLst>
              <a:ext uri="{FF2B5EF4-FFF2-40B4-BE49-F238E27FC236}">
                <a16:creationId xmlns:a16="http://schemas.microsoft.com/office/drawing/2014/main" id="{0F8A20B3-029A-6A8C-9AF2-BA050D790A8A}"/>
              </a:ext>
            </a:extLst>
          </p:cNvPr>
          <p:cNvCxnSpPr>
            <a:cxnSpLocks/>
          </p:cNvCxnSpPr>
          <p:nvPr/>
        </p:nvCxnSpPr>
        <p:spPr>
          <a:xfrm>
            <a:off x="4808984" y="1772816"/>
            <a:ext cx="86409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Vývojový diagram: zpoždění 741">
            <a:extLst>
              <a:ext uri="{FF2B5EF4-FFF2-40B4-BE49-F238E27FC236}">
                <a16:creationId xmlns:a16="http://schemas.microsoft.com/office/drawing/2014/main" id="{DD3F67D6-C8F3-30A9-3919-DA290E5E97DB}"/>
              </a:ext>
            </a:extLst>
          </p:cNvPr>
          <p:cNvSpPr/>
          <p:nvPr/>
        </p:nvSpPr>
        <p:spPr>
          <a:xfrm rot="16200000">
            <a:off x="6465168" y="2492896"/>
            <a:ext cx="216024" cy="216024"/>
          </a:xfrm>
          <a:prstGeom prst="flowChartDelay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43" name="Šipka: doprava 742">
            <a:extLst>
              <a:ext uri="{FF2B5EF4-FFF2-40B4-BE49-F238E27FC236}">
                <a16:creationId xmlns:a16="http://schemas.microsoft.com/office/drawing/2014/main" id="{8A54CBCB-77E3-A73D-FB6F-0CF5BE7F2E6B}"/>
              </a:ext>
            </a:extLst>
          </p:cNvPr>
          <p:cNvSpPr/>
          <p:nvPr/>
        </p:nvSpPr>
        <p:spPr>
          <a:xfrm>
            <a:off x="3728864" y="1412776"/>
            <a:ext cx="216024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45" name="Přímá spojnice 744">
            <a:extLst>
              <a:ext uri="{FF2B5EF4-FFF2-40B4-BE49-F238E27FC236}">
                <a16:creationId xmlns:a16="http://schemas.microsoft.com/office/drawing/2014/main" id="{DA892028-3EA5-AC04-281B-54E2A291124A}"/>
              </a:ext>
            </a:extLst>
          </p:cNvPr>
          <p:cNvCxnSpPr>
            <a:cxnSpLocks/>
          </p:cNvCxnSpPr>
          <p:nvPr/>
        </p:nvCxnSpPr>
        <p:spPr>
          <a:xfrm flipH="1">
            <a:off x="6681192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0" name="Přímá spojnice 749">
            <a:extLst>
              <a:ext uri="{FF2B5EF4-FFF2-40B4-BE49-F238E27FC236}">
                <a16:creationId xmlns:a16="http://schemas.microsoft.com/office/drawing/2014/main" id="{E4391CCA-A1E3-A87C-F020-45853D33DC36}"/>
              </a:ext>
            </a:extLst>
          </p:cNvPr>
          <p:cNvCxnSpPr>
            <a:cxnSpLocks/>
          </p:cNvCxnSpPr>
          <p:nvPr/>
        </p:nvCxnSpPr>
        <p:spPr>
          <a:xfrm flipH="1">
            <a:off x="5817096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1" name="TextovéPole 750">
            <a:extLst>
              <a:ext uri="{FF2B5EF4-FFF2-40B4-BE49-F238E27FC236}">
                <a16:creationId xmlns:a16="http://schemas.microsoft.com/office/drawing/2014/main" id="{EEAA882C-29A4-DACA-94AF-889D0F083271}"/>
              </a:ext>
            </a:extLst>
          </p:cNvPr>
          <p:cNvSpPr txBox="1"/>
          <p:nvPr/>
        </p:nvSpPr>
        <p:spPr>
          <a:xfrm>
            <a:off x="5961112" y="2636912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sp>
        <p:nvSpPr>
          <p:cNvPr id="755" name="TextovéPole 754">
            <a:extLst>
              <a:ext uri="{FF2B5EF4-FFF2-40B4-BE49-F238E27FC236}">
                <a16:creationId xmlns:a16="http://schemas.microsoft.com/office/drawing/2014/main" id="{732F4386-8E57-B032-E42B-0F8712A2265D}"/>
              </a:ext>
            </a:extLst>
          </p:cNvPr>
          <p:cNvSpPr txBox="1"/>
          <p:nvPr/>
        </p:nvSpPr>
        <p:spPr>
          <a:xfrm>
            <a:off x="8049344" y="220486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0V</a:t>
            </a:r>
          </a:p>
        </p:txBody>
      </p:sp>
      <p:sp>
        <p:nvSpPr>
          <p:cNvPr id="756" name="TextovéPole 755">
            <a:extLst>
              <a:ext uri="{FF2B5EF4-FFF2-40B4-BE49-F238E27FC236}">
                <a16:creationId xmlns:a16="http://schemas.microsoft.com/office/drawing/2014/main" id="{300E6F19-8BCE-C94D-D6D5-D9124C6E9A64}"/>
              </a:ext>
            </a:extLst>
          </p:cNvPr>
          <p:cNvSpPr txBox="1"/>
          <p:nvPr/>
        </p:nvSpPr>
        <p:spPr>
          <a:xfrm>
            <a:off x="8049344" y="2420888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+</a:t>
            </a:r>
            <a:r>
              <a:rPr lang="cs-CZ" sz="1000" dirty="0" err="1"/>
              <a:t>Uc</a:t>
            </a:r>
            <a:endParaRPr lang="cs-CZ" sz="1000" dirty="0"/>
          </a:p>
        </p:txBody>
      </p:sp>
      <p:sp>
        <p:nvSpPr>
          <p:cNvPr id="757" name="Šipka: doprava 756">
            <a:extLst>
              <a:ext uri="{FF2B5EF4-FFF2-40B4-BE49-F238E27FC236}">
                <a16:creationId xmlns:a16="http://schemas.microsoft.com/office/drawing/2014/main" id="{61D57928-8BE5-B706-9F1C-F1133E5418BE}"/>
              </a:ext>
            </a:extLst>
          </p:cNvPr>
          <p:cNvSpPr/>
          <p:nvPr/>
        </p:nvSpPr>
        <p:spPr>
          <a:xfrm rot="10800000">
            <a:off x="6753200" y="2564904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8" name="Šipka: doprava 757">
            <a:extLst>
              <a:ext uri="{FF2B5EF4-FFF2-40B4-BE49-F238E27FC236}">
                <a16:creationId xmlns:a16="http://schemas.microsoft.com/office/drawing/2014/main" id="{C314A19F-38D8-07FB-7460-ECDB85F1AD5F}"/>
              </a:ext>
            </a:extLst>
          </p:cNvPr>
          <p:cNvSpPr/>
          <p:nvPr/>
        </p:nvSpPr>
        <p:spPr>
          <a:xfrm rot="10800000">
            <a:off x="6753200" y="2276872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59" name="Šipka: doprava 758">
            <a:extLst>
              <a:ext uri="{FF2B5EF4-FFF2-40B4-BE49-F238E27FC236}">
                <a16:creationId xmlns:a16="http://schemas.microsoft.com/office/drawing/2014/main" id="{5F9D5EC2-922C-38ED-2B99-549584074231}"/>
              </a:ext>
            </a:extLst>
          </p:cNvPr>
          <p:cNvSpPr/>
          <p:nvPr/>
        </p:nvSpPr>
        <p:spPr>
          <a:xfrm>
            <a:off x="3728864" y="1700808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61" name="Přímá spojnice 760">
            <a:extLst>
              <a:ext uri="{FF2B5EF4-FFF2-40B4-BE49-F238E27FC236}">
                <a16:creationId xmlns:a16="http://schemas.microsoft.com/office/drawing/2014/main" id="{D80DFD59-BA61-2B77-3C24-E7CBFCB815DB}"/>
              </a:ext>
            </a:extLst>
          </p:cNvPr>
          <p:cNvCxnSpPr>
            <a:cxnSpLocks/>
          </p:cNvCxnSpPr>
          <p:nvPr/>
        </p:nvCxnSpPr>
        <p:spPr>
          <a:xfrm>
            <a:off x="3224808" y="148478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4" name="Šipka: doprava 763">
            <a:extLst>
              <a:ext uri="{FF2B5EF4-FFF2-40B4-BE49-F238E27FC236}">
                <a16:creationId xmlns:a16="http://schemas.microsoft.com/office/drawing/2014/main" id="{382A09CA-FA64-04D0-AF92-0091A569F6AB}"/>
              </a:ext>
            </a:extLst>
          </p:cNvPr>
          <p:cNvSpPr/>
          <p:nvPr/>
        </p:nvSpPr>
        <p:spPr>
          <a:xfrm rot="10800000">
            <a:off x="5673080" y="2564904"/>
            <a:ext cx="216024" cy="1440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5" name="TextovéPole 764">
            <a:extLst>
              <a:ext uri="{FF2B5EF4-FFF2-40B4-BE49-F238E27FC236}">
                <a16:creationId xmlns:a16="http://schemas.microsoft.com/office/drawing/2014/main" id="{91EE8812-9B79-DF85-5E55-D2B014A5D753}"/>
              </a:ext>
            </a:extLst>
          </p:cNvPr>
          <p:cNvSpPr txBox="1"/>
          <p:nvPr/>
        </p:nvSpPr>
        <p:spPr>
          <a:xfrm>
            <a:off x="7977336" y="3212976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(PNP 100mA) </a:t>
            </a:r>
          </a:p>
        </p:txBody>
      </p:sp>
      <p:cxnSp>
        <p:nvCxnSpPr>
          <p:cNvPr id="770" name="Přímá spojnice 769">
            <a:extLst>
              <a:ext uri="{FF2B5EF4-FFF2-40B4-BE49-F238E27FC236}">
                <a16:creationId xmlns:a16="http://schemas.microsoft.com/office/drawing/2014/main" id="{80A3C2F3-EB8D-79D3-EF46-92CC04A8BB78}"/>
              </a:ext>
            </a:extLst>
          </p:cNvPr>
          <p:cNvCxnSpPr/>
          <p:nvPr/>
        </p:nvCxnSpPr>
        <p:spPr>
          <a:xfrm>
            <a:off x="848544" y="3212976"/>
            <a:ext cx="0" cy="2808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1" name="Přímá spojnice 770">
            <a:extLst>
              <a:ext uri="{FF2B5EF4-FFF2-40B4-BE49-F238E27FC236}">
                <a16:creationId xmlns:a16="http://schemas.microsoft.com/office/drawing/2014/main" id="{1413679F-E275-0397-D52E-28001F6A7035}"/>
              </a:ext>
            </a:extLst>
          </p:cNvPr>
          <p:cNvCxnSpPr>
            <a:cxnSpLocks/>
          </p:cNvCxnSpPr>
          <p:nvPr/>
        </p:nvCxnSpPr>
        <p:spPr>
          <a:xfrm>
            <a:off x="1424608" y="3212976"/>
            <a:ext cx="0" cy="72008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Přímá spojnice 772">
            <a:extLst>
              <a:ext uri="{FF2B5EF4-FFF2-40B4-BE49-F238E27FC236}">
                <a16:creationId xmlns:a16="http://schemas.microsoft.com/office/drawing/2014/main" id="{ECAD9BED-80BC-6F12-5F46-620E11880318}"/>
              </a:ext>
            </a:extLst>
          </p:cNvPr>
          <p:cNvCxnSpPr>
            <a:cxnSpLocks/>
          </p:cNvCxnSpPr>
          <p:nvPr/>
        </p:nvCxnSpPr>
        <p:spPr>
          <a:xfrm>
            <a:off x="1424608" y="4077072"/>
            <a:ext cx="0" cy="86409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4" name="Přímá spojnice 773">
            <a:extLst>
              <a:ext uri="{FF2B5EF4-FFF2-40B4-BE49-F238E27FC236}">
                <a16:creationId xmlns:a16="http://schemas.microsoft.com/office/drawing/2014/main" id="{8AF77354-19E5-7FAB-1D4D-2EC2F310C796}"/>
              </a:ext>
            </a:extLst>
          </p:cNvPr>
          <p:cNvCxnSpPr>
            <a:cxnSpLocks/>
          </p:cNvCxnSpPr>
          <p:nvPr/>
        </p:nvCxnSpPr>
        <p:spPr>
          <a:xfrm>
            <a:off x="1424608" y="5085184"/>
            <a:ext cx="0" cy="93610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Přímá spojnice 778">
            <a:extLst>
              <a:ext uri="{FF2B5EF4-FFF2-40B4-BE49-F238E27FC236}">
                <a16:creationId xmlns:a16="http://schemas.microsoft.com/office/drawing/2014/main" id="{970B0DD4-95ED-462E-5734-389200B94E66}"/>
              </a:ext>
            </a:extLst>
          </p:cNvPr>
          <p:cNvCxnSpPr>
            <a:cxnSpLocks/>
            <a:endCxn id="701" idx="2"/>
          </p:cNvCxnSpPr>
          <p:nvPr/>
        </p:nvCxnSpPr>
        <p:spPr>
          <a:xfrm>
            <a:off x="848544" y="4293096"/>
            <a:ext cx="219624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Přímá spojnice 781">
            <a:extLst>
              <a:ext uri="{FF2B5EF4-FFF2-40B4-BE49-F238E27FC236}">
                <a16:creationId xmlns:a16="http://schemas.microsoft.com/office/drawing/2014/main" id="{AB09E4D5-3209-60EC-8973-0D1753B5001A}"/>
              </a:ext>
            </a:extLst>
          </p:cNvPr>
          <p:cNvCxnSpPr>
            <a:cxnSpLocks/>
          </p:cNvCxnSpPr>
          <p:nvPr/>
        </p:nvCxnSpPr>
        <p:spPr>
          <a:xfrm>
            <a:off x="2144688" y="4581128"/>
            <a:ext cx="97210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Přímá spojnice 783">
            <a:extLst>
              <a:ext uri="{FF2B5EF4-FFF2-40B4-BE49-F238E27FC236}">
                <a16:creationId xmlns:a16="http://schemas.microsoft.com/office/drawing/2014/main" id="{83F4E1EB-A629-44FA-A468-0A0F0FE82D2F}"/>
              </a:ext>
            </a:extLst>
          </p:cNvPr>
          <p:cNvCxnSpPr>
            <a:cxnSpLocks/>
          </p:cNvCxnSpPr>
          <p:nvPr/>
        </p:nvCxnSpPr>
        <p:spPr>
          <a:xfrm>
            <a:off x="1424608" y="3861048"/>
            <a:ext cx="720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7" name="Přímá spojnice 786">
            <a:extLst>
              <a:ext uri="{FF2B5EF4-FFF2-40B4-BE49-F238E27FC236}">
                <a16:creationId xmlns:a16="http://schemas.microsoft.com/office/drawing/2014/main" id="{E4BCFBFE-2D94-F9E4-D3C2-6D47E1FA92E6}"/>
              </a:ext>
            </a:extLst>
          </p:cNvPr>
          <p:cNvCxnSpPr>
            <a:cxnSpLocks/>
          </p:cNvCxnSpPr>
          <p:nvPr/>
        </p:nvCxnSpPr>
        <p:spPr>
          <a:xfrm>
            <a:off x="2144688" y="3861048"/>
            <a:ext cx="0" cy="72008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9" name="Přímá spojnice 788">
            <a:extLst>
              <a:ext uri="{FF2B5EF4-FFF2-40B4-BE49-F238E27FC236}">
                <a16:creationId xmlns:a16="http://schemas.microsoft.com/office/drawing/2014/main" id="{D22B0035-0413-59C7-540D-1CA2715F0351}"/>
              </a:ext>
            </a:extLst>
          </p:cNvPr>
          <p:cNvCxnSpPr>
            <a:cxnSpLocks/>
            <a:endCxn id="684" idx="2"/>
          </p:cNvCxnSpPr>
          <p:nvPr/>
        </p:nvCxnSpPr>
        <p:spPr>
          <a:xfrm>
            <a:off x="1424608" y="4869160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Přímá spojnice 790">
            <a:extLst>
              <a:ext uri="{FF2B5EF4-FFF2-40B4-BE49-F238E27FC236}">
                <a16:creationId xmlns:a16="http://schemas.microsoft.com/office/drawing/2014/main" id="{BF0C93BB-9750-AC7C-E7B6-5C85DDFAE3C9}"/>
              </a:ext>
            </a:extLst>
          </p:cNvPr>
          <p:cNvCxnSpPr>
            <a:cxnSpLocks/>
          </p:cNvCxnSpPr>
          <p:nvPr/>
        </p:nvCxnSpPr>
        <p:spPr>
          <a:xfrm>
            <a:off x="1424608" y="5157192"/>
            <a:ext cx="16201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Přímá spojnice se šipkou 792">
            <a:extLst>
              <a:ext uri="{FF2B5EF4-FFF2-40B4-BE49-F238E27FC236}">
                <a16:creationId xmlns:a16="http://schemas.microsoft.com/office/drawing/2014/main" id="{621BBD2E-C12F-C633-BAD9-CB4E9883710A}"/>
              </a:ext>
            </a:extLst>
          </p:cNvPr>
          <p:cNvCxnSpPr>
            <a:cxnSpLocks/>
          </p:cNvCxnSpPr>
          <p:nvPr/>
        </p:nvCxnSpPr>
        <p:spPr>
          <a:xfrm>
            <a:off x="1424608" y="1484784"/>
            <a:ext cx="1224136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Přímá spojnice se šipkou 794">
            <a:extLst>
              <a:ext uri="{FF2B5EF4-FFF2-40B4-BE49-F238E27FC236}">
                <a16:creationId xmlns:a16="http://schemas.microsoft.com/office/drawing/2014/main" id="{00BAD210-D143-4FFD-A91E-776F345C3D30}"/>
              </a:ext>
            </a:extLst>
          </p:cNvPr>
          <p:cNvCxnSpPr>
            <a:cxnSpLocks/>
          </p:cNvCxnSpPr>
          <p:nvPr/>
        </p:nvCxnSpPr>
        <p:spPr>
          <a:xfrm>
            <a:off x="1352600" y="1772816"/>
            <a:ext cx="1224136" cy="0"/>
          </a:xfrm>
          <a:prstGeom prst="straightConnector1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Přímá spojnice se šipkou 795">
            <a:extLst>
              <a:ext uri="{FF2B5EF4-FFF2-40B4-BE49-F238E27FC236}">
                <a16:creationId xmlns:a16="http://schemas.microsoft.com/office/drawing/2014/main" id="{760C07D1-FAB6-3E63-F3A7-E20BBA162A23}"/>
              </a:ext>
            </a:extLst>
          </p:cNvPr>
          <p:cNvCxnSpPr>
            <a:cxnSpLocks/>
          </p:cNvCxnSpPr>
          <p:nvPr/>
        </p:nvCxnSpPr>
        <p:spPr>
          <a:xfrm flipH="1">
            <a:off x="7761312" y="2636912"/>
            <a:ext cx="1800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2" name="Ovál 811">
            <a:extLst>
              <a:ext uri="{FF2B5EF4-FFF2-40B4-BE49-F238E27FC236}">
                <a16:creationId xmlns:a16="http://schemas.microsoft.com/office/drawing/2014/main" id="{1E234155-E331-CCAB-BB85-4B4C352FA222}"/>
              </a:ext>
            </a:extLst>
          </p:cNvPr>
          <p:cNvSpPr/>
          <p:nvPr/>
        </p:nvSpPr>
        <p:spPr>
          <a:xfrm>
            <a:off x="1376365" y="3820871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3" name="Ovál 812">
            <a:extLst>
              <a:ext uri="{FF2B5EF4-FFF2-40B4-BE49-F238E27FC236}">
                <a16:creationId xmlns:a16="http://schemas.microsoft.com/office/drawing/2014/main" id="{06FB58A6-DDCF-3E53-63B6-9A96F34C108E}"/>
              </a:ext>
            </a:extLst>
          </p:cNvPr>
          <p:cNvSpPr/>
          <p:nvPr/>
        </p:nvSpPr>
        <p:spPr>
          <a:xfrm>
            <a:off x="1376365" y="4827635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4" name="Ovál 813">
            <a:extLst>
              <a:ext uri="{FF2B5EF4-FFF2-40B4-BE49-F238E27FC236}">
                <a16:creationId xmlns:a16="http://schemas.microsoft.com/office/drawing/2014/main" id="{01FC1597-87B8-E34C-CACB-F036DE3A2EEC}"/>
              </a:ext>
            </a:extLst>
          </p:cNvPr>
          <p:cNvSpPr/>
          <p:nvPr/>
        </p:nvSpPr>
        <p:spPr>
          <a:xfrm>
            <a:off x="803711" y="4264217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5" name="Ovál 814">
            <a:extLst>
              <a:ext uri="{FF2B5EF4-FFF2-40B4-BE49-F238E27FC236}">
                <a16:creationId xmlns:a16="http://schemas.microsoft.com/office/drawing/2014/main" id="{4D604F1B-11F3-2623-15AC-DC0F7D90CBCE}"/>
              </a:ext>
            </a:extLst>
          </p:cNvPr>
          <p:cNvSpPr/>
          <p:nvPr/>
        </p:nvSpPr>
        <p:spPr>
          <a:xfrm>
            <a:off x="1385602" y="5113962"/>
            <a:ext cx="72008" cy="72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9359D407-1236-35E6-943F-92BCE9D2448F}"/>
              </a:ext>
            </a:extLst>
          </p:cNvPr>
          <p:cNvGrpSpPr/>
          <p:nvPr/>
        </p:nvGrpSpPr>
        <p:grpSpPr>
          <a:xfrm>
            <a:off x="7041232" y="2614712"/>
            <a:ext cx="288032" cy="166216"/>
            <a:chOff x="5529064" y="2686720"/>
            <a:chExt cx="288032" cy="166216"/>
          </a:xfrm>
        </p:grpSpPr>
        <p:sp>
          <p:nvSpPr>
            <p:cNvPr id="6" name="Ovál 5">
              <a:extLst>
                <a:ext uri="{FF2B5EF4-FFF2-40B4-BE49-F238E27FC236}">
                  <a16:creationId xmlns:a16="http://schemas.microsoft.com/office/drawing/2014/main" id="{CC9F493B-CBF3-C970-B526-7FE6FF79DA5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511F8266-81D0-6E77-019F-1292675EA84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E83C220D-92E2-80E5-8576-2124DE05708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5CECF77C-0543-1906-4FFE-9DCC1B9543A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19481C47-AC2C-C463-F287-A38F0060B47A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168032" y="2621408"/>
            <a:ext cx="0" cy="663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AF4DFA2-1ED2-497D-62FC-48FA6F029E01}"/>
              </a:ext>
            </a:extLst>
          </p:cNvPr>
          <p:cNvSpPr txBox="1"/>
          <p:nvPr/>
        </p:nvSpPr>
        <p:spPr>
          <a:xfrm>
            <a:off x="3800872" y="6309320"/>
            <a:ext cx="36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Připojení karty jedno napětí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19BC0A7C-2461-6CC9-A663-A574D048041C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15333FF2-8E93-166D-743F-D61425D1660A}"/>
              </a:ext>
            </a:extLst>
          </p:cNvPr>
          <p:cNvCxnSpPr>
            <a:cxnSpLocks/>
          </p:cNvCxnSpPr>
          <p:nvPr/>
        </p:nvCxnSpPr>
        <p:spPr>
          <a:xfrm flipH="1">
            <a:off x="2216696" y="836712"/>
            <a:ext cx="734481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801350E-80A6-DE32-2349-E34EB9D72A2C}"/>
              </a:ext>
            </a:extLst>
          </p:cNvPr>
          <p:cNvCxnSpPr>
            <a:cxnSpLocks/>
          </p:cNvCxnSpPr>
          <p:nvPr/>
        </p:nvCxnSpPr>
        <p:spPr>
          <a:xfrm flipV="1">
            <a:off x="9561512" y="836712"/>
            <a:ext cx="0" cy="18002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73AE517-2BB3-D8E1-8060-442C3B39B6F7}"/>
              </a:ext>
            </a:extLst>
          </p:cNvPr>
          <p:cNvCxnSpPr>
            <a:cxnSpLocks/>
          </p:cNvCxnSpPr>
          <p:nvPr/>
        </p:nvCxnSpPr>
        <p:spPr>
          <a:xfrm flipV="1">
            <a:off x="2216696" y="836712"/>
            <a:ext cx="0" cy="504056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AD80481D-C8AE-FBFC-79C1-379BBBEBDDB4}"/>
              </a:ext>
            </a:extLst>
          </p:cNvPr>
          <p:cNvCxnSpPr>
            <a:cxnSpLocks/>
          </p:cNvCxnSpPr>
          <p:nvPr/>
        </p:nvCxnSpPr>
        <p:spPr>
          <a:xfrm flipH="1" flipV="1">
            <a:off x="2216696" y="1340768"/>
            <a:ext cx="432048" cy="72008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808656A-D5AD-5BE0-B3F0-331080F10471}"/>
              </a:ext>
            </a:extLst>
          </p:cNvPr>
          <p:cNvSpPr txBox="1"/>
          <p:nvPr/>
        </p:nvSpPr>
        <p:spPr>
          <a:xfrm>
            <a:off x="8049344" y="1268760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39D80FD2-4EF5-FB52-FB36-CEF2931A685B}"/>
              </a:ext>
            </a:extLst>
          </p:cNvPr>
          <p:cNvSpPr txBox="1"/>
          <p:nvPr/>
        </p:nvSpPr>
        <p:spPr>
          <a:xfrm>
            <a:off x="8049344" y="1556792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DFB902B-951E-0028-8CAC-D4334F529AB9}"/>
              </a:ext>
            </a:extLst>
          </p:cNvPr>
          <p:cNvSpPr txBox="1"/>
          <p:nvPr/>
        </p:nvSpPr>
        <p:spPr>
          <a:xfrm>
            <a:off x="8049344" y="1844824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IN 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0CA1106A-37FF-8D0B-96D2-CB5B9E4676AE}"/>
              </a:ext>
            </a:extLst>
          </p:cNvPr>
          <p:cNvCxnSpPr>
            <a:cxnSpLocks/>
          </p:cNvCxnSpPr>
          <p:nvPr/>
        </p:nvCxnSpPr>
        <p:spPr>
          <a:xfrm>
            <a:off x="8481392" y="148478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23EE134C-622A-942E-492A-899AC7198EE8}"/>
              </a:ext>
            </a:extLst>
          </p:cNvPr>
          <p:cNvCxnSpPr/>
          <p:nvPr/>
        </p:nvCxnSpPr>
        <p:spPr>
          <a:xfrm>
            <a:off x="8913440" y="14847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C0604A80-F758-9BCA-47A6-A6CAF2BDF1C6}"/>
              </a:ext>
            </a:extLst>
          </p:cNvPr>
          <p:cNvCxnSpPr>
            <a:cxnSpLocks/>
          </p:cNvCxnSpPr>
          <p:nvPr/>
        </p:nvCxnSpPr>
        <p:spPr>
          <a:xfrm>
            <a:off x="8625408" y="1340768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57AD25E8-C93C-6074-0ED6-04A878F768E0}"/>
              </a:ext>
            </a:extLst>
          </p:cNvPr>
          <p:cNvCxnSpPr>
            <a:cxnSpLocks/>
          </p:cNvCxnSpPr>
          <p:nvPr/>
        </p:nvCxnSpPr>
        <p:spPr>
          <a:xfrm>
            <a:off x="8481392" y="16288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B44C1082-AB01-2182-3F1D-F908CC06644D}"/>
              </a:ext>
            </a:extLst>
          </p:cNvPr>
          <p:cNvCxnSpPr>
            <a:cxnSpLocks/>
          </p:cNvCxnSpPr>
          <p:nvPr/>
        </p:nvCxnSpPr>
        <p:spPr>
          <a:xfrm>
            <a:off x="8625408" y="141277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>
            <a:extLst>
              <a:ext uri="{FF2B5EF4-FFF2-40B4-BE49-F238E27FC236}">
                <a16:creationId xmlns:a16="http://schemas.microsoft.com/office/drawing/2014/main" id="{89D75E73-6D31-41FD-8444-F618DFB485B7}"/>
              </a:ext>
            </a:extLst>
          </p:cNvPr>
          <p:cNvCxnSpPr>
            <a:cxnSpLocks/>
          </p:cNvCxnSpPr>
          <p:nvPr/>
        </p:nvCxnSpPr>
        <p:spPr>
          <a:xfrm>
            <a:off x="8481392" y="17728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>
            <a:extLst>
              <a:ext uri="{FF2B5EF4-FFF2-40B4-BE49-F238E27FC236}">
                <a16:creationId xmlns:a16="http://schemas.microsoft.com/office/drawing/2014/main" id="{B7996B4D-A979-DF09-B116-6CAE7B86CECE}"/>
              </a:ext>
            </a:extLst>
          </p:cNvPr>
          <p:cNvCxnSpPr/>
          <p:nvPr/>
        </p:nvCxnSpPr>
        <p:spPr>
          <a:xfrm>
            <a:off x="8913440" y="177281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EBF2D11D-160D-774B-72B9-4AE765FC1A9F}"/>
              </a:ext>
            </a:extLst>
          </p:cNvPr>
          <p:cNvCxnSpPr>
            <a:cxnSpLocks/>
          </p:cNvCxnSpPr>
          <p:nvPr/>
        </p:nvCxnSpPr>
        <p:spPr>
          <a:xfrm>
            <a:off x="8625408" y="1628800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>
            <a:extLst>
              <a:ext uri="{FF2B5EF4-FFF2-40B4-BE49-F238E27FC236}">
                <a16:creationId xmlns:a16="http://schemas.microsoft.com/office/drawing/2014/main" id="{0E4FB998-0EFD-D2C9-D0D9-17ACE54F5B15}"/>
              </a:ext>
            </a:extLst>
          </p:cNvPr>
          <p:cNvCxnSpPr>
            <a:cxnSpLocks/>
          </p:cNvCxnSpPr>
          <p:nvPr/>
        </p:nvCxnSpPr>
        <p:spPr>
          <a:xfrm>
            <a:off x="8409384" y="19888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38">
            <a:extLst>
              <a:ext uri="{FF2B5EF4-FFF2-40B4-BE49-F238E27FC236}">
                <a16:creationId xmlns:a16="http://schemas.microsoft.com/office/drawing/2014/main" id="{D15149B7-B00D-36EF-FA76-3FB60B63085F}"/>
              </a:ext>
            </a:extLst>
          </p:cNvPr>
          <p:cNvCxnSpPr>
            <a:cxnSpLocks/>
          </p:cNvCxnSpPr>
          <p:nvPr/>
        </p:nvCxnSpPr>
        <p:spPr>
          <a:xfrm>
            <a:off x="8625408" y="170080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D690118B-9931-4D24-FC1E-D2FBB2A0729C}"/>
              </a:ext>
            </a:extLst>
          </p:cNvPr>
          <p:cNvCxnSpPr>
            <a:cxnSpLocks/>
          </p:cNvCxnSpPr>
          <p:nvPr/>
        </p:nvCxnSpPr>
        <p:spPr>
          <a:xfrm>
            <a:off x="8481392" y="206084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457633B1-1D55-36A8-D77D-CA9837F4BCEA}"/>
              </a:ext>
            </a:extLst>
          </p:cNvPr>
          <p:cNvCxnSpPr/>
          <p:nvPr/>
        </p:nvCxnSpPr>
        <p:spPr>
          <a:xfrm>
            <a:off x="8913440" y="20608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41">
            <a:extLst>
              <a:ext uri="{FF2B5EF4-FFF2-40B4-BE49-F238E27FC236}">
                <a16:creationId xmlns:a16="http://schemas.microsoft.com/office/drawing/2014/main" id="{FFFBA7AB-AD60-E2FC-08EE-FFD24CF809CF}"/>
              </a:ext>
            </a:extLst>
          </p:cNvPr>
          <p:cNvCxnSpPr>
            <a:cxnSpLocks/>
          </p:cNvCxnSpPr>
          <p:nvPr/>
        </p:nvCxnSpPr>
        <p:spPr>
          <a:xfrm>
            <a:off x="8625408" y="1916832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D05FBB1B-139F-0F1D-9FB4-4B602725F519}"/>
              </a:ext>
            </a:extLst>
          </p:cNvPr>
          <p:cNvCxnSpPr>
            <a:cxnSpLocks/>
          </p:cNvCxnSpPr>
          <p:nvPr/>
        </p:nvCxnSpPr>
        <p:spPr>
          <a:xfrm>
            <a:off x="8481392" y="22048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A2DCB74A-7864-9994-AEC1-E2C07E414141}"/>
              </a:ext>
            </a:extLst>
          </p:cNvPr>
          <p:cNvCxnSpPr>
            <a:cxnSpLocks/>
          </p:cNvCxnSpPr>
          <p:nvPr/>
        </p:nvCxnSpPr>
        <p:spPr>
          <a:xfrm>
            <a:off x="8625408" y="198884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4DBA1DF6-A716-1448-D133-9550657E86AB}"/>
              </a:ext>
            </a:extLst>
          </p:cNvPr>
          <p:cNvCxnSpPr>
            <a:cxnSpLocks/>
          </p:cNvCxnSpPr>
          <p:nvPr/>
        </p:nvCxnSpPr>
        <p:spPr>
          <a:xfrm flipH="1">
            <a:off x="9057456" y="1484784"/>
            <a:ext cx="50405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>
            <a:extLst>
              <a:ext uri="{FF2B5EF4-FFF2-40B4-BE49-F238E27FC236}">
                <a16:creationId xmlns:a16="http://schemas.microsoft.com/office/drawing/2014/main" id="{1BEA0F56-7D85-A6A4-F9D2-1A4079B6AEA8}"/>
              </a:ext>
            </a:extLst>
          </p:cNvPr>
          <p:cNvCxnSpPr>
            <a:cxnSpLocks/>
          </p:cNvCxnSpPr>
          <p:nvPr/>
        </p:nvCxnSpPr>
        <p:spPr>
          <a:xfrm flipH="1">
            <a:off x="9057456" y="1772816"/>
            <a:ext cx="50405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DF74C8C1-5CAF-142A-C66F-9D9126C5556A}"/>
              </a:ext>
            </a:extLst>
          </p:cNvPr>
          <p:cNvCxnSpPr>
            <a:cxnSpLocks/>
          </p:cNvCxnSpPr>
          <p:nvPr/>
        </p:nvCxnSpPr>
        <p:spPr>
          <a:xfrm flipH="1">
            <a:off x="9057456" y="2060848"/>
            <a:ext cx="504056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>
            <a:extLst>
              <a:ext uri="{FF2B5EF4-FFF2-40B4-BE49-F238E27FC236}">
                <a16:creationId xmlns:a16="http://schemas.microsoft.com/office/drawing/2014/main" id="{CA0A2BCA-D78C-F6C3-A826-BD005714B233}"/>
              </a:ext>
            </a:extLst>
          </p:cNvPr>
          <p:cNvCxnSpPr>
            <a:cxnSpLocks/>
          </p:cNvCxnSpPr>
          <p:nvPr/>
        </p:nvCxnSpPr>
        <p:spPr>
          <a:xfrm flipH="1">
            <a:off x="7761312" y="2060848"/>
            <a:ext cx="7920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50">
            <a:extLst>
              <a:ext uri="{FF2B5EF4-FFF2-40B4-BE49-F238E27FC236}">
                <a16:creationId xmlns:a16="http://schemas.microsoft.com/office/drawing/2014/main" id="{D242B158-57E2-97E5-9E88-C3DEAAB69949}"/>
              </a:ext>
            </a:extLst>
          </p:cNvPr>
          <p:cNvCxnSpPr>
            <a:cxnSpLocks/>
          </p:cNvCxnSpPr>
          <p:nvPr/>
        </p:nvCxnSpPr>
        <p:spPr>
          <a:xfrm flipH="1">
            <a:off x="7761312" y="1772816"/>
            <a:ext cx="7920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51">
            <a:extLst>
              <a:ext uri="{FF2B5EF4-FFF2-40B4-BE49-F238E27FC236}">
                <a16:creationId xmlns:a16="http://schemas.microsoft.com/office/drawing/2014/main" id="{2EDAAB32-D0E0-69DD-E658-05F7CE41BD16}"/>
              </a:ext>
            </a:extLst>
          </p:cNvPr>
          <p:cNvCxnSpPr>
            <a:cxnSpLocks/>
          </p:cNvCxnSpPr>
          <p:nvPr/>
        </p:nvCxnSpPr>
        <p:spPr>
          <a:xfrm flipH="1">
            <a:off x="7761312" y="1484784"/>
            <a:ext cx="79208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78976681-96EA-DFF8-8F4D-DEF279F030FF}"/>
              </a:ext>
            </a:extLst>
          </p:cNvPr>
          <p:cNvSpPr txBox="1"/>
          <p:nvPr/>
        </p:nvSpPr>
        <p:spPr>
          <a:xfrm>
            <a:off x="7977336" y="3501008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(PNP 100mA) 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B9D24E61-1437-DAE7-6096-DF5734C6B350}"/>
              </a:ext>
            </a:extLst>
          </p:cNvPr>
          <p:cNvSpPr txBox="1"/>
          <p:nvPr/>
        </p:nvSpPr>
        <p:spPr>
          <a:xfrm>
            <a:off x="7977336" y="3789040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(PNP 100mA) 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6A7DF05A-2B24-22F0-8617-5FC498707980}"/>
              </a:ext>
            </a:extLst>
          </p:cNvPr>
          <p:cNvSpPr txBox="1"/>
          <p:nvPr/>
        </p:nvSpPr>
        <p:spPr>
          <a:xfrm>
            <a:off x="7977336" y="4077072"/>
            <a:ext cx="11657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OUT (PNP 100mA) </a:t>
            </a:r>
          </a:p>
        </p:txBody>
      </p: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79BC3D44-88B8-C2DB-D9B4-011E7C84C2AA}"/>
              </a:ext>
            </a:extLst>
          </p:cNvPr>
          <p:cNvCxnSpPr>
            <a:cxnSpLocks/>
          </p:cNvCxnSpPr>
          <p:nvPr/>
        </p:nvCxnSpPr>
        <p:spPr>
          <a:xfrm>
            <a:off x="7761312" y="3429000"/>
            <a:ext cx="1080120" cy="0"/>
          </a:xfrm>
          <a:prstGeom prst="line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B986D7A1-B9A1-47A6-4B81-48939266ADE6}"/>
              </a:ext>
            </a:extLst>
          </p:cNvPr>
          <p:cNvCxnSpPr>
            <a:cxnSpLocks/>
          </p:cNvCxnSpPr>
          <p:nvPr/>
        </p:nvCxnSpPr>
        <p:spPr>
          <a:xfrm>
            <a:off x="7761312" y="3717032"/>
            <a:ext cx="1080120" cy="0"/>
          </a:xfrm>
          <a:prstGeom prst="line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Přímá spojnice 127">
            <a:extLst>
              <a:ext uri="{FF2B5EF4-FFF2-40B4-BE49-F238E27FC236}">
                <a16:creationId xmlns:a16="http://schemas.microsoft.com/office/drawing/2014/main" id="{4CA801C8-C7F2-B794-6CF1-C18B74851045}"/>
              </a:ext>
            </a:extLst>
          </p:cNvPr>
          <p:cNvCxnSpPr>
            <a:cxnSpLocks/>
          </p:cNvCxnSpPr>
          <p:nvPr/>
        </p:nvCxnSpPr>
        <p:spPr>
          <a:xfrm>
            <a:off x="7761312" y="4005064"/>
            <a:ext cx="1080120" cy="0"/>
          </a:xfrm>
          <a:prstGeom prst="line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>
            <a:extLst>
              <a:ext uri="{FF2B5EF4-FFF2-40B4-BE49-F238E27FC236}">
                <a16:creationId xmlns:a16="http://schemas.microsoft.com/office/drawing/2014/main" id="{1666C717-4831-A213-18DA-4D99D7C8A21C}"/>
              </a:ext>
            </a:extLst>
          </p:cNvPr>
          <p:cNvCxnSpPr>
            <a:cxnSpLocks/>
          </p:cNvCxnSpPr>
          <p:nvPr/>
        </p:nvCxnSpPr>
        <p:spPr>
          <a:xfrm>
            <a:off x="7761312" y="4293096"/>
            <a:ext cx="1080120" cy="0"/>
          </a:xfrm>
          <a:prstGeom prst="line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Přímá spojnice 130">
            <a:extLst>
              <a:ext uri="{FF2B5EF4-FFF2-40B4-BE49-F238E27FC236}">
                <a16:creationId xmlns:a16="http://schemas.microsoft.com/office/drawing/2014/main" id="{2CEE5EFF-D05D-C17E-CACA-77CE1A29C148}"/>
              </a:ext>
            </a:extLst>
          </p:cNvPr>
          <p:cNvCxnSpPr>
            <a:cxnSpLocks/>
          </p:cNvCxnSpPr>
          <p:nvPr/>
        </p:nvCxnSpPr>
        <p:spPr>
          <a:xfrm>
            <a:off x="848544" y="2924944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>
            <a:extLst>
              <a:ext uri="{FF2B5EF4-FFF2-40B4-BE49-F238E27FC236}">
                <a16:creationId xmlns:a16="http://schemas.microsoft.com/office/drawing/2014/main" id="{D63D496C-7B62-A707-1D02-0B093FFCFDAD}"/>
              </a:ext>
            </a:extLst>
          </p:cNvPr>
          <p:cNvCxnSpPr>
            <a:cxnSpLocks/>
          </p:cNvCxnSpPr>
          <p:nvPr/>
        </p:nvCxnSpPr>
        <p:spPr>
          <a:xfrm>
            <a:off x="848544" y="6093296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133">
            <a:extLst>
              <a:ext uri="{FF2B5EF4-FFF2-40B4-BE49-F238E27FC236}">
                <a16:creationId xmlns:a16="http://schemas.microsoft.com/office/drawing/2014/main" id="{D47B7248-ECC5-7B17-A21D-4501A33FC185}"/>
              </a:ext>
            </a:extLst>
          </p:cNvPr>
          <p:cNvCxnSpPr>
            <a:cxnSpLocks/>
          </p:cNvCxnSpPr>
          <p:nvPr/>
        </p:nvCxnSpPr>
        <p:spPr>
          <a:xfrm>
            <a:off x="1424608" y="6093296"/>
            <a:ext cx="0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>
            <a:extLst>
              <a:ext uri="{FF2B5EF4-FFF2-40B4-BE49-F238E27FC236}">
                <a16:creationId xmlns:a16="http://schemas.microsoft.com/office/drawing/2014/main" id="{1AFD307F-6149-FF7C-EA2D-400DFAE8D780}"/>
              </a:ext>
            </a:extLst>
          </p:cNvPr>
          <p:cNvCxnSpPr>
            <a:cxnSpLocks/>
          </p:cNvCxnSpPr>
          <p:nvPr/>
        </p:nvCxnSpPr>
        <p:spPr>
          <a:xfrm>
            <a:off x="1424608" y="2924944"/>
            <a:ext cx="0" cy="216024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93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Obdélník 714">
            <a:extLst>
              <a:ext uri="{FF2B5EF4-FFF2-40B4-BE49-F238E27FC236}">
                <a16:creationId xmlns:a16="http://schemas.microsoft.com/office/drawing/2014/main" id="{26F71DAB-E2C1-2131-8274-92B30FB2DDDE}"/>
              </a:ext>
            </a:extLst>
          </p:cNvPr>
          <p:cNvSpPr/>
          <p:nvPr/>
        </p:nvSpPr>
        <p:spPr>
          <a:xfrm>
            <a:off x="3368824" y="1268760"/>
            <a:ext cx="5328592" cy="4320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89" name="Skupina 288">
            <a:extLst>
              <a:ext uri="{FF2B5EF4-FFF2-40B4-BE49-F238E27FC236}">
                <a16:creationId xmlns:a16="http://schemas.microsoft.com/office/drawing/2014/main" id="{9E17765E-AA9D-0705-B9DF-332D3C44D495}"/>
              </a:ext>
            </a:extLst>
          </p:cNvPr>
          <p:cNvGrpSpPr/>
          <p:nvPr/>
        </p:nvGrpSpPr>
        <p:grpSpPr>
          <a:xfrm>
            <a:off x="7833320" y="4293096"/>
            <a:ext cx="216024" cy="144016"/>
            <a:chOff x="1928664" y="2636912"/>
            <a:chExt cx="216024" cy="144016"/>
          </a:xfrm>
        </p:grpSpPr>
        <p:grpSp>
          <p:nvGrpSpPr>
            <p:cNvPr id="290" name="Skupina 289">
              <a:extLst>
                <a:ext uri="{FF2B5EF4-FFF2-40B4-BE49-F238E27FC236}">
                  <a16:creationId xmlns:a16="http://schemas.microsoft.com/office/drawing/2014/main" id="{86059F37-08EC-7C44-46E1-C1B96D9F91CC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04" name="Ovál 303">
                <a:extLst>
                  <a:ext uri="{FF2B5EF4-FFF2-40B4-BE49-F238E27FC236}">
                    <a16:creationId xmlns:a16="http://schemas.microsoft.com/office/drawing/2014/main" id="{4F4949D8-62A9-7498-A8BA-8743E18E68B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2388CFCB-3BA2-3505-1704-B3F7C117D0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Přímá spojnice 300">
              <a:extLst>
                <a:ext uri="{FF2B5EF4-FFF2-40B4-BE49-F238E27FC236}">
                  <a16:creationId xmlns:a16="http://schemas.microsoft.com/office/drawing/2014/main" id="{3B7A91BE-E6E3-FF4A-F25F-12BFF4989D83}"/>
                </a:ext>
              </a:extLst>
            </p:cNvPr>
            <p:cNvCxnSpPr>
              <a:cxnSpLocks/>
              <a:endCxn id="304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Skupina 588">
            <a:extLst>
              <a:ext uri="{FF2B5EF4-FFF2-40B4-BE49-F238E27FC236}">
                <a16:creationId xmlns:a16="http://schemas.microsoft.com/office/drawing/2014/main" id="{50DCAEC7-95CE-ACC4-6BCF-D210CF44E720}"/>
              </a:ext>
            </a:extLst>
          </p:cNvPr>
          <p:cNvGrpSpPr/>
          <p:nvPr/>
        </p:nvGrpSpPr>
        <p:grpSpPr>
          <a:xfrm>
            <a:off x="7833320" y="4005064"/>
            <a:ext cx="216024" cy="144016"/>
            <a:chOff x="1928664" y="2636912"/>
            <a:chExt cx="216024" cy="144016"/>
          </a:xfrm>
        </p:grpSpPr>
        <p:grpSp>
          <p:nvGrpSpPr>
            <p:cNvPr id="590" name="Skupina 589">
              <a:extLst>
                <a:ext uri="{FF2B5EF4-FFF2-40B4-BE49-F238E27FC236}">
                  <a16:creationId xmlns:a16="http://schemas.microsoft.com/office/drawing/2014/main" id="{8B7EF6E1-AA1D-B453-B3BA-97D399D53A8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2" name="Ovál 591">
                <a:extLst>
                  <a:ext uri="{FF2B5EF4-FFF2-40B4-BE49-F238E27FC236}">
                    <a16:creationId xmlns:a16="http://schemas.microsoft.com/office/drawing/2014/main" id="{999101AD-C708-FCA7-B085-28FA91B93C5C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3" name="Přímá spojnice 592">
                <a:extLst>
                  <a:ext uri="{FF2B5EF4-FFF2-40B4-BE49-F238E27FC236}">
                    <a16:creationId xmlns:a16="http://schemas.microsoft.com/office/drawing/2014/main" id="{5C6C9404-6E7B-B618-0C7A-7EE04A3D6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1" name="Přímá spojnice 590">
              <a:extLst>
                <a:ext uri="{FF2B5EF4-FFF2-40B4-BE49-F238E27FC236}">
                  <a16:creationId xmlns:a16="http://schemas.microsoft.com/office/drawing/2014/main" id="{CEC1F336-E838-5FB9-71E8-194263126CDA}"/>
                </a:ext>
              </a:extLst>
            </p:cNvPr>
            <p:cNvCxnSpPr>
              <a:cxnSpLocks/>
              <a:endCxn id="59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Skupina 593">
            <a:extLst>
              <a:ext uri="{FF2B5EF4-FFF2-40B4-BE49-F238E27FC236}">
                <a16:creationId xmlns:a16="http://schemas.microsoft.com/office/drawing/2014/main" id="{23B739FD-5E05-7825-6A00-15A02E190A1E}"/>
              </a:ext>
            </a:extLst>
          </p:cNvPr>
          <p:cNvGrpSpPr/>
          <p:nvPr/>
        </p:nvGrpSpPr>
        <p:grpSpPr>
          <a:xfrm>
            <a:off x="7833320" y="3717032"/>
            <a:ext cx="216024" cy="144016"/>
            <a:chOff x="1928664" y="2636912"/>
            <a:chExt cx="216024" cy="144016"/>
          </a:xfrm>
        </p:grpSpPr>
        <p:grpSp>
          <p:nvGrpSpPr>
            <p:cNvPr id="595" name="Skupina 594">
              <a:extLst>
                <a:ext uri="{FF2B5EF4-FFF2-40B4-BE49-F238E27FC236}">
                  <a16:creationId xmlns:a16="http://schemas.microsoft.com/office/drawing/2014/main" id="{32CDB0B6-1B3A-55D5-26CA-5E88F42AA98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7" name="Ovál 596">
                <a:extLst>
                  <a:ext uri="{FF2B5EF4-FFF2-40B4-BE49-F238E27FC236}">
                    <a16:creationId xmlns:a16="http://schemas.microsoft.com/office/drawing/2014/main" id="{0D0868F6-85B0-41CC-CF10-DB4B035CB3F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8" name="Přímá spojnice 597">
                <a:extLst>
                  <a:ext uri="{FF2B5EF4-FFF2-40B4-BE49-F238E27FC236}">
                    <a16:creationId xmlns:a16="http://schemas.microsoft.com/office/drawing/2014/main" id="{D117BC69-04F0-B27F-5784-D3D6DD53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6" name="Přímá spojnice 595">
              <a:extLst>
                <a:ext uri="{FF2B5EF4-FFF2-40B4-BE49-F238E27FC236}">
                  <a16:creationId xmlns:a16="http://schemas.microsoft.com/office/drawing/2014/main" id="{E04FDEED-2411-CBA1-474B-D7EFC7E71490}"/>
                </a:ext>
              </a:extLst>
            </p:cNvPr>
            <p:cNvCxnSpPr>
              <a:cxnSpLocks/>
              <a:endCxn id="59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Skupina 598">
            <a:extLst>
              <a:ext uri="{FF2B5EF4-FFF2-40B4-BE49-F238E27FC236}">
                <a16:creationId xmlns:a16="http://schemas.microsoft.com/office/drawing/2014/main" id="{96DC421E-2D9E-06B3-95D0-7BC5C2D4983E}"/>
              </a:ext>
            </a:extLst>
          </p:cNvPr>
          <p:cNvGrpSpPr/>
          <p:nvPr/>
        </p:nvGrpSpPr>
        <p:grpSpPr>
          <a:xfrm>
            <a:off x="7833320" y="3429000"/>
            <a:ext cx="216024" cy="144016"/>
            <a:chOff x="1928664" y="2636912"/>
            <a:chExt cx="216024" cy="144016"/>
          </a:xfrm>
        </p:grpSpPr>
        <p:grpSp>
          <p:nvGrpSpPr>
            <p:cNvPr id="600" name="Skupina 599">
              <a:extLst>
                <a:ext uri="{FF2B5EF4-FFF2-40B4-BE49-F238E27FC236}">
                  <a16:creationId xmlns:a16="http://schemas.microsoft.com/office/drawing/2014/main" id="{907B6500-2AEE-F1C1-E609-29E3D055518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2" name="Ovál 601">
                <a:extLst>
                  <a:ext uri="{FF2B5EF4-FFF2-40B4-BE49-F238E27FC236}">
                    <a16:creationId xmlns:a16="http://schemas.microsoft.com/office/drawing/2014/main" id="{E96424A1-2D2A-6DA6-CBC0-F670579B18F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3" name="Přímá spojnice 602">
                <a:extLst>
                  <a:ext uri="{FF2B5EF4-FFF2-40B4-BE49-F238E27FC236}">
                    <a16:creationId xmlns:a16="http://schemas.microsoft.com/office/drawing/2014/main" id="{E0311168-CD59-4A36-DBDB-64B3C13C3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1" name="Přímá spojnice 600">
              <a:extLst>
                <a:ext uri="{FF2B5EF4-FFF2-40B4-BE49-F238E27FC236}">
                  <a16:creationId xmlns:a16="http://schemas.microsoft.com/office/drawing/2014/main" id="{38E60659-A1A5-9FF9-2CAB-7C832A997ED7}"/>
                </a:ext>
              </a:extLst>
            </p:cNvPr>
            <p:cNvCxnSpPr>
              <a:cxnSpLocks/>
              <a:endCxn id="60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Skupina 603">
            <a:extLst>
              <a:ext uri="{FF2B5EF4-FFF2-40B4-BE49-F238E27FC236}">
                <a16:creationId xmlns:a16="http://schemas.microsoft.com/office/drawing/2014/main" id="{B43B71F2-5381-8830-E42E-8671C8363E95}"/>
              </a:ext>
            </a:extLst>
          </p:cNvPr>
          <p:cNvGrpSpPr/>
          <p:nvPr/>
        </p:nvGrpSpPr>
        <p:grpSpPr>
          <a:xfrm>
            <a:off x="7833320" y="2060848"/>
            <a:ext cx="216024" cy="144016"/>
            <a:chOff x="1928664" y="2636912"/>
            <a:chExt cx="216024" cy="144016"/>
          </a:xfrm>
        </p:grpSpPr>
        <p:grpSp>
          <p:nvGrpSpPr>
            <p:cNvPr id="605" name="Skupina 604">
              <a:extLst>
                <a:ext uri="{FF2B5EF4-FFF2-40B4-BE49-F238E27FC236}">
                  <a16:creationId xmlns:a16="http://schemas.microsoft.com/office/drawing/2014/main" id="{EFEC1463-6241-C03D-D0BB-1E75DFD022DA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7" name="Ovál 606">
                <a:extLst>
                  <a:ext uri="{FF2B5EF4-FFF2-40B4-BE49-F238E27FC236}">
                    <a16:creationId xmlns:a16="http://schemas.microsoft.com/office/drawing/2014/main" id="{5B410C67-105B-6DB7-CC01-96D5BEF85FB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8" name="Přímá spojnice 607">
                <a:extLst>
                  <a:ext uri="{FF2B5EF4-FFF2-40B4-BE49-F238E27FC236}">
                    <a16:creationId xmlns:a16="http://schemas.microsoft.com/office/drawing/2014/main" id="{5591E0E4-214F-9100-2103-471F5BAE0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6" name="Přímá spojnice 605">
              <a:extLst>
                <a:ext uri="{FF2B5EF4-FFF2-40B4-BE49-F238E27FC236}">
                  <a16:creationId xmlns:a16="http://schemas.microsoft.com/office/drawing/2014/main" id="{A65A007C-5140-D0C7-969D-A43028DC6754}"/>
                </a:ext>
              </a:extLst>
            </p:cNvPr>
            <p:cNvCxnSpPr>
              <a:cxnSpLocks/>
              <a:endCxn id="60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Skupina 608">
            <a:extLst>
              <a:ext uri="{FF2B5EF4-FFF2-40B4-BE49-F238E27FC236}">
                <a16:creationId xmlns:a16="http://schemas.microsoft.com/office/drawing/2014/main" id="{AD7B5903-5695-C75D-9ECC-60032845436C}"/>
              </a:ext>
            </a:extLst>
          </p:cNvPr>
          <p:cNvGrpSpPr/>
          <p:nvPr/>
        </p:nvGrpSpPr>
        <p:grpSpPr>
          <a:xfrm>
            <a:off x="7833320" y="1772816"/>
            <a:ext cx="216024" cy="144016"/>
            <a:chOff x="1928664" y="2636912"/>
            <a:chExt cx="216024" cy="144016"/>
          </a:xfrm>
        </p:grpSpPr>
        <p:grpSp>
          <p:nvGrpSpPr>
            <p:cNvPr id="610" name="Skupina 609">
              <a:extLst>
                <a:ext uri="{FF2B5EF4-FFF2-40B4-BE49-F238E27FC236}">
                  <a16:creationId xmlns:a16="http://schemas.microsoft.com/office/drawing/2014/main" id="{075398CC-F091-ACE1-87A9-BAB77D80B721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2" name="Ovál 611">
                <a:extLst>
                  <a:ext uri="{FF2B5EF4-FFF2-40B4-BE49-F238E27FC236}">
                    <a16:creationId xmlns:a16="http://schemas.microsoft.com/office/drawing/2014/main" id="{7F041180-5A05-9593-E854-438C06E8545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3" name="Přímá spojnice 612">
                <a:extLst>
                  <a:ext uri="{FF2B5EF4-FFF2-40B4-BE49-F238E27FC236}">
                    <a16:creationId xmlns:a16="http://schemas.microsoft.com/office/drawing/2014/main" id="{5D1FADAD-14AE-4063-0520-3DBA3AD464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1" name="Přímá spojnice 610">
              <a:extLst>
                <a:ext uri="{FF2B5EF4-FFF2-40B4-BE49-F238E27FC236}">
                  <a16:creationId xmlns:a16="http://schemas.microsoft.com/office/drawing/2014/main" id="{3049FE2C-4CA7-5C5D-3238-432D87B594A5}"/>
                </a:ext>
              </a:extLst>
            </p:cNvPr>
            <p:cNvCxnSpPr>
              <a:cxnSpLocks/>
              <a:endCxn id="61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Skupina 613">
            <a:extLst>
              <a:ext uri="{FF2B5EF4-FFF2-40B4-BE49-F238E27FC236}">
                <a16:creationId xmlns:a16="http://schemas.microsoft.com/office/drawing/2014/main" id="{93EE47AF-D0A7-C93A-393D-16854176171C}"/>
              </a:ext>
            </a:extLst>
          </p:cNvPr>
          <p:cNvGrpSpPr/>
          <p:nvPr/>
        </p:nvGrpSpPr>
        <p:grpSpPr>
          <a:xfrm>
            <a:off x="7833320" y="1484784"/>
            <a:ext cx="216024" cy="144016"/>
            <a:chOff x="1928664" y="2636912"/>
            <a:chExt cx="216024" cy="144016"/>
          </a:xfrm>
        </p:grpSpPr>
        <p:grpSp>
          <p:nvGrpSpPr>
            <p:cNvPr id="615" name="Skupina 614">
              <a:extLst>
                <a:ext uri="{FF2B5EF4-FFF2-40B4-BE49-F238E27FC236}">
                  <a16:creationId xmlns:a16="http://schemas.microsoft.com/office/drawing/2014/main" id="{488ED3AE-2D38-B901-82DE-558BA02AEE07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7" name="Ovál 616">
                <a:extLst>
                  <a:ext uri="{FF2B5EF4-FFF2-40B4-BE49-F238E27FC236}">
                    <a16:creationId xmlns:a16="http://schemas.microsoft.com/office/drawing/2014/main" id="{E70CDF92-D059-C153-3672-7AA0266832DE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8" name="Přímá spojnice 617">
                <a:extLst>
                  <a:ext uri="{FF2B5EF4-FFF2-40B4-BE49-F238E27FC236}">
                    <a16:creationId xmlns:a16="http://schemas.microsoft.com/office/drawing/2014/main" id="{C2C48021-88D2-3C46-FDAB-ED6EE8DCF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6" name="Přímá spojnice 615">
              <a:extLst>
                <a:ext uri="{FF2B5EF4-FFF2-40B4-BE49-F238E27FC236}">
                  <a16:creationId xmlns:a16="http://schemas.microsoft.com/office/drawing/2014/main" id="{8F20D300-6830-48A9-6224-8ED3A5000C34}"/>
                </a:ext>
              </a:extLst>
            </p:cNvPr>
            <p:cNvCxnSpPr>
              <a:cxnSpLocks/>
              <a:endCxn id="61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9" name="Obdélník 298">
            <a:extLst>
              <a:ext uri="{FF2B5EF4-FFF2-40B4-BE49-F238E27FC236}">
                <a16:creationId xmlns:a16="http://schemas.microsoft.com/office/drawing/2014/main" id="{30003E6A-3A7D-81CD-0D21-B5A67CE18E71}"/>
              </a:ext>
            </a:extLst>
          </p:cNvPr>
          <p:cNvSpPr/>
          <p:nvPr/>
        </p:nvSpPr>
        <p:spPr>
          <a:xfrm>
            <a:off x="7833320" y="3284984"/>
            <a:ext cx="360040" cy="12241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bdélník 310">
            <a:extLst>
              <a:ext uri="{FF2B5EF4-FFF2-40B4-BE49-F238E27FC236}">
                <a16:creationId xmlns:a16="http://schemas.microsoft.com/office/drawing/2014/main" id="{459985B4-2320-BCF4-E381-9A957D41F7BE}"/>
              </a:ext>
            </a:extLst>
          </p:cNvPr>
          <p:cNvSpPr/>
          <p:nvPr/>
        </p:nvSpPr>
        <p:spPr>
          <a:xfrm>
            <a:off x="7833320" y="1412776"/>
            <a:ext cx="360040" cy="1440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2" name="Skupina 321">
            <a:extLst>
              <a:ext uri="{FF2B5EF4-FFF2-40B4-BE49-F238E27FC236}">
                <a16:creationId xmlns:a16="http://schemas.microsoft.com/office/drawing/2014/main" id="{AACD7D7D-B6E8-DDAA-983A-D28C2D395515}"/>
              </a:ext>
            </a:extLst>
          </p:cNvPr>
          <p:cNvGrpSpPr/>
          <p:nvPr/>
        </p:nvGrpSpPr>
        <p:grpSpPr>
          <a:xfrm>
            <a:off x="7833320" y="2348880"/>
            <a:ext cx="216024" cy="144016"/>
            <a:chOff x="1928664" y="2636912"/>
            <a:chExt cx="216024" cy="144016"/>
          </a:xfrm>
        </p:grpSpPr>
        <p:grpSp>
          <p:nvGrpSpPr>
            <p:cNvPr id="324" name="Skupina 323">
              <a:extLst>
                <a:ext uri="{FF2B5EF4-FFF2-40B4-BE49-F238E27FC236}">
                  <a16:creationId xmlns:a16="http://schemas.microsoft.com/office/drawing/2014/main" id="{68D6FAC1-0D61-3466-80D9-12BEE177804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30" name="Ovál 329">
                <a:extLst>
                  <a:ext uri="{FF2B5EF4-FFF2-40B4-BE49-F238E27FC236}">
                    <a16:creationId xmlns:a16="http://schemas.microsoft.com/office/drawing/2014/main" id="{4117138E-45EA-D282-5899-DECAB4491E75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5" name="Přímá spojnice 344">
                <a:extLst>
                  <a:ext uri="{FF2B5EF4-FFF2-40B4-BE49-F238E27FC236}">
                    <a16:creationId xmlns:a16="http://schemas.microsoft.com/office/drawing/2014/main" id="{EA242232-891A-C6DD-1597-F100665904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Přímá spojnice 327">
              <a:extLst>
                <a:ext uri="{FF2B5EF4-FFF2-40B4-BE49-F238E27FC236}">
                  <a16:creationId xmlns:a16="http://schemas.microsoft.com/office/drawing/2014/main" id="{6CA8C5B4-6AAF-0B65-1314-DFDB59E651BC}"/>
                </a:ext>
              </a:extLst>
            </p:cNvPr>
            <p:cNvCxnSpPr>
              <a:cxnSpLocks/>
              <a:endCxn id="330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Skupina 350">
            <a:extLst>
              <a:ext uri="{FF2B5EF4-FFF2-40B4-BE49-F238E27FC236}">
                <a16:creationId xmlns:a16="http://schemas.microsoft.com/office/drawing/2014/main" id="{E7D522C9-ADC8-5ED4-755D-887344415E2B}"/>
              </a:ext>
            </a:extLst>
          </p:cNvPr>
          <p:cNvGrpSpPr/>
          <p:nvPr/>
        </p:nvGrpSpPr>
        <p:grpSpPr>
          <a:xfrm>
            <a:off x="7833320" y="2636912"/>
            <a:ext cx="216024" cy="144016"/>
            <a:chOff x="1928664" y="2636912"/>
            <a:chExt cx="216024" cy="144016"/>
          </a:xfrm>
        </p:grpSpPr>
        <p:grpSp>
          <p:nvGrpSpPr>
            <p:cNvPr id="367" name="Skupina 366">
              <a:extLst>
                <a:ext uri="{FF2B5EF4-FFF2-40B4-BE49-F238E27FC236}">
                  <a16:creationId xmlns:a16="http://schemas.microsoft.com/office/drawing/2014/main" id="{414B67BF-D530-F45C-089F-3804E860147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79" name="Ovál 378">
                <a:extLst>
                  <a:ext uri="{FF2B5EF4-FFF2-40B4-BE49-F238E27FC236}">
                    <a16:creationId xmlns:a16="http://schemas.microsoft.com/office/drawing/2014/main" id="{E25D4EEF-5EC2-43D2-C31A-EFFF32401B9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5" name="Přímá spojnice 384">
                <a:extLst>
                  <a:ext uri="{FF2B5EF4-FFF2-40B4-BE49-F238E27FC236}">
                    <a16:creationId xmlns:a16="http://schemas.microsoft.com/office/drawing/2014/main" id="{3555F965-C3DF-4FE7-B6D9-6A4B4A2C5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5" name="Přímá spojnice 374">
              <a:extLst>
                <a:ext uri="{FF2B5EF4-FFF2-40B4-BE49-F238E27FC236}">
                  <a16:creationId xmlns:a16="http://schemas.microsoft.com/office/drawing/2014/main" id="{B5770D81-15DE-E00E-9474-86D2F6583B72}"/>
                </a:ext>
              </a:extLst>
            </p:cNvPr>
            <p:cNvCxnSpPr>
              <a:cxnSpLocks/>
              <a:endCxn id="379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Skupina 62">
            <a:extLst>
              <a:ext uri="{FF2B5EF4-FFF2-40B4-BE49-F238E27FC236}">
                <a16:creationId xmlns:a16="http://schemas.microsoft.com/office/drawing/2014/main" id="{055D5BD2-F343-D49A-3E11-C76A461B6F0A}"/>
              </a:ext>
            </a:extLst>
          </p:cNvPr>
          <p:cNvGrpSpPr/>
          <p:nvPr/>
        </p:nvGrpSpPr>
        <p:grpSpPr>
          <a:xfrm>
            <a:off x="3728864" y="1484784"/>
            <a:ext cx="216024" cy="144016"/>
            <a:chOff x="2000672" y="2636912"/>
            <a:chExt cx="216024" cy="144016"/>
          </a:xfrm>
        </p:grpSpPr>
        <p:grpSp>
          <p:nvGrpSpPr>
            <p:cNvPr id="135" name="Skupina 134">
              <a:extLst>
                <a:ext uri="{FF2B5EF4-FFF2-40B4-BE49-F238E27FC236}">
                  <a16:creationId xmlns:a16="http://schemas.microsoft.com/office/drawing/2014/main" id="{F0A8875E-6E14-4AEE-B7A4-858447DAAB1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75" name="Ovál 274">
                <a:extLst>
                  <a:ext uri="{FF2B5EF4-FFF2-40B4-BE49-F238E27FC236}">
                    <a16:creationId xmlns:a16="http://schemas.microsoft.com/office/drawing/2014/main" id="{4EA594DF-8686-4CC9-095E-FC4DE8D4323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77" name="Přímá spojnice 276">
                <a:extLst>
                  <a:ext uri="{FF2B5EF4-FFF2-40B4-BE49-F238E27FC236}">
                    <a16:creationId xmlns:a16="http://schemas.microsoft.com/office/drawing/2014/main" id="{952A3D62-DD2E-DA61-BD19-F3F96D50F0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2" name="Přímá spojnice 271">
              <a:extLst>
                <a:ext uri="{FF2B5EF4-FFF2-40B4-BE49-F238E27FC236}">
                  <a16:creationId xmlns:a16="http://schemas.microsoft.com/office/drawing/2014/main" id="{152BF9D6-9E76-C8A1-F2D2-3747CC285F96}"/>
                </a:ext>
              </a:extLst>
            </p:cNvPr>
            <p:cNvCxnSpPr>
              <a:cxnSpLocks/>
              <a:endCxn id="27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Skupina 277">
            <a:extLst>
              <a:ext uri="{FF2B5EF4-FFF2-40B4-BE49-F238E27FC236}">
                <a16:creationId xmlns:a16="http://schemas.microsoft.com/office/drawing/2014/main" id="{66AD782A-8DF2-C12F-D8F1-94E655D661BF}"/>
              </a:ext>
            </a:extLst>
          </p:cNvPr>
          <p:cNvGrpSpPr/>
          <p:nvPr/>
        </p:nvGrpSpPr>
        <p:grpSpPr>
          <a:xfrm>
            <a:off x="3728864" y="1772816"/>
            <a:ext cx="216024" cy="144016"/>
            <a:chOff x="2000672" y="2636912"/>
            <a:chExt cx="216024" cy="144016"/>
          </a:xfrm>
        </p:grpSpPr>
        <p:grpSp>
          <p:nvGrpSpPr>
            <p:cNvPr id="279" name="Skupina 278">
              <a:extLst>
                <a:ext uri="{FF2B5EF4-FFF2-40B4-BE49-F238E27FC236}">
                  <a16:creationId xmlns:a16="http://schemas.microsoft.com/office/drawing/2014/main" id="{72A7DED1-E177-1497-03A8-A260A0019F4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82" name="Ovál 281">
                <a:extLst>
                  <a:ext uri="{FF2B5EF4-FFF2-40B4-BE49-F238E27FC236}">
                    <a16:creationId xmlns:a16="http://schemas.microsoft.com/office/drawing/2014/main" id="{CD284FC6-C79A-9F51-87CA-0B82D2BBE2E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12" name="Přímá spojnice 311">
                <a:extLst>
                  <a:ext uri="{FF2B5EF4-FFF2-40B4-BE49-F238E27FC236}">
                    <a16:creationId xmlns:a16="http://schemas.microsoft.com/office/drawing/2014/main" id="{C41529AD-12E7-C08A-D365-EECBB76E37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0" name="Přímá spojnice 279">
              <a:extLst>
                <a:ext uri="{FF2B5EF4-FFF2-40B4-BE49-F238E27FC236}">
                  <a16:creationId xmlns:a16="http://schemas.microsoft.com/office/drawing/2014/main" id="{AF92DC56-6285-8E66-36AE-E8F05C55021F}"/>
                </a:ext>
              </a:extLst>
            </p:cNvPr>
            <p:cNvCxnSpPr>
              <a:cxnSpLocks/>
              <a:endCxn id="282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2" name="Obdélník 401">
            <a:extLst>
              <a:ext uri="{FF2B5EF4-FFF2-40B4-BE49-F238E27FC236}">
                <a16:creationId xmlns:a16="http://schemas.microsoft.com/office/drawing/2014/main" id="{8770FAE0-E8D2-51C5-07A8-CC099A021F62}"/>
              </a:ext>
            </a:extLst>
          </p:cNvPr>
          <p:cNvSpPr/>
          <p:nvPr/>
        </p:nvSpPr>
        <p:spPr>
          <a:xfrm>
            <a:off x="3584848" y="1412776"/>
            <a:ext cx="360040" cy="5760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06" name="Skupina 405">
            <a:extLst>
              <a:ext uri="{FF2B5EF4-FFF2-40B4-BE49-F238E27FC236}">
                <a16:creationId xmlns:a16="http://schemas.microsoft.com/office/drawing/2014/main" id="{25DD4042-5F34-0EF3-9510-08E576EBFC58}"/>
              </a:ext>
            </a:extLst>
          </p:cNvPr>
          <p:cNvGrpSpPr/>
          <p:nvPr/>
        </p:nvGrpSpPr>
        <p:grpSpPr>
          <a:xfrm>
            <a:off x="3728864" y="5157192"/>
            <a:ext cx="216024" cy="144016"/>
            <a:chOff x="2000672" y="2636912"/>
            <a:chExt cx="216024" cy="144016"/>
          </a:xfrm>
        </p:grpSpPr>
        <p:grpSp>
          <p:nvGrpSpPr>
            <p:cNvPr id="670" name="Skupina 669">
              <a:extLst>
                <a:ext uri="{FF2B5EF4-FFF2-40B4-BE49-F238E27FC236}">
                  <a16:creationId xmlns:a16="http://schemas.microsoft.com/office/drawing/2014/main" id="{C5FB8B46-6DCB-80E3-684A-7F47E99B623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77" name="Ovál 676">
                <a:extLst>
                  <a:ext uri="{FF2B5EF4-FFF2-40B4-BE49-F238E27FC236}">
                    <a16:creationId xmlns:a16="http://schemas.microsoft.com/office/drawing/2014/main" id="{8595C438-0877-B47F-E18E-D4817C61489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78" name="Přímá spojnice 677">
                <a:extLst>
                  <a:ext uri="{FF2B5EF4-FFF2-40B4-BE49-F238E27FC236}">
                    <a16:creationId xmlns:a16="http://schemas.microsoft.com/office/drawing/2014/main" id="{3B1541C7-187F-F1F2-3722-05CFB49DA2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6" name="Přímá spojnice 675">
              <a:extLst>
                <a:ext uri="{FF2B5EF4-FFF2-40B4-BE49-F238E27FC236}">
                  <a16:creationId xmlns:a16="http://schemas.microsoft.com/office/drawing/2014/main" id="{3F2818C0-5924-3DE5-7831-85A1F74B764E}"/>
                </a:ext>
              </a:extLst>
            </p:cNvPr>
            <p:cNvCxnSpPr>
              <a:cxnSpLocks/>
              <a:endCxn id="67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1" name="Skupina 680">
            <a:extLst>
              <a:ext uri="{FF2B5EF4-FFF2-40B4-BE49-F238E27FC236}">
                <a16:creationId xmlns:a16="http://schemas.microsoft.com/office/drawing/2014/main" id="{0277FFCE-D821-4288-358D-FB2EF6011C13}"/>
              </a:ext>
            </a:extLst>
          </p:cNvPr>
          <p:cNvGrpSpPr/>
          <p:nvPr/>
        </p:nvGrpSpPr>
        <p:grpSpPr>
          <a:xfrm>
            <a:off x="3728864" y="4869160"/>
            <a:ext cx="216024" cy="144016"/>
            <a:chOff x="2000672" y="2636912"/>
            <a:chExt cx="216024" cy="144016"/>
          </a:xfrm>
        </p:grpSpPr>
        <p:grpSp>
          <p:nvGrpSpPr>
            <p:cNvPr id="682" name="Skupina 681">
              <a:extLst>
                <a:ext uri="{FF2B5EF4-FFF2-40B4-BE49-F238E27FC236}">
                  <a16:creationId xmlns:a16="http://schemas.microsoft.com/office/drawing/2014/main" id="{477D930A-3B5E-7A66-A425-B28DC530FD30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84" name="Ovál 683">
                <a:extLst>
                  <a:ext uri="{FF2B5EF4-FFF2-40B4-BE49-F238E27FC236}">
                    <a16:creationId xmlns:a16="http://schemas.microsoft.com/office/drawing/2014/main" id="{89E69449-6ABA-388F-58A6-6AFA2644CE78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85" name="Přímá spojnice 684">
                <a:extLst>
                  <a:ext uri="{FF2B5EF4-FFF2-40B4-BE49-F238E27FC236}">
                    <a16:creationId xmlns:a16="http://schemas.microsoft.com/office/drawing/2014/main" id="{AA46F37A-DABA-91EA-3A27-9E04F1788E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3" name="Přímá spojnice 682">
              <a:extLst>
                <a:ext uri="{FF2B5EF4-FFF2-40B4-BE49-F238E27FC236}">
                  <a16:creationId xmlns:a16="http://schemas.microsoft.com/office/drawing/2014/main" id="{89D242A8-200A-4CE4-F605-BC612B27F1AC}"/>
                </a:ext>
              </a:extLst>
            </p:cNvPr>
            <p:cNvCxnSpPr>
              <a:cxnSpLocks/>
              <a:endCxn id="684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9" name="Skupina 688">
            <a:extLst>
              <a:ext uri="{FF2B5EF4-FFF2-40B4-BE49-F238E27FC236}">
                <a16:creationId xmlns:a16="http://schemas.microsoft.com/office/drawing/2014/main" id="{1A4A0857-6141-B519-B839-318AFC9C8470}"/>
              </a:ext>
            </a:extLst>
          </p:cNvPr>
          <p:cNvGrpSpPr/>
          <p:nvPr/>
        </p:nvGrpSpPr>
        <p:grpSpPr>
          <a:xfrm>
            <a:off x="3728864" y="4581128"/>
            <a:ext cx="216024" cy="144016"/>
            <a:chOff x="2000672" y="2636912"/>
            <a:chExt cx="216024" cy="144016"/>
          </a:xfrm>
        </p:grpSpPr>
        <p:grpSp>
          <p:nvGrpSpPr>
            <p:cNvPr id="690" name="Skupina 689">
              <a:extLst>
                <a:ext uri="{FF2B5EF4-FFF2-40B4-BE49-F238E27FC236}">
                  <a16:creationId xmlns:a16="http://schemas.microsoft.com/office/drawing/2014/main" id="{2155011A-6FFD-4832-448F-EDC26560ECE9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95" name="Ovál 694">
                <a:extLst>
                  <a:ext uri="{FF2B5EF4-FFF2-40B4-BE49-F238E27FC236}">
                    <a16:creationId xmlns:a16="http://schemas.microsoft.com/office/drawing/2014/main" id="{6AC4A7CB-90E8-FFE3-5BA2-387D7B8970B3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97" name="Přímá spojnice 696">
                <a:extLst>
                  <a:ext uri="{FF2B5EF4-FFF2-40B4-BE49-F238E27FC236}">
                    <a16:creationId xmlns:a16="http://schemas.microsoft.com/office/drawing/2014/main" id="{3FF7637A-C976-F381-51DA-4B08E69576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4" name="Přímá spojnice 693">
              <a:extLst>
                <a:ext uri="{FF2B5EF4-FFF2-40B4-BE49-F238E27FC236}">
                  <a16:creationId xmlns:a16="http://schemas.microsoft.com/office/drawing/2014/main" id="{5258AED9-E8C1-0FBA-1C06-0AB60011EE15}"/>
                </a:ext>
              </a:extLst>
            </p:cNvPr>
            <p:cNvCxnSpPr>
              <a:cxnSpLocks/>
              <a:endCxn id="695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8" name="Skupina 697">
            <a:extLst>
              <a:ext uri="{FF2B5EF4-FFF2-40B4-BE49-F238E27FC236}">
                <a16:creationId xmlns:a16="http://schemas.microsoft.com/office/drawing/2014/main" id="{91A7032C-BCD7-29AF-D70B-72623B75EE0F}"/>
              </a:ext>
            </a:extLst>
          </p:cNvPr>
          <p:cNvGrpSpPr/>
          <p:nvPr/>
        </p:nvGrpSpPr>
        <p:grpSpPr>
          <a:xfrm>
            <a:off x="3728864" y="4293096"/>
            <a:ext cx="216024" cy="144016"/>
            <a:chOff x="2000672" y="2636912"/>
            <a:chExt cx="216024" cy="144016"/>
          </a:xfrm>
        </p:grpSpPr>
        <p:grpSp>
          <p:nvGrpSpPr>
            <p:cNvPr id="699" name="Skupina 698">
              <a:extLst>
                <a:ext uri="{FF2B5EF4-FFF2-40B4-BE49-F238E27FC236}">
                  <a16:creationId xmlns:a16="http://schemas.microsoft.com/office/drawing/2014/main" id="{6D3071FF-0A5B-02AE-0247-E890E8FCC973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1" name="Ovál 700">
                <a:extLst>
                  <a:ext uri="{FF2B5EF4-FFF2-40B4-BE49-F238E27FC236}">
                    <a16:creationId xmlns:a16="http://schemas.microsoft.com/office/drawing/2014/main" id="{09681F56-F93C-2B2A-3B9B-6F68A9BD85E4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2" name="Přímá spojnice 701">
                <a:extLst>
                  <a:ext uri="{FF2B5EF4-FFF2-40B4-BE49-F238E27FC236}">
                    <a16:creationId xmlns:a16="http://schemas.microsoft.com/office/drawing/2014/main" id="{3C0D7EC8-AA0E-7E8E-CE1E-2BA605BF4C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0" name="Přímá spojnice 699">
              <a:extLst>
                <a:ext uri="{FF2B5EF4-FFF2-40B4-BE49-F238E27FC236}">
                  <a16:creationId xmlns:a16="http://schemas.microsoft.com/office/drawing/2014/main" id="{74E7D174-E929-D2E1-1669-9959F66A5A02}"/>
                </a:ext>
              </a:extLst>
            </p:cNvPr>
            <p:cNvCxnSpPr>
              <a:cxnSpLocks/>
              <a:endCxn id="701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4" name="Skupina 703">
            <a:extLst>
              <a:ext uri="{FF2B5EF4-FFF2-40B4-BE49-F238E27FC236}">
                <a16:creationId xmlns:a16="http://schemas.microsoft.com/office/drawing/2014/main" id="{C65FC053-6166-D3A0-6800-9EAB1A1326EB}"/>
              </a:ext>
            </a:extLst>
          </p:cNvPr>
          <p:cNvGrpSpPr/>
          <p:nvPr/>
        </p:nvGrpSpPr>
        <p:grpSpPr>
          <a:xfrm>
            <a:off x="3728864" y="4005064"/>
            <a:ext cx="216024" cy="144016"/>
            <a:chOff x="2000672" y="2636912"/>
            <a:chExt cx="216024" cy="144016"/>
          </a:xfrm>
        </p:grpSpPr>
        <p:grpSp>
          <p:nvGrpSpPr>
            <p:cNvPr id="705" name="Skupina 704">
              <a:extLst>
                <a:ext uri="{FF2B5EF4-FFF2-40B4-BE49-F238E27FC236}">
                  <a16:creationId xmlns:a16="http://schemas.microsoft.com/office/drawing/2014/main" id="{487B423C-4B5C-6AC2-520C-4EC8F87A9232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07" name="Ovál 706">
                <a:extLst>
                  <a:ext uri="{FF2B5EF4-FFF2-40B4-BE49-F238E27FC236}">
                    <a16:creationId xmlns:a16="http://schemas.microsoft.com/office/drawing/2014/main" id="{84347E99-253D-859A-A84E-2394C9190AE0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8" name="Přímá spojnice 707">
                <a:extLst>
                  <a:ext uri="{FF2B5EF4-FFF2-40B4-BE49-F238E27FC236}">
                    <a16:creationId xmlns:a16="http://schemas.microsoft.com/office/drawing/2014/main" id="{D251FB41-0DB4-E49F-93ED-A073000AA0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6" name="Přímá spojnice 705">
              <a:extLst>
                <a:ext uri="{FF2B5EF4-FFF2-40B4-BE49-F238E27FC236}">
                  <a16:creationId xmlns:a16="http://schemas.microsoft.com/office/drawing/2014/main" id="{95751234-E070-82F9-0694-F1DA0A8D97AD}"/>
                </a:ext>
              </a:extLst>
            </p:cNvPr>
            <p:cNvCxnSpPr>
              <a:cxnSpLocks/>
              <a:endCxn id="70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4" name="Obdélník 713">
            <a:extLst>
              <a:ext uri="{FF2B5EF4-FFF2-40B4-BE49-F238E27FC236}">
                <a16:creationId xmlns:a16="http://schemas.microsoft.com/office/drawing/2014/main" id="{1F6D41A8-0470-8F22-3A42-D6752D006037}"/>
              </a:ext>
            </a:extLst>
          </p:cNvPr>
          <p:cNvSpPr/>
          <p:nvPr/>
        </p:nvSpPr>
        <p:spPr>
          <a:xfrm>
            <a:off x="3584848" y="3861048"/>
            <a:ext cx="360040" cy="158417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ývojový diagram: zpoždění 2">
            <a:extLst>
              <a:ext uri="{FF2B5EF4-FFF2-40B4-BE49-F238E27FC236}">
                <a16:creationId xmlns:a16="http://schemas.microsoft.com/office/drawing/2014/main" id="{BCE25ED8-3DC6-2F4E-C73C-37648C23B011}"/>
              </a:ext>
            </a:extLst>
          </p:cNvPr>
          <p:cNvSpPr/>
          <p:nvPr/>
        </p:nvSpPr>
        <p:spPr>
          <a:xfrm rot="10800000">
            <a:off x="7617296" y="3356992"/>
            <a:ext cx="144016" cy="216024"/>
          </a:xfrm>
          <a:prstGeom prst="flowChartDelay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557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12948A69-03E1-6934-4A03-A772212A5039}"/>
              </a:ext>
            </a:extLst>
          </p:cNvPr>
          <p:cNvSpPr/>
          <p:nvPr/>
        </p:nvSpPr>
        <p:spPr>
          <a:xfrm>
            <a:off x="7113240" y="4365104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B143585-A679-4B47-B6A6-D2C851B814C8}"/>
              </a:ext>
            </a:extLst>
          </p:cNvPr>
          <p:cNvSpPr/>
          <p:nvPr/>
        </p:nvSpPr>
        <p:spPr>
          <a:xfrm>
            <a:off x="416496" y="620688"/>
            <a:ext cx="792088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7A82BC7-2D4D-6AE9-C04F-2F4705CA7360}"/>
              </a:ext>
            </a:extLst>
          </p:cNvPr>
          <p:cNvSpPr/>
          <p:nvPr/>
        </p:nvSpPr>
        <p:spPr>
          <a:xfrm>
            <a:off x="7113240" y="4077072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6EE38D89-3520-5AAC-83CC-F761F7291545}"/>
              </a:ext>
            </a:extLst>
          </p:cNvPr>
          <p:cNvSpPr/>
          <p:nvPr/>
        </p:nvSpPr>
        <p:spPr>
          <a:xfrm>
            <a:off x="7113240" y="3789040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5412AFD3-9BE8-6BFF-812D-A2E382C24238}"/>
              </a:ext>
            </a:extLst>
          </p:cNvPr>
          <p:cNvSpPr/>
          <p:nvPr/>
        </p:nvSpPr>
        <p:spPr>
          <a:xfrm>
            <a:off x="416496" y="908720"/>
            <a:ext cx="792088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A56E4370-5484-5A34-40E7-9BF304AA0A00}"/>
              </a:ext>
            </a:extLst>
          </p:cNvPr>
          <p:cNvSpPr/>
          <p:nvPr/>
        </p:nvSpPr>
        <p:spPr>
          <a:xfrm>
            <a:off x="7113240" y="3501008"/>
            <a:ext cx="432048" cy="12376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4k7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EE0CB076-B62E-57A7-BB37-119926D72D84}"/>
              </a:ext>
            </a:extLst>
          </p:cNvPr>
          <p:cNvSpPr/>
          <p:nvPr/>
        </p:nvSpPr>
        <p:spPr>
          <a:xfrm>
            <a:off x="7113240" y="4221088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2B2B2F10-66C6-00C7-28B8-5C44AFFFB321}"/>
              </a:ext>
            </a:extLst>
          </p:cNvPr>
          <p:cNvSpPr/>
          <p:nvPr/>
        </p:nvSpPr>
        <p:spPr>
          <a:xfrm>
            <a:off x="416496" y="1196752"/>
            <a:ext cx="792088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6CFDF4D1-7AD9-1352-4C71-4EAA8E94D37D}"/>
              </a:ext>
            </a:extLst>
          </p:cNvPr>
          <p:cNvSpPr/>
          <p:nvPr/>
        </p:nvSpPr>
        <p:spPr>
          <a:xfrm>
            <a:off x="7113240" y="3933056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013387EB-E9FC-8871-44BA-2EC285EB7D43}"/>
              </a:ext>
            </a:extLst>
          </p:cNvPr>
          <p:cNvSpPr/>
          <p:nvPr/>
        </p:nvSpPr>
        <p:spPr>
          <a:xfrm>
            <a:off x="7113240" y="3645024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46685CB1-FA82-6675-EEA8-0B271D2FFE49}"/>
              </a:ext>
            </a:extLst>
          </p:cNvPr>
          <p:cNvSpPr/>
          <p:nvPr/>
        </p:nvSpPr>
        <p:spPr>
          <a:xfrm>
            <a:off x="7113240" y="3284984"/>
            <a:ext cx="432048" cy="123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560</a:t>
            </a:r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AA61A7E5-EFF7-F1C7-69FF-C500BDDD851D}"/>
              </a:ext>
            </a:extLst>
          </p:cNvPr>
          <p:cNvSpPr/>
          <p:nvPr/>
        </p:nvSpPr>
        <p:spPr>
          <a:xfrm>
            <a:off x="416496" y="1484784"/>
            <a:ext cx="792088" cy="2160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4k7</a:t>
            </a:r>
          </a:p>
        </p:txBody>
      </p:sp>
      <p:sp>
        <p:nvSpPr>
          <p:cNvPr id="37" name="Ovál 36">
            <a:extLst>
              <a:ext uri="{FF2B5EF4-FFF2-40B4-BE49-F238E27FC236}">
                <a16:creationId xmlns:a16="http://schemas.microsoft.com/office/drawing/2014/main" id="{8D7FBE7A-C635-5874-D54C-937299F8C6F3}"/>
              </a:ext>
            </a:extLst>
          </p:cNvPr>
          <p:cNvSpPr/>
          <p:nvPr/>
        </p:nvSpPr>
        <p:spPr>
          <a:xfrm>
            <a:off x="6897216" y="3356992"/>
            <a:ext cx="216024" cy="216024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K-A</a:t>
            </a:r>
          </a:p>
        </p:txBody>
      </p:sp>
      <p:sp>
        <p:nvSpPr>
          <p:cNvPr id="41" name="Ovál 40">
            <a:extLst>
              <a:ext uri="{FF2B5EF4-FFF2-40B4-BE49-F238E27FC236}">
                <a16:creationId xmlns:a16="http://schemas.microsoft.com/office/drawing/2014/main" id="{0197946A-ABCA-BCDB-2803-E415E2E3412E}"/>
              </a:ext>
            </a:extLst>
          </p:cNvPr>
          <p:cNvSpPr/>
          <p:nvPr/>
        </p:nvSpPr>
        <p:spPr>
          <a:xfrm>
            <a:off x="416496" y="1844824"/>
            <a:ext cx="360040" cy="360040"/>
          </a:xfrm>
          <a:prstGeom prst="ellipse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K-A</a:t>
            </a:r>
          </a:p>
        </p:txBody>
      </p: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E6428246-1C88-D6AB-2DE8-D02A43AABCDF}"/>
              </a:ext>
            </a:extLst>
          </p:cNvPr>
          <p:cNvGrpSpPr/>
          <p:nvPr/>
        </p:nvGrpSpPr>
        <p:grpSpPr>
          <a:xfrm>
            <a:off x="6681192" y="3212976"/>
            <a:ext cx="216024" cy="216024"/>
            <a:chOff x="6897216" y="620688"/>
            <a:chExt cx="216024" cy="216024"/>
          </a:xfrm>
        </p:grpSpPr>
        <p:sp>
          <p:nvSpPr>
            <p:cNvPr id="50" name="Vývojový diagram: zpoždění 49">
              <a:extLst>
                <a:ext uri="{FF2B5EF4-FFF2-40B4-BE49-F238E27FC236}">
                  <a16:creationId xmlns:a16="http://schemas.microsoft.com/office/drawing/2014/main" id="{4A93C61E-5E1E-1553-3C4D-669BAF559E9B}"/>
                </a:ext>
              </a:extLst>
            </p:cNvPr>
            <p:cNvSpPr/>
            <p:nvPr/>
          </p:nvSpPr>
          <p:spPr>
            <a:xfrm rot="10800000">
              <a:off x="6969224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090E1AC1-ACCC-A714-799A-4BD878A13A28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>
              <a:off x="6969224" y="7287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1FFD885C-AAC8-EFFB-C5DD-FADFA20A86AF}"/>
                </a:ext>
              </a:extLst>
            </p:cNvPr>
            <p:cNvCxnSpPr>
              <a:cxnSpLocks/>
              <a:endCxn id="50" idx="3"/>
            </p:cNvCxnSpPr>
            <p:nvPr/>
          </p:nvCxnSpPr>
          <p:spPr>
            <a:xfrm>
              <a:off x="6897216" y="728700"/>
              <a:ext cx="720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59DE1ED4-6393-E68D-5073-F3D821CE6497}"/>
              </a:ext>
            </a:extLst>
          </p:cNvPr>
          <p:cNvSpPr txBox="1"/>
          <p:nvPr/>
        </p:nvSpPr>
        <p:spPr>
          <a:xfrm>
            <a:off x="704528" y="234888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BC547C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8122B259-F38E-584D-D0E5-52B1D6DE0000}"/>
              </a:ext>
            </a:extLst>
          </p:cNvPr>
          <p:cNvSpPr txBox="1"/>
          <p:nvPr/>
        </p:nvSpPr>
        <p:spPr>
          <a:xfrm>
            <a:off x="704528" y="2780928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BC557C</a:t>
            </a:r>
          </a:p>
        </p:txBody>
      </p:sp>
      <p:sp>
        <p:nvSpPr>
          <p:cNvPr id="83" name="Ovál 82">
            <a:extLst>
              <a:ext uri="{FF2B5EF4-FFF2-40B4-BE49-F238E27FC236}">
                <a16:creationId xmlns:a16="http://schemas.microsoft.com/office/drawing/2014/main" id="{DB1C6B5F-5CCA-85A2-9B27-BCC4D94D948D}"/>
              </a:ext>
            </a:extLst>
          </p:cNvPr>
          <p:cNvSpPr/>
          <p:nvPr/>
        </p:nvSpPr>
        <p:spPr>
          <a:xfrm>
            <a:off x="7041232" y="2996952"/>
            <a:ext cx="216024" cy="21602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cs-CZ" sz="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4" name="Ovál 83">
            <a:extLst>
              <a:ext uri="{FF2B5EF4-FFF2-40B4-BE49-F238E27FC236}">
                <a16:creationId xmlns:a16="http://schemas.microsoft.com/office/drawing/2014/main" id="{F5C9254C-6605-9B7C-BE4E-8E81C78FC237}"/>
              </a:ext>
            </a:extLst>
          </p:cNvPr>
          <p:cNvSpPr/>
          <p:nvPr/>
        </p:nvSpPr>
        <p:spPr>
          <a:xfrm>
            <a:off x="848544" y="4293096"/>
            <a:ext cx="288032" cy="28803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cs-CZ" sz="10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54764AB9-2BCF-0DC9-F7AA-87950392D154}"/>
              </a:ext>
            </a:extLst>
          </p:cNvPr>
          <p:cNvSpPr txBox="1"/>
          <p:nvPr/>
        </p:nvSpPr>
        <p:spPr>
          <a:xfrm>
            <a:off x="1136576" y="4221088"/>
            <a:ext cx="7280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Elyt</a:t>
            </a:r>
            <a:endParaRPr lang="cs-CZ" sz="1100" dirty="0"/>
          </a:p>
          <a:p>
            <a:r>
              <a:rPr lang="cs-CZ" sz="1100" dirty="0"/>
              <a:t>10M/15V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89CDC453-31D8-B45C-98AA-CE4618A9E980}"/>
              </a:ext>
            </a:extLst>
          </p:cNvPr>
          <p:cNvSpPr txBox="1"/>
          <p:nvPr/>
        </p:nvSpPr>
        <p:spPr>
          <a:xfrm>
            <a:off x="704528" y="184482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LED/3mm</a:t>
            </a:r>
          </a:p>
        </p:txBody>
      </p:sp>
      <p:sp>
        <p:nvSpPr>
          <p:cNvPr id="87" name="Vývojový diagram: zpoždění 86">
            <a:extLst>
              <a:ext uri="{FF2B5EF4-FFF2-40B4-BE49-F238E27FC236}">
                <a16:creationId xmlns:a16="http://schemas.microsoft.com/office/drawing/2014/main" id="{05727B80-9032-828B-A96C-E215C8447CE1}"/>
              </a:ext>
            </a:extLst>
          </p:cNvPr>
          <p:cNvSpPr/>
          <p:nvPr/>
        </p:nvSpPr>
        <p:spPr>
          <a:xfrm rot="16200000">
            <a:off x="7365268" y="3032956"/>
            <a:ext cx="144016" cy="216024"/>
          </a:xfrm>
          <a:prstGeom prst="flowChartDela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dirty="0">
                <a:solidFill>
                  <a:schemeClr val="tx1"/>
                </a:solidFill>
              </a:rPr>
              <a:t>L05</a:t>
            </a:r>
          </a:p>
        </p:txBody>
      </p:sp>
      <p:sp>
        <p:nvSpPr>
          <p:cNvPr id="89" name="Obdélník: se zakulacenými rohy 88">
            <a:extLst>
              <a:ext uri="{FF2B5EF4-FFF2-40B4-BE49-F238E27FC236}">
                <a16:creationId xmlns:a16="http://schemas.microsoft.com/office/drawing/2014/main" id="{57975E4C-2E65-D3C6-E05A-D3405206722B}"/>
              </a:ext>
            </a:extLst>
          </p:cNvPr>
          <p:cNvSpPr/>
          <p:nvPr/>
        </p:nvSpPr>
        <p:spPr>
          <a:xfrm>
            <a:off x="416496" y="3429000"/>
            <a:ext cx="144016" cy="288032"/>
          </a:xfrm>
          <a:prstGeom prst="roundRect">
            <a:avLst>
              <a:gd name="adj" fmla="val 3132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90" name="Obdélník: se zakulacenými rohy 89">
            <a:extLst>
              <a:ext uri="{FF2B5EF4-FFF2-40B4-BE49-F238E27FC236}">
                <a16:creationId xmlns:a16="http://schemas.microsoft.com/office/drawing/2014/main" id="{1C89F279-B144-855E-C201-928C53F04A50}"/>
              </a:ext>
            </a:extLst>
          </p:cNvPr>
          <p:cNvSpPr/>
          <p:nvPr/>
        </p:nvSpPr>
        <p:spPr>
          <a:xfrm>
            <a:off x="6321152" y="3356992"/>
            <a:ext cx="144016" cy="288032"/>
          </a:xfrm>
          <a:prstGeom prst="roundRect">
            <a:avLst>
              <a:gd name="adj" fmla="val 3132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91" name="Obdélník: se zakulacenými rohy 90">
            <a:extLst>
              <a:ext uri="{FF2B5EF4-FFF2-40B4-BE49-F238E27FC236}">
                <a16:creationId xmlns:a16="http://schemas.microsoft.com/office/drawing/2014/main" id="{8AABD16D-BB37-5596-EE12-BAC34D1FE25F}"/>
              </a:ext>
            </a:extLst>
          </p:cNvPr>
          <p:cNvSpPr/>
          <p:nvPr/>
        </p:nvSpPr>
        <p:spPr>
          <a:xfrm>
            <a:off x="7617296" y="2924944"/>
            <a:ext cx="144016" cy="288032"/>
          </a:xfrm>
          <a:prstGeom prst="roundRect">
            <a:avLst>
              <a:gd name="adj" fmla="val 3132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M1</a:t>
            </a:r>
          </a:p>
        </p:txBody>
      </p:sp>
      <p:sp>
        <p:nvSpPr>
          <p:cNvPr id="93" name="Ovál 92">
            <a:extLst>
              <a:ext uri="{FF2B5EF4-FFF2-40B4-BE49-F238E27FC236}">
                <a16:creationId xmlns:a16="http://schemas.microsoft.com/office/drawing/2014/main" id="{4C8D84E7-967B-F8C9-8CFF-CB6C48797E87}"/>
              </a:ext>
            </a:extLst>
          </p:cNvPr>
          <p:cNvSpPr/>
          <p:nvPr/>
        </p:nvSpPr>
        <p:spPr>
          <a:xfrm>
            <a:off x="344488" y="3933056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cs-CZ" sz="1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4" name="TextovéPole 93">
            <a:extLst>
              <a:ext uri="{FF2B5EF4-FFF2-40B4-BE49-F238E27FC236}">
                <a16:creationId xmlns:a16="http://schemas.microsoft.com/office/drawing/2014/main" id="{8B6ED264-D8E4-C55C-5F19-24F652A5F130}"/>
              </a:ext>
            </a:extLst>
          </p:cNvPr>
          <p:cNvSpPr txBox="1"/>
          <p:nvPr/>
        </p:nvSpPr>
        <p:spPr>
          <a:xfrm>
            <a:off x="704528" y="386104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Elyt</a:t>
            </a:r>
            <a:endParaRPr lang="cs-CZ" sz="1200" dirty="0"/>
          </a:p>
          <a:p>
            <a:r>
              <a:rPr lang="cs-CZ" sz="1200" dirty="0"/>
              <a:t>G1/35V</a:t>
            </a:r>
          </a:p>
        </p:txBody>
      </p:sp>
      <p:sp>
        <p:nvSpPr>
          <p:cNvPr id="95" name="Ovál 94">
            <a:extLst>
              <a:ext uri="{FF2B5EF4-FFF2-40B4-BE49-F238E27FC236}">
                <a16:creationId xmlns:a16="http://schemas.microsoft.com/office/drawing/2014/main" id="{55C05A08-3F27-E3B0-4E76-F080728491A7}"/>
              </a:ext>
            </a:extLst>
          </p:cNvPr>
          <p:cNvSpPr/>
          <p:nvPr/>
        </p:nvSpPr>
        <p:spPr>
          <a:xfrm>
            <a:off x="7807469" y="2880111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K</a:t>
            </a:r>
          </a:p>
          <a:p>
            <a:pPr algn="ctr"/>
            <a:r>
              <a:rPr lang="cs-CZ" sz="1000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6" name="Vývojový diagram: zpoždění 95">
            <a:extLst>
              <a:ext uri="{FF2B5EF4-FFF2-40B4-BE49-F238E27FC236}">
                <a16:creationId xmlns:a16="http://schemas.microsoft.com/office/drawing/2014/main" id="{6536C55C-23E5-3B07-276C-16AE8932806D}"/>
              </a:ext>
            </a:extLst>
          </p:cNvPr>
          <p:cNvSpPr/>
          <p:nvPr/>
        </p:nvSpPr>
        <p:spPr>
          <a:xfrm rot="10800000">
            <a:off x="416496" y="2780928"/>
            <a:ext cx="288032" cy="360040"/>
          </a:xfrm>
          <a:prstGeom prst="flowChartDelay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557</a:t>
            </a:r>
          </a:p>
        </p:txBody>
      </p:sp>
      <p:grpSp>
        <p:nvGrpSpPr>
          <p:cNvPr id="97" name="Skupina 96">
            <a:extLst>
              <a:ext uri="{FF2B5EF4-FFF2-40B4-BE49-F238E27FC236}">
                <a16:creationId xmlns:a16="http://schemas.microsoft.com/office/drawing/2014/main" id="{BCFE1775-BF59-0771-7915-C1A6AD28726A}"/>
              </a:ext>
            </a:extLst>
          </p:cNvPr>
          <p:cNvGrpSpPr/>
          <p:nvPr/>
        </p:nvGrpSpPr>
        <p:grpSpPr>
          <a:xfrm>
            <a:off x="6681192" y="3501008"/>
            <a:ext cx="216024" cy="216024"/>
            <a:chOff x="6897216" y="620688"/>
            <a:chExt cx="216024" cy="216024"/>
          </a:xfrm>
        </p:grpSpPr>
        <p:sp>
          <p:nvSpPr>
            <p:cNvPr id="98" name="Vývojový diagram: zpoždění 97">
              <a:extLst>
                <a:ext uri="{FF2B5EF4-FFF2-40B4-BE49-F238E27FC236}">
                  <a16:creationId xmlns:a16="http://schemas.microsoft.com/office/drawing/2014/main" id="{05772279-2FAE-0C0A-B205-3CECAB19190B}"/>
                </a:ext>
              </a:extLst>
            </p:cNvPr>
            <p:cNvSpPr/>
            <p:nvPr/>
          </p:nvSpPr>
          <p:spPr>
            <a:xfrm rot="10800000">
              <a:off x="6969224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99" name="Přímá spojnice 98">
              <a:extLst>
                <a:ext uri="{FF2B5EF4-FFF2-40B4-BE49-F238E27FC236}">
                  <a16:creationId xmlns:a16="http://schemas.microsoft.com/office/drawing/2014/main" id="{75C739CA-A15E-7216-2031-1D3A7BF84C73}"/>
                </a:ext>
              </a:extLst>
            </p:cNvPr>
            <p:cNvCxnSpPr>
              <a:cxnSpLocks/>
              <a:endCxn id="98" idx="3"/>
            </p:cNvCxnSpPr>
            <p:nvPr/>
          </p:nvCxnSpPr>
          <p:spPr>
            <a:xfrm>
              <a:off x="6969224" y="7287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72EB34CB-A14D-4722-011B-26E5EFC6A44E}"/>
                </a:ext>
              </a:extLst>
            </p:cNvPr>
            <p:cNvCxnSpPr>
              <a:cxnSpLocks/>
              <a:endCxn id="98" idx="3"/>
            </p:cNvCxnSpPr>
            <p:nvPr/>
          </p:nvCxnSpPr>
          <p:spPr>
            <a:xfrm>
              <a:off x="6897216" y="728700"/>
              <a:ext cx="720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Skupina 101">
            <a:extLst>
              <a:ext uri="{FF2B5EF4-FFF2-40B4-BE49-F238E27FC236}">
                <a16:creationId xmlns:a16="http://schemas.microsoft.com/office/drawing/2014/main" id="{94DEF7EE-3D10-982A-4DE9-7428FF4370AE}"/>
              </a:ext>
            </a:extLst>
          </p:cNvPr>
          <p:cNvGrpSpPr/>
          <p:nvPr/>
        </p:nvGrpSpPr>
        <p:grpSpPr>
          <a:xfrm>
            <a:off x="6681192" y="4077072"/>
            <a:ext cx="216024" cy="216024"/>
            <a:chOff x="6897216" y="620688"/>
            <a:chExt cx="216024" cy="216024"/>
          </a:xfrm>
        </p:grpSpPr>
        <p:sp>
          <p:nvSpPr>
            <p:cNvPr id="103" name="Vývojový diagram: zpoždění 102">
              <a:extLst>
                <a:ext uri="{FF2B5EF4-FFF2-40B4-BE49-F238E27FC236}">
                  <a16:creationId xmlns:a16="http://schemas.microsoft.com/office/drawing/2014/main" id="{9F78E342-55D9-284E-0E17-318DFBB59D1D}"/>
                </a:ext>
              </a:extLst>
            </p:cNvPr>
            <p:cNvSpPr/>
            <p:nvPr/>
          </p:nvSpPr>
          <p:spPr>
            <a:xfrm rot="10800000">
              <a:off x="6969224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95921AB5-46CE-B5C4-8FAC-3E81534372A8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>
              <a:off x="6969224" y="7287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0B997A9E-D3E4-FE59-768A-82412611D75B}"/>
                </a:ext>
              </a:extLst>
            </p:cNvPr>
            <p:cNvCxnSpPr>
              <a:cxnSpLocks/>
              <a:endCxn id="103" idx="3"/>
            </p:cNvCxnSpPr>
            <p:nvPr/>
          </p:nvCxnSpPr>
          <p:spPr>
            <a:xfrm>
              <a:off x="6897216" y="728700"/>
              <a:ext cx="720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Skupina 105">
            <a:extLst>
              <a:ext uri="{FF2B5EF4-FFF2-40B4-BE49-F238E27FC236}">
                <a16:creationId xmlns:a16="http://schemas.microsoft.com/office/drawing/2014/main" id="{8631327D-0014-FFDA-D093-E273A51DDAF4}"/>
              </a:ext>
            </a:extLst>
          </p:cNvPr>
          <p:cNvGrpSpPr/>
          <p:nvPr/>
        </p:nvGrpSpPr>
        <p:grpSpPr>
          <a:xfrm>
            <a:off x="6681192" y="3789040"/>
            <a:ext cx="216024" cy="216024"/>
            <a:chOff x="6897216" y="620688"/>
            <a:chExt cx="216024" cy="216024"/>
          </a:xfrm>
        </p:grpSpPr>
        <p:sp>
          <p:nvSpPr>
            <p:cNvPr id="107" name="Vývojový diagram: zpoždění 106">
              <a:extLst>
                <a:ext uri="{FF2B5EF4-FFF2-40B4-BE49-F238E27FC236}">
                  <a16:creationId xmlns:a16="http://schemas.microsoft.com/office/drawing/2014/main" id="{51DE5208-ACB7-5F6B-F6A3-DE6BA7994F61}"/>
                </a:ext>
              </a:extLst>
            </p:cNvPr>
            <p:cNvSpPr/>
            <p:nvPr/>
          </p:nvSpPr>
          <p:spPr>
            <a:xfrm rot="10800000">
              <a:off x="6969224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DCC16D67-9AB6-A4AC-CD3B-95DBA71B5AD7}"/>
                </a:ext>
              </a:extLst>
            </p:cNvPr>
            <p:cNvCxnSpPr>
              <a:cxnSpLocks/>
              <a:endCxn id="107" idx="3"/>
            </p:cNvCxnSpPr>
            <p:nvPr/>
          </p:nvCxnSpPr>
          <p:spPr>
            <a:xfrm>
              <a:off x="6969224" y="7287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3F9F22FD-B4F0-4820-F3A8-F1FC2F31A406}"/>
                </a:ext>
              </a:extLst>
            </p:cNvPr>
            <p:cNvCxnSpPr>
              <a:cxnSpLocks/>
              <a:endCxn id="107" idx="3"/>
            </p:cNvCxnSpPr>
            <p:nvPr/>
          </p:nvCxnSpPr>
          <p:spPr>
            <a:xfrm>
              <a:off x="6897216" y="728700"/>
              <a:ext cx="7200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Vývojový diagram: zpoždění 110">
            <a:extLst>
              <a:ext uri="{FF2B5EF4-FFF2-40B4-BE49-F238E27FC236}">
                <a16:creationId xmlns:a16="http://schemas.microsoft.com/office/drawing/2014/main" id="{399E1F9B-3979-EC21-E13D-B15DD364210A}"/>
              </a:ext>
            </a:extLst>
          </p:cNvPr>
          <p:cNvSpPr/>
          <p:nvPr/>
        </p:nvSpPr>
        <p:spPr>
          <a:xfrm rot="10800000">
            <a:off x="416496" y="2348880"/>
            <a:ext cx="288032" cy="360040"/>
          </a:xfrm>
          <a:prstGeom prst="flowChartDelay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547</a:t>
            </a:r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9176DEF9-B2AC-6F4D-513A-CFC87EEC69D0}"/>
              </a:ext>
            </a:extLst>
          </p:cNvPr>
          <p:cNvCxnSpPr>
            <a:cxnSpLocks/>
            <a:endCxn id="111" idx="3"/>
          </p:cNvCxnSpPr>
          <p:nvPr/>
        </p:nvCxnSpPr>
        <p:spPr>
          <a:xfrm>
            <a:off x="416496" y="25289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F9B2D253-900F-3558-5614-5D65A4EA5F49}"/>
              </a:ext>
            </a:extLst>
          </p:cNvPr>
          <p:cNvGrpSpPr/>
          <p:nvPr/>
        </p:nvGrpSpPr>
        <p:grpSpPr>
          <a:xfrm>
            <a:off x="7257256" y="2780928"/>
            <a:ext cx="216024" cy="144016"/>
            <a:chOff x="7365268" y="656692"/>
            <a:chExt cx="216024" cy="144016"/>
          </a:xfrm>
        </p:grpSpPr>
        <p:sp>
          <p:nvSpPr>
            <p:cNvPr id="20" name="Vývojový diagram: zpoždění 19">
              <a:extLst>
                <a:ext uri="{FF2B5EF4-FFF2-40B4-BE49-F238E27FC236}">
                  <a16:creationId xmlns:a16="http://schemas.microsoft.com/office/drawing/2014/main" id="{25FD46D9-AC8F-40C3-838F-6279FD25B875}"/>
                </a:ext>
              </a:extLst>
            </p:cNvPr>
            <p:cNvSpPr/>
            <p:nvPr/>
          </p:nvSpPr>
          <p:spPr>
            <a:xfrm rot="16200000">
              <a:off x="7401272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43" name="Přímá spojnice 42">
              <a:extLst>
                <a:ext uri="{FF2B5EF4-FFF2-40B4-BE49-F238E27FC236}">
                  <a16:creationId xmlns:a16="http://schemas.microsoft.com/office/drawing/2014/main" id="{FD86DEF8-1AA3-06A1-7F75-57ED04775BDC}"/>
                </a:ext>
              </a:extLst>
            </p:cNvPr>
            <p:cNvCxnSpPr>
              <a:cxnSpLocks/>
              <a:endCxn id="20" idx="3"/>
            </p:cNvCxnSpPr>
            <p:nvPr/>
          </p:nvCxnSpPr>
          <p:spPr>
            <a:xfrm flipV="1">
              <a:off x="7401272" y="656692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8AD62A62-0FA6-AB0C-FC41-FC4D3A11601F}"/>
              </a:ext>
            </a:extLst>
          </p:cNvPr>
          <p:cNvGrpSpPr/>
          <p:nvPr/>
        </p:nvGrpSpPr>
        <p:grpSpPr>
          <a:xfrm>
            <a:off x="6825208" y="2780928"/>
            <a:ext cx="216024" cy="144016"/>
            <a:chOff x="7365268" y="656692"/>
            <a:chExt cx="216024" cy="144016"/>
          </a:xfrm>
        </p:grpSpPr>
        <p:sp>
          <p:nvSpPr>
            <p:cNvPr id="56" name="Vývojový diagram: zpoždění 55">
              <a:extLst>
                <a:ext uri="{FF2B5EF4-FFF2-40B4-BE49-F238E27FC236}">
                  <a16:creationId xmlns:a16="http://schemas.microsoft.com/office/drawing/2014/main" id="{4F3F0FEC-80C8-3DFC-BFC2-07B771D3B263}"/>
                </a:ext>
              </a:extLst>
            </p:cNvPr>
            <p:cNvSpPr/>
            <p:nvPr/>
          </p:nvSpPr>
          <p:spPr>
            <a:xfrm rot="16200000">
              <a:off x="7401272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DCAE9A03-FE8B-0600-5DBB-8A3C9E7F0128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 flipV="1">
              <a:off x="7401272" y="656692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Skupina 58">
            <a:extLst>
              <a:ext uri="{FF2B5EF4-FFF2-40B4-BE49-F238E27FC236}">
                <a16:creationId xmlns:a16="http://schemas.microsoft.com/office/drawing/2014/main" id="{92CE3627-B473-78EC-4338-CCE821B65145}"/>
              </a:ext>
            </a:extLst>
          </p:cNvPr>
          <p:cNvGrpSpPr/>
          <p:nvPr/>
        </p:nvGrpSpPr>
        <p:grpSpPr>
          <a:xfrm>
            <a:off x="6321152" y="2852936"/>
            <a:ext cx="216024" cy="144016"/>
            <a:chOff x="7365268" y="656692"/>
            <a:chExt cx="216024" cy="144016"/>
          </a:xfrm>
        </p:grpSpPr>
        <p:sp>
          <p:nvSpPr>
            <p:cNvPr id="61" name="Vývojový diagram: zpoždění 60">
              <a:extLst>
                <a:ext uri="{FF2B5EF4-FFF2-40B4-BE49-F238E27FC236}">
                  <a16:creationId xmlns:a16="http://schemas.microsoft.com/office/drawing/2014/main" id="{10BAA7F0-342D-3B8C-E15B-5AB3788B266B}"/>
                </a:ext>
              </a:extLst>
            </p:cNvPr>
            <p:cNvSpPr/>
            <p:nvPr/>
          </p:nvSpPr>
          <p:spPr>
            <a:xfrm rot="16200000">
              <a:off x="7401272" y="620688"/>
              <a:ext cx="144016" cy="216024"/>
            </a:xfrm>
            <a:prstGeom prst="flowChartDelay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800" dirty="0">
                  <a:solidFill>
                    <a:schemeClr val="tx1"/>
                  </a:solidFill>
                </a:rPr>
                <a:t>547</a:t>
              </a:r>
            </a:p>
          </p:txBody>
        </p: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4F2B096A-3548-5E08-2F34-E76050AC8F76}"/>
                </a:ext>
              </a:extLst>
            </p:cNvPr>
            <p:cNvCxnSpPr>
              <a:cxnSpLocks/>
              <a:endCxn id="61" idx="3"/>
            </p:cNvCxnSpPr>
            <p:nvPr/>
          </p:nvCxnSpPr>
          <p:spPr>
            <a:xfrm flipV="1">
              <a:off x="7401272" y="656692"/>
              <a:ext cx="72008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C3265136-EB76-012C-7D87-578E5EEE1F62}"/>
              </a:ext>
            </a:extLst>
          </p:cNvPr>
          <p:cNvGrpSpPr/>
          <p:nvPr/>
        </p:nvGrpSpPr>
        <p:grpSpPr>
          <a:xfrm>
            <a:off x="5961112" y="2780928"/>
            <a:ext cx="144016" cy="1440160"/>
            <a:chOff x="5673080" y="2636912"/>
            <a:chExt cx="144016" cy="1440160"/>
          </a:xfrm>
        </p:grpSpPr>
        <p:sp>
          <p:nvSpPr>
            <p:cNvPr id="68" name="Obdélník: se zakulacenými rohy 67">
              <a:extLst>
                <a:ext uri="{FF2B5EF4-FFF2-40B4-BE49-F238E27FC236}">
                  <a16:creationId xmlns:a16="http://schemas.microsoft.com/office/drawing/2014/main" id="{E737F5B3-D47D-70DF-ED8D-B3842BA70C81}"/>
                </a:ext>
              </a:extLst>
            </p:cNvPr>
            <p:cNvSpPr/>
            <p:nvPr/>
          </p:nvSpPr>
          <p:spPr>
            <a:xfrm>
              <a:off x="5673080" y="2636912"/>
              <a:ext cx="144016" cy="1440160"/>
            </a:xfrm>
            <a:prstGeom prst="roundRect">
              <a:avLst>
                <a:gd name="adj" fmla="val 3975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8x 10k RRA</a:t>
              </a:r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F0C9A32-FA6C-6EB7-3DF7-D1DC5C791F23}"/>
                </a:ext>
              </a:extLst>
            </p:cNvPr>
            <p:cNvSpPr/>
            <p:nvPr/>
          </p:nvSpPr>
          <p:spPr>
            <a:xfrm>
              <a:off x="5745088" y="2708920"/>
              <a:ext cx="72008" cy="7200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EF309A46-AF4C-0690-9A0C-7193AC5429FF}"/>
              </a:ext>
            </a:extLst>
          </p:cNvPr>
          <p:cNvGrpSpPr/>
          <p:nvPr/>
        </p:nvGrpSpPr>
        <p:grpSpPr>
          <a:xfrm rot="16200000">
            <a:off x="3620852" y="-423428"/>
            <a:ext cx="216024" cy="1728192"/>
            <a:chOff x="488504" y="4869160"/>
            <a:chExt cx="288032" cy="1728192"/>
          </a:xfrm>
        </p:grpSpPr>
        <p:sp>
          <p:nvSpPr>
            <p:cNvPr id="70" name="Obdélník: se zakulacenými rohy 69">
              <a:extLst>
                <a:ext uri="{FF2B5EF4-FFF2-40B4-BE49-F238E27FC236}">
                  <a16:creationId xmlns:a16="http://schemas.microsoft.com/office/drawing/2014/main" id="{9E6AB5CC-CBA2-A5CC-D22A-061BF2889A7A}"/>
                </a:ext>
              </a:extLst>
            </p:cNvPr>
            <p:cNvSpPr/>
            <p:nvPr/>
          </p:nvSpPr>
          <p:spPr>
            <a:xfrm>
              <a:off x="488504" y="4869160"/>
              <a:ext cx="288032" cy="1728192"/>
            </a:xfrm>
            <a:prstGeom prst="roundRect">
              <a:avLst>
                <a:gd name="adj" fmla="val 3975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0" tIns="0" rIns="0" bIns="0" rtlCol="0" anchor="ctr"/>
            <a:lstStyle/>
            <a:p>
              <a:pPr algn="ctr"/>
              <a:r>
                <a:rPr lang="cs-CZ" sz="1400" b="1" dirty="0">
                  <a:solidFill>
                    <a:schemeClr val="tx1"/>
                  </a:solidFill>
                </a:rPr>
                <a:t>8x 10k RRA</a:t>
              </a:r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E2652628-E268-7D65-671A-EBD3CCD42217}"/>
                </a:ext>
              </a:extLst>
            </p:cNvPr>
            <p:cNvSpPr/>
            <p:nvPr/>
          </p:nvSpPr>
          <p:spPr>
            <a:xfrm>
              <a:off x="560512" y="4941168"/>
              <a:ext cx="144016" cy="14401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3600" b="1"/>
            </a:p>
          </p:txBody>
        </p:sp>
      </p:grpSp>
      <p:sp>
        <p:nvSpPr>
          <p:cNvPr id="110" name="Volný tvar: obrazec 109">
            <a:extLst>
              <a:ext uri="{FF2B5EF4-FFF2-40B4-BE49-F238E27FC236}">
                <a16:creationId xmlns:a16="http://schemas.microsoft.com/office/drawing/2014/main" id="{778824E8-8D83-FA82-7570-D3604932A6E2}"/>
              </a:ext>
            </a:extLst>
          </p:cNvPr>
          <p:cNvSpPr/>
          <p:nvPr/>
        </p:nvSpPr>
        <p:spPr>
          <a:xfrm>
            <a:off x="5457056" y="2780928"/>
            <a:ext cx="432048" cy="1512168"/>
          </a:xfrm>
          <a:custGeom>
            <a:avLst/>
            <a:gdLst>
              <a:gd name="connsiteX0" fmla="*/ 1435100 w 1447800"/>
              <a:gd name="connsiteY0" fmla="*/ 0 h 3549650"/>
              <a:gd name="connsiteX1" fmla="*/ 876300 w 1447800"/>
              <a:gd name="connsiteY1" fmla="*/ 6350 h 3549650"/>
              <a:gd name="connsiteX2" fmla="*/ 812800 w 1447800"/>
              <a:gd name="connsiteY2" fmla="*/ 190500 h 3549650"/>
              <a:gd name="connsiteX3" fmla="*/ 641350 w 1447800"/>
              <a:gd name="connsiteY3" fmla="*/ 190500 h 3549650"/>
              <a:gd name="connsiteX4" fmla="*/ 577850 w 1447800"/>
              <a:gd name="connsiteY4" fmla="*/ 0 h 3549650"/>
              <a:gd name="connsiteX5" fmla="*/ 0 w 1447800"/>
              <a:gd name="connsiteY5" fmla="*/ 0 h 3549650"/>
              <a:gd name="connsiteX6" fmla="*/ 6350 w 1447800"/>
              <a:gd name="connsiteY6" fmla="*/ 3549650 h 3549650"/>
              <a:gd name="connsiteX7" fmla="*/ 1447800 w 1447800"/>
              <a:gd name="connsiteY7" fmla="*/ 3549650 h 3549650"/>
              <a:gd name="connsiteX8" fmla="*/ 1435100 w 1447800"/>
              <a:gd name="connsiteY8" fmla="*/ 0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3549650">
                <a:moveTo>
                  <a:pt x="1435100" y="0"/>
                </a:moveTo>
                <a:lnTo>
                  <a:pt x="876300" y="6350"/>
                </a:lnTo>
                <a:lnTo>
                  <a:pt x="812800" y="190500"/>
                </a:lnTo>
                <a:lnTo>
                  <a:pt x="641350" y="190500"/>
                </a:lnTo>
                <a:lnTo>
                  <a:pt x="577850" y="0"/>
                </a:lnTo>
                <a:lnTo>
                  <a:pt x="0" y="0"/>
                </a:lnTo>
                <a:cubicBezTo>
                  <a:pt x="2117" y="1183217"/>
                  <a:pt x="4233" y="2366433"/>
                  <a:pt x="6350" y="3549650"/>
                </a:cubicBezTo>
                <a:lnTo>
                  <a:pt x="1447800" y="3549650"/>
                </a:lnTo>
                <a:cubicBezTo>
                  <a:pt x="1445683" y="2364317"/>
                  <a:pt x="1443567" y="1178983"/>
                  <a:pt x="1435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lvl="1" algn="ctr"/>
            <a:r>
              <a:rPr lang="cs-CZ" sz="1100" b="1" dirty="0">
                <a:solidFill>
                  <a:schemeClr val="tx1"/>
                </a:solidFill>
              </a:rPr>
              <a:t>89C2051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145" name="Obdélník 144">
            <a:extLst>
              <a:ext uri="{FF2B5EF4-FFF2-40B4-BE49-F238E27FC236}">
                <a16:creationId xmlns:a16="http://schemas.microsoft.com/office/drawing/2014/main" id="{8757EDA1-9718-0951-40A7-A50AEBE79D2F}"/>
              </a:ext>
            </a:extLst>
          </p:cNvPr>
          <p:cNvSpPr/>
          <p:nvPr/>
        </p:nvSpPr>
        <p:spPr>
          <a:xfrm rot="16200000">
            <a:off x="6239021" y="2142979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46" name="Obdélník 145">
            <a:extLst>
              <a:ext uri="{FF2B5EF4-FFF2-40B4-BE49-F238E27FC236}">
                <a16:creationId xmlns:a16="http://schemas.microsoft.com/office/drawing/2014/main" id="{19D971FC-FAED-9560-14F5-27338D869E9D}"/>
              </a:ext>
            </a:extLst>
          </p:cNvPr>
          <p:cNvSpPr/>
          <p:nvPr/>
        </p:nvSpPr>
        <p:spPr>
          <a:xfrm rot="16200000">
            <a:off x="6095005" y="2431011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ED10AE2D-36D6-DE04-BD3E-6F9793104653}"/>
              </a:ext>
            </a:extLst>
          </p:cNvPr>
          <p:cNvGrpSpPr/>
          <p:nvPr/>
        </p:nvGrpSpPr>
        <p:grpSpPr>
          <a:xfrm rot="5400000">
            <a:off x="504416" y="4709232"/>
            <a:ext cx="92101" cy="411957"/>
            <a:chOff x="7021140" y="640779"/>
            <a:chExt cx="92101" cy="411957"/>
          </a:xfrm>
        </p:grpSpPr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C481E71A-1C08-597F-699B-194F1AC08B3C}"/>
                </a:ext>
              </a:extLst>
            </p:cNvPr>
            <p:cNvSpPr/>
            <p:nvPr/>
          </p:nvSpPr>
          <p:spPr>
            <a:xfrm rot="16200000">
              <a:off x="6861212" y="800708"/>
              <a:ext cx="411956" cy="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14D73E7A-24B2-325A-E920-84960B388DDA}"/>
                </a:ext>
              </a:extLst>
            </p:cNvPr>
            <p:cNvSpPr/>
            <p:nvPr/>
          </p:nvSpPr>
          <p:spPr>
            <a:xfrm rot="16200000">
              <a:off x="6920063" y="859559"/>
              <a:ext cx="294254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BC91068B-4EBC-6FA0-AAD4-2BFDF4ADD392}"/>
                </a:ext>
              </a:extLst>
            </p:cNvPr>
            <p:cNvSpPr/>
            <p:nvPr/>
          </p:nvSpPr>
          <p:spPr>
            <a:xfrm rot="16200000">
              <a:off x="7037765" y="624155"/>
              <a:ext cx="58851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024DD7F6-9F9E-4FC1-3820-F6E29EE71104}"/>
              </a:ext>
            </a:extLst>
          </p:cNvPr>
          <p:cNvSpPr txBox="1"/>
          <p:nvPr/>
        </p:nvSpPr>
        <p:spPr>
          <a:xfrm>
            <a:off x="776536" y="47251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4148</a:t>
            </a:r>
          </a:p>
        </p:txBody>
      </p:sp>
      <p:sp>
        <p:nvSpPr>
          <p:cNvPr id="124" name="Volný tvar: obrazec 123">
            <a:extLst>
              <a:ext uri="{FF2B5EF4-FFF2-40B4-BE49-F238E27FC236}">
                <a16:creationId xmlns:a16="http://schemas.microsoft.com/office/drawing/2014/main" id="{01F887B1-50C7-6339-A8B6-4EBEF1980AD1}"/>
              </a:ext>
            </a:extLst>
          </p:cNvPr>
          <p:cNvSpPr/>
          <p:nvPr/>
        </p:nvSpPr>
        <p:spPr>
          <a:xfrm rot="5400000">
            <a:off x="5024337" y="2133526"/>
            <a:ext cx="433387" cy="288032"/>
          </a:xfrm>
          <a:custGeom>
            <a:avLst/>
            <a:gdLst>
              <a:gd name="connsiteX0" fmla="*/ 0 w 433387"/>
              <a:gd name="connsiteY0" fmla="*/ 0 h 200025"/>
              <a:gd name="connsiteX1" fmla="*/ 171450 w 433387"/>
              <a:gd name="connsiteY1" fmla="*/ 0 h 200025"/>
              <a:gd name="connsiteX2" fmla="*/ 195262 w 433387"/>
              <a:gd name="connsiteY2" fmla="*/ 66675 h 200025"/>
              <a:gd name="connsiteX3" fmla="*/ 257175 w 433387"/>
              <a:gd name="connsiteY3" fmla="*/ 66675 h 200025"/>
              <a:gd name="connsiteX4" fmla="*/ 276225 w 433387"/>
              <a:gd name="connsiteY4" fmla="*/ 4762 h 200025"/>
              <a:gd name="connsiteX5" fmla="*/ 433387 w 433387"/>
              <a:gd name="connsiteY5" fmla="*/ 4762 h 200025"/>
              <a:gd name="connsiteX6" fmla="*/ 428625 w 433387"/>
              <a:gd name="connsiteY6" fmla="*/ 157162 h 200025"/>
              <a:gd name="connsiteX7" fmla="*/ 428625 w 433387"/>
              <a:gd name="connsiteY7" fmla="*/ 200025 h 200025"/>
              <a:gd name="connsiteX8" fmla="*/ 4762 w 433387"/>
              <a:gd name="connsiteY8" fmla="*/ 200025 h 200025"/>
              <a:gd name="connsiteX9" fmla="*/ 0 w 433387"/>
              <a:gd name="connsiteY9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87" h="200025">
                <a:moveTo>
                  <a:pt x="0" y="0"/>
                </a:moveTo>
                <a:lnTo>
                  <a:pt x="171450" y="0"/>
                </a:lnTo>
                <a:lnTo>
                  <a:pt x="195262" y="66675"/>
                </a:lnTo>
                <a:lnTo>
                  <a:pt x="257175" y="66675"/>
                </a:lnTo>
                <a:lnTo>
                  <a:pt x="276225" y="4762"/>
                </a:lnTo>
                <a:lnTo>
                  <a:pt x="433387" y="4762"/>
                </a:lnTo>
                <a:lnTo>
                  <a:pt x="428625" y="157162"/>
                </a:lnTo>
                <a:lnTo>
                  <a:pt x="428625" y="200025"/>
                </a:lnTo>
                <a:lnTo>
                  <a:pt x="4762" y="200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36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PC817</a:t>
            </a:r>
          </a:p>
        </p:txBody>
      </p:sp>
      <p:sp>
        <p:nvSpPr>
          <p:cNvPr id="127" name="Volný tvar: obrazec 126">
            <a:extLst>
              <a:ext uri="{FF2B5EF4-FFF2-40B4-BE49-F238E27FC236}">
                <a16:creationId xmlns:a16="http://schemas.microsoft.com/office/drawing/2014/main" id="{33C1471B-D8D9-8A67-ED9D-D9CED3DAD71C}"/>
              </a:ext>
            </a:extLst>
          </p:cNvPr>
          <p:cNvSpPr/>
          <p:nvPr/>
        </p:nvSpPr>
        <p:spPr>
          <a:xfrm rot="16200000">
            <a:off x="6358868" y="4327387"/>
            <a:ext cx="428625" cy="504057"/>
          </a:xfrm>
          <a:custGeom>
            <a:avLst/>
            <a:gdLst>
              <a:gd name="connsiteX0" fmla="*/ 9525 w 428625"/>
              <a:gd name="connsiteY0" fmla="*/ 0 h 338138"/>
              <a:gd name="connsiteX1" fmla="*/ 176213 w 428625"/>
              <a:gd name="connsiteY1" fmla="*/ 0 h 338138"/>
              <a:gd name="connsiteX2" fmla="*/ 200025 w 428625"/>
              <a:gd name="connsiteY2" fmla="*/ 76200 h 338138"/>
              <a:gd name="connsiteX3" fmla="*/ 252413 w 428625"/>
              <a:gd name="connsiteY3" fmla="*/ 85725 h 338138"/>
              <a:gd name="connsiteX4" fmla="*/ 280988 w 428625"/>
              <a:gd name="connsiteY4" fmla="*/ 4763 h 338138"/>
              <a:gd name="connsiteX5" fmla="*/ 428625 w 428625"/>
              <a:gd name="connsiteY5" fmla="*/ 0 h 338138"/>
              <a:gd name="connsiteX6" fmla="*/ 428625 w 428625"/>
              <a:gd name="connsiteY6" fmla="*/ 176213 h 338138"/>
              <a:gd name="connsiteX7" fmla="*/ 428625 w 428625"/>
              <a:gd name="connsiteY7" fmla="*/ 338138 h 338138"/>
              <a:gd name="connsiteX8" fmla="*/ 0 w 428625"/>
              <a:gd name="connsiteY8" fmla="*/ 338138 h 338138"/>
              <a:gd name="connsiteX9" fmla="*/ 9525 w 428625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625" h="338138">
                <a:moveTo>
                  <a:pt x="9525" y="0"/>
                </a:moveTo>
                <a:lnTo>
                  <a:pt x="176213" y="0"/>
                </a:lnTo>
                <a:lnTo>
                  <a:pt x="200025" y="76200"/>
                </a:lnTo>
                <a:lnTo>
                  <a:pt x="252413" y="85725"/>
                </a:lnTo>
                <a:lnTo>
                  <a:pt x="280988" y="4763"/>
                </a:lnTo>
                <a:lnTo>
                  <a:pt x="428625" y="0"/>
                </a:lnTo>
                <a:lnTo>
                  <a:pt x="428625" y="176213"/>
                </a:lnTo>
                <a:lnTo>
                  <a:pt x="428625" y="338138"/>
                </a:lnTo>
                <a:lnTo>
                  <a:pt x="0" y="338138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PC827</a:t>
            </a:r>
          </a:p>
        </p:txBody>
      </p:sp>
      <p:sp>
        <p:nvSpPr>
          <p:cNvPr id="128" name="Volný tvar: obrazec 127">
            <a:extLst>
              <a:ext uri="{FF2B5EF4-FFF2-40B4-BE49-F238E27FC236}">
                <a16:creationId xmlns:a16="http://schemas.microsoft.com/office/drawing/2014/main" id="{C5D41EF2-7100-44F9-A2D1-44910B1A0B45}"/>
              </a:ext>
            </a:extLst>
          </p:cNvPr>
          <p:cNvSpPr/>
          <p:nvPr/>
        </p:nvSpPr>
        <p:spPr>
          <a:xfrm rot="16200000">
            <a:off x="5816427" y="2133524"/>
            <a:ext cx="433387" cy="288034"/>
          </a:xfrm>
          <a:custGeom>
            <a:avLst/>
            <a:gdLst>
              <a:gd name="connsiteX0" fmla="*/ 0 w 433387"/>
              <a:gd name="connsiteY0" fmla="*/ 0 h 200025"/>
              <a:gd name="connsiteX1" fmla="*/ 171450 w 433387"/>
              <a:gd name="connsiteY1" fmla="*/ 0 h 200025"/>
              <a:gd name="connsiteX2" fmla="*/ 195262 w 433387"/>
              <a:gd name="connsiteY2" fmla="*/ 66675 h 200025"/>
              <a:gd name="connsiteX3" fmla="*/ 257175 w 433387"/>
              <a:gd name="connsiteY3" fmla="*/ 66675 h 200025"/>
              <a:gd name="connsiteX4" fmla="*/ 276225 w 433387"/>
              <a:gd name="connsiteY4" fmla="*/ 4762 h 200025"/>
              <a:gd name="connsiteX5" fmla="*/ 433387 w 433387"/>
              <a:gd name="connsiteY5" fmla="*/ 4762 h 200025"/>
              <a:gd name="connsiteX6" fmla="*/ 428625 w 433387"/>
              <a:gd name="connsiteY6" fmla="*/ 157162 h 200025"/>
              <a:gd name="connsiteX7" fmla="*/ 428625 w 433387"/>
              <a:gd name="connsiteY7" fmla="*/ 200025 h 200025"/>
              <a:gd name="connsiteX8" fmla="*/ 4762 w 433387"/>
              <a:gd name="connsiteY8" fmla="*/ 200025 h 200025"/>
              <a:gd name="connsiteX9" fmla="*/ 0 w 433387"/>
              <a:gd name="connsiteY9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87" h="200025">
                <a:moveTo>
                  <a:pt x="0" y="0"/>
                </a:moveTo>
                <a:lnTo>
                  <a:pt x="171450" y="0"/>
                </a:lnTo>
                <a:lnTo>
                  <a:pt x="195262" y="66675"/>
                </a:lnTo>
                <a:lnTo>
                  <a:pt x="257175" y="66675"/>
                </a:lnTo>
                <a:lnTo>
                  <a:pt x="276225" y="4762"/>
                </a:lnTo>
                <a:lnTo>
                  <a:pt x="433387" y="4762"/>
                </a:lnTo>
                <a:lnTo>
                  <a:pt x="428625" y="157162"/>
                </a:lnTo>
                <a:lnTo>
                  <a:pt x="428625" y="200025"/>
                </a:lnTo>
                <a:lnTo>
                  <a:pt x="4762" y="200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PC817</a:t>
            </a:r>
          </a:p>
        </p:txBody>
      </p:sp>
      <p:sp>
        <p:nvSpPr>
          <p:cNvPr id="129" name="Obdélník: se zakulacenými rohy 128">
            <a:extLst>
              <a:ext uri="{FF2B5EF4-FFF2-40B4-BE49-F238E27FC236}">
                <a16:creationId xmlns:a16="http://schemas.microsoft.com/office/drawing/2014/main" id="{5D5A1C58-F9EB-5DE7-9C0A-4AC2CBB77DB6}"/>
              </a:ext>
            </a:extLst>
          </p:cNvPr>
          <p:cNvSpPr/>
          <p:nvPr/>
        </p:nvSpPr>
        <p:spPr>
          <a:xfrm>
            <a:off x="1352600" y="3429000"/>
            <a:ext cx="144016" cy="288032"/>
          </a:xfrm>
          <a:prstGeom prst="roundRect">
            <a:avLst>
              <a:gd name="adj" fmla="val 3132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30" name="Obdélník: se zakulacenými rohy 129">
            <a:extLst>
              <a:ext uri="{FF2B5EF4-FFF2-40B4-BE49-F238E27FC236}">
                <a16:creationId xmlns:a16="http://schemas.microsoft.com/office/drawing/2014/main" id="{42629F5A-6034-E07D-F3CB-DF9023A4F9E2}"/>
              </a:ext>
            </a:extLst>
          </p:cNvPr>
          <p:cNvSpPr/>
          <p:nvPr/>
        </p:nvSpPr>
        <p:spPr>
          <a:xfrm>
            <a:off x="2144688" y="980728"/>
            <a:ext cx="288032" cy="64807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6MHz</a:t>
            </a:r>
          </a:p>
        </p:txBody>
      </p:sp>
      <p:sp>
        <p:nvSpPr>
          <p:cNvPr id="131" name="Obdélník: se zakulacenými rohy 130">
            <a:extLst>
              <a:ext uri="{FF2B5EF4-FFF2-40B4-BE49-F238E27FC236}">
                <a16:creationId xmlns:a16="http://schemas.microsoft.com/office/drawing/2014/main" id="{0BFFAD75-A30F-DBE7-AFF7-47A3FD77E719}"/>
              </a:ext>
            </a:extLst>
          </p:cNvPr>
          <p:cNvSpPr/>
          <p:nvPr/>
        </p:nvSpPr>
        <p:spPr>
          <a:xfrm>
            <a:off x="5169024" y="2996952"/>
            <a:ext cx="216024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6MHz</a:t>
            </a:r>
          </a:p>
        </p:txBody>
      </p:sp>
      <p:sp>
        <p:nvSpPr>
          <p:cNvPr id="132" name="Obdélník: se zakulacenými rohy 131">
            <a:extLst>
              <a:ext uri="{FF2B5EF4-FFF2-40B4-BE49-F238E27FC236}">
                <a16:creationId xmlns:a16="http://schemas.microsoft.com/office/drawing/2014/main" id="{D5A73E31-BB82-6476-DF1D-D4BB3A0E4888}"/>
              </a:ext>
            </a:extLst>
          </p:cNvPr>
          <p:cNvSpPr/>
          <p:nvPr/>
        </p:nvSpPr>
        <p:spPr>
          <a:xfrm rot="10800000">
            <a:off x="4880992" y="2924944"/>
            <a:ext cx="144016" cy="288032"/>
          </a:xfrm>
          <a:prstGeom prst="roundRect">
            <a:avLst>
              <a:gd name="adj" fmla="val 3132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34" name="Obdélník: se zakulacenými rohy 133">
            <a:extLst>
              <a:ext uri="{FF2B5EF4-FFF2-40B4-BE49-F238E27FC236}">
                <a16:creationId xmlns:a16="http://schemas.microsoft.com/office/drawing/2014/main" id="{7CB4D336-2999-7C6D-5045-617FD1035FC5}"/>
              </a:ext>
            </a:extLst>
          </p:cNvPr>
          <p:cNvSpPr/>
          <p:nvPr/>
        </p:nvSpPr>
        <p:spPr>
          <a:xfrm rot="10800000">
            <a:off x="4880992" y="3284984"/>
            <a:ext cx="144016" cy="288032"/>
          </a:xfrm>
          <a:prstGeom prst="roundRect">
            <a:avLst>
              <a:gd name="adj" fmla="val 3132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43" name="Obdélník 142">
            <a:extLst>
              <a:ext uri="{FF2B5EF4-FFF2-40B4-BE49-F238E27FC236}">
                <a16:creationId xmlns:a16="http://schemas.microsoft.com/office/drawing/2014/main" id="{894053C7-B0C7-A4A9-F190-C6C72B458AE9}"/>
              </a:ext>
            </a:extLst>
          </p:cNvPr>
          <p:cNvSpPr/>
          <p:nvPr/>
        </p:nvSpPr>
        <p:spPr>
          <a:xfrm>
            <a:off x="3584848" y="2060848"/>
            <a:ext cx="36004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1R</a:t>
            </a:r>
          </a:p>
        </p:txBody>
      </p:sp>
      <p:grpSp>
        <p:nvGrpSpPr>
          <p:cNvPr id="157" name="Skupina 156">
            <a:extLst>
              <a:ext uri="{FF2B5EF4-FFF2-40B4-BE49-F238E27FC236}">
                <a16:creationId xmlns:a16="http://schemas.microsoft.com/office/drawing/2014/main" id="{B63E1AA1-9B12-B221-2B4E-034CC1AA1741}"/>
              </a:ext>
            </a:extLst>
          </p:cNvPr>
          <p:cNvGrpSpPr/>
          <p:nvPr/>
        </p:nvGrpSpPr>
        <p:grpSpPr>
          <a:xfrm>
            <a:off x="2576736" y="5805264"/>
            <a:ext cx="360040" cy="504056"/>
            <a:chOff x="344488" y="5373216"/>
            <a:chExt cx="270030" cy="360040"/>
          </a:xfrm>
        </p:grpSpPr>
        <p:sp>
          <p:nvSpPr>
            <p:cNvPr id="158" name="Obdélník 157">
              <a:extLst>
                <a:ext uri="{FF2B5EF4-FFF2-40B4-BE49-F238E27FC236}">
                  <a16:creationId xmlns:a16="http://schemas.microsoft.com/office/drawing/2014/main" id="{993FF5FE-BE36-9A83-2C46-11A380790577}"/>
                </a:ext>
              </a:extLst>
            </p:cNvPr>
            <p:cNvSpPr/>
            <p:nvPr/>
          </p:nvSpPr>
          <p:spPr>
            <a:xfrm>
              <a:off x="344488" y="5373216"/>
              <a:ext cx="270030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F9530N</a:t>
              </a:r>
            </a:p>
          </p:txBody>
        </p:sp>
        <p:sp>
          <p:nvSpPr>
            <p:cNvPr id="159" name="Obdélník 158">
              <a:extLst>
                <a:ext uri="{FF2B5EF4-FFF2-40B4-BE49-F238E27FC236}">
                  <a16:creationId xmlns:a16="http://schemas.microsoft.com/office/drawing/2014/main" id="{7D6CDB1A-7F2D-3D78-6F34-9A721E5E62D2}"/>
                </a:ext>
              </a:extLst>
            </p:cNvPr>
            <p:cNvSpPr/>
            <p:nvPr/>
          </p:nvSpPr>
          <p:spPr>
            <a:xfrm>
              <a:off x="344488" y="5373216"/>
              <a:ext cx="72008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endParaRPr lang="cs-CZ"/>
            </a:p>
          </p:txBody>
        </p:sp>
      </p:grpSp>
      <p:grpSp>
        <p:nvGrpSpPr>
          <p:cNvPr id="165" name="Skupina 164">
            <a:extLst>
              <a:ext uri="{FF2B5EF4-FFF2-40B4-BE49-F238E27FC236}">
                <a16:creationId xmlns:a16="http://schemas.microsoft.com/office/drawing/2014/main" id="{E19B62A0-F92F-6C38-82F6-753F6465F4DB}"/>
              </a:ext>
            </a:extLst>
          </p:cNvPr>
          <p:cNvGrpSpPr/>
          <p:nvPr/>
        </p:nvGrpSpPr>
        <p:grpSpPr>
          <a:xfrm>
            <a:off x="4088904" y="1484784"/>
            <a:ext cx="411956" cy="164108"/>
            <a:chOff x="344488" y="4941168"/>
            <a:chExt cx="411956" cy="164108"/>
          </a:xfrm>
        </p:grpSpPr>
        <p:sp>
          <p:nvSpPr>
            <p:cNvPr id="162" name="Obdélník 161">
              <a:extLst>
                <a:ext uri="{FF2B5EF4-FFF2-40B4-BE49-F238E27FC236}">
                  <a16:creationId xmlns:a16="http://schemas.microsoft.com/office/drawing/2014/main" id="{86835513-7DBF-7417-9F74-EE4F1E16327B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3" name="Obdélník 162">
              <a:extLst>
                <a:ext uri="{FF2B5EF4-FFF2-40B4-BE49-F238E27FC236}">
                  <a16:creationId xmlns:a16="http://schemas.microsoft.com/office/drawing/2014/main" id="{0C9C4436-CD1D-EAAD-DD9D-B11A5D9B2DC5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4" name="Obdélník 163">
              <a:extLst>
                <a:ext uri="{FF2B5EF4-FFF2-40B4-BE49-F238E27FC236}">
                  <a16:creationId xmlns:a16="http://schemas.microsoft.com/office/drawing/2014/main" id="{5E745D88-5086-84D5-CF82-40915722ED3D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9" name="Skupina 168">
            <a:extLst>
              <a:ext uri="{FF2B5EF4-FFF2-40B4-BE49-F238E27FC236}">
                <a16:creationId xmlns:a16="http://schemas.microsoft.com/office/drawing/2014/main" id="{E65D8068-CB4C-8847-0A66-0AC073277C66}"/>
              </a:ext>
            </a:extLst>
          </p:cNvPr>
          <p:cNvGrpSpPr/>
          <p:nvPr/>
        </p:nvGrpSpPr>
        <p:grpSpPr>
          <a:xfrm>
            <a:off x="344488" y="5157192"/>
            <a:ext cx="411956" cy="164108"/>
            <a:chOff x="344488" y="4941168"/>
            <a:chExt cx="411956" cy="164108"/>
          </a:xfrm>
        </p:grpSpPr>
        <p:sp>
          <p:nvSpPr>
            <p:cNvPr id="170" name="Obdélník 169">
              <a:extLst>
                <a:ext uri="{FF2B5EF4-FFF2-40B4-BE49-F238E27FC236}">
                  <a16:creationId xmlns:a16="http://schemas.microsoft.com/office/drawing/2014/main" id="{62E2A1B1-1BC6-FE74-85DC-0CCC1C9EDB2A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1" name="Obdélník 170">
              <a:extLst>
                <a:ext uri="{FF2B5EF4-FFF2-40B4-BE49-F238E27FC236}">
                  <a16:creationId xmlns:a16="http://schemas.microsoft.com/office/drawing/2014/main" id="{DD8C3301-637C-5622-F315-801FD926656C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2" name="Obdélník 171">
              <a:extLst>
                <a:ext uri="{FF2B5EF4-FFF2-40B4-BE49-F238E27FC236}">
                  <a16:creationId xmlns:a16="http://schemas.microsoft.com/office/drawing/2014/main" id="{A527C09A-F879-610B-112F-2799B2C8F796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3" name="Vývojový diagram: zpoždění 172">
            <a:extLst>
              <a:ext uri="{FF2B5EF4-FFF2-40B4-BE49-F238E27FC236}">
                <a16:creationId xmlns:a16="http://schemas.microsoft.com/office/drawing/2014/main" id="{31312AEB-955F-F435-D1AA-70C78632E52E}"/>
              </a:ext>
            </a:extLst>
          </p:cNvPr>
          <p:cNvSpPr/>
          <p:nvPr/>
        </p:nvSpPr>
        <p:spPr>
          <a:xfrm rot="10800000">
            <a:off x="1856656" y="2780928"/>
            <a:ext cx="288032" cy="360040"/>
          </a:xfrm>
          <a:prstGeom prst="flowChartDela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1200" b="1" dirty="0">
                <a:solidFill>
                  <a:schemeClr val="tx1"/>
                </a:solidFill>
              </a:rPr>
              <a:t>170</a:t>
            </a:r>
          </a:p>
        </p:txBody>
      </p:sp>
      <p:sp>
        <p:nvSpPr>
          <p:cNvPr id="174" name="Vývojový diagram: zpoždění 173">
            <a:extLst>
              <a:ext uri="{FF2B5EF4-FFF2-40B4-BE49-F238E27FC236}">
                <a16:creationId xmlns:a16="http://schemas.microsoft.com/office/drawing/2014/main" id="{F87FCA00-F1AC-D784-C25A-28395DFDD07D}"/>
              </a:ext>
            </a:extLst>
          </p:cNvPr>
          <p:cNvSpPr/>
          <p:nvPr/>
        </p:nvSpPr>
        <p:spPr>
          <a:xfrm>
            <a:off x="5025008" y="2636912"/>
            <a:ext cx="144016" cy="216024"/>
          </a:xfrm>
          <a:prstGeom prst="flowChartDelay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170</a:t>
            </a:r>
          </a:p>
        </p:txBody>
      </p:sp>
      <p:sp>
        <p:nvSpPr>
          <p:cNvPr id="175" name="Obdélník 174">
            <a:extLst>
              <a:ext uri="{FF2B5EF4-FFF2-40B4-BE49-F238E27FC236}">
                <a16:creationId xmlns:a16="http://schemas.microsoft.com/office/drawing/2014/main" id="{23260653-49FA-9302-147F-ABB9A7EEAA4A}"/>
              </a:ext>
            </a:extLst>
          </p:cNvPr>
          <p:cNvSpPr/>
          <p:nvPr/>
        </p:nvSpPr>
        <p:spPr>
          <a:xfrm rot="16200000">
            <a:off x="4726853" y="2575027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76" name="Obdélník 175">
            <a:extLst>
              <a:ext uri="{FF2B5EF4-FFF2-40B4-BE49-F238E27FC236}">
                <a16:creationId xmlns:a16="http://schemas.microsoft.com/office/drawing/2014/main" id="{F720B2FA-4656-8916-530B-07068195369A}"/>
              </a:ext>
            </a:extLst>
          </p:cNvPr>
          <p:cNvSpPr/>
          <p:nvPr/>
        </p:nvSpPr>
        <p:spPr>
          <a:xfrm>
            <a:off x="5457056" y="2564904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77" name="Obdélník 176">
            <a:extLst>
              <a:ext uri="{FF2B5EF4-FFF2-40B4-BE49-F238E27FC236}">
                <a16:creationId xmlns:a16="http://schemas.microsoft.com/office/drawing/2014/main" id="{A8AE0D50-3287-9115-4A7E-E34BDF117DED}"/>
              </a:ext>
            </a:extLst>
          </p:cNvPr>
          <p:cNvSpPr/>
          <p:nvPr/>
        </p:nvSpPr>
        <p:spPr>
          <a:xfrm>
            <a:off x="1640632" y="3933056"/>
            <a:ext cx="21602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K A</a:t>
            </a:r>
          </a:p>
        </p:txBody>
      </p:sp>
      <p:sp>
        <p:nvSpPr>
          <p:cNvPr id="178" name="TextovéPole 177">
            <a:extLst>
              <a:ext uri="{FF2B5EF4-FFF2-40B4-BE49-F238E27FC236}">
                <a16:creationId xmlns:a16="http://schemas.microsoft.com/office/drawing/2014/main" id="{343ADB0B-8A65-BF8B-6E18-E5BBADC9813B}"/>
              </a:ext>
            </a:extLst>
          </p:cNvPr>
          <p:cNvSpPr txBox="1"/>
          <p:nvPr/>
        </p:nvSpPr>
        <p:spPr>
          <a:xfrm>
            <a:off x="1784648" y="3933056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Elyt</a:t>
            </a:r>
            <a:r>
              <a:rPr lang="cs-CZ" sz="1000" dirty="0"/>
              <a:t> 2M</a:t>
            </a:r>
          </a:p>
        </p:txBody>
      </p:sp>
      <p:sp>
        <p:nvSpPr>
          <p:cNvPr id="179" name="Obdélník 178">
            <a:extLst>
              <a:ext uri="{FF2B5EF4-FFF2-40B4-BE49-F238E27FC236}">
                <a16:creationId xmlns:a16="http://schemas.microsoft.com/office/drawing/2014/main" id="{BC5B4A9F-1AFD-37A0-6ECD-E74F7468D314}"/>
              </a:ext>
            </a:extLst>
          </p:cNvPr>
          <p:cNvSpPr/>
          <p:nvPr/>
        </p:nvSpPr>
        <p:spPr>
          <a:xfrm>
            <a:off x="5529064" y="2132856"/>
            <a:ext cx="216024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K A</a:t>
            </a:r>
          </a:p>
        </p:txBody>
      </p:sp>
      <p:grpSp>
        <p:nvGrpSpPr>
          <p:cNvPr id="182" name="Skupina 181">
            <a:extLst>
              <a:ext uri="{FF2B5EF4-FFF2-40B4-BE49-F238E27FC236}">
                <a16:creationId xmlns:a16="http://schemas.microsoft.com/office/drawing/2014/main" id="{43E813C2-3B81-BFF8-9594-12AF59FC2D48}"/>
              </a:ext>
            </a:extLst>
          </p:cNvPr>
          <p:cNvGrpSpPr/>
          <p:nvPr/>
        </p:nvGrpSpPr>
        <p:grpSpPr>
          <a:xfrm>
            <a:off x="1496616" y="332656"/>
            <a:ext cx="216024" cy="432048"/>
            <a:chOff x="1856656" y="1196752"/>
            <a:chExt cx="216024" cy="432048"/>
          </a:xfrm>
        </p:grpSpPr>
        <p:sp>
          <p:nvSpPr>
            <p:cNvPr id="180" name="Obdélník 179">
              <a:extLst>
                <a:ext uri="{FF2B5EF4-FFF2-40B4-BE49-F238E27FC236}">
                  <a16:creationId xmlns:a16="http://schemas.microsoft.com/office/drawing/2014/main" id="{55AF5D2C-B2FF-D7DC-6515-DE7A77BECC0F}"/>
                </a:ext>
              </a:extLst>
            </p:cNvPr>
            <p:cNvSpPr/>
            <p:nvPr/>
          </p:nvSpPr>
          <p:spPr>
            <a:xfrm>
              <a:off x="1856656" y="1196752"/>
              <a:ext cx="216024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800" b="1" dirty="0">
                  <a:solidFill>
                    <a:schemeClr val="tx1"/>
                  </a:solidFill>
                </a:rPr>
                <a:t>56R</a:t>
              </a:r>
            </a:p>
          </p:txBody>
        </p:sp>
        <p:sp>
          <p:nvSpPr>
            <p:cNvPr id="181" name="Ovál 180">
              <a:extLst>
                <a:ext uri="{FF2B5EF4-FFF2-40B4-BE49-F238E27FC236}">
                  <a16:creationId xmlns:a16="http://schemas.microsoft.com/office/drawing/2014/main" id="{6A53BDFC-F1C8-FA4C-C4DE-6AB8332F490F}"/>
                </a:ext>
              </a:extLst>
            </p:cNvPr>
            <p:cNvSpPr/>
            <p:nvPr/>
          </p:nvSpPr>
          <p:spPr>
            <a:xfrm>
              <a:off x="2000672" y="119675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00" b="1">
                <a:solidFill>
                  <a:schemeClr val="tx1"/>
                </a:solidFill>
              </a:endParaRPr>
            </a:p>
          </p:txBody>
        </p:sp>
      </p:grpSp>
      <p:sp>
        <p:nvSpPr>
          <p:cNvPr id="186" name="Obdélník 185">
            <a:extLst>
              <a:ext uri="{FF2B5EF4-FFF2-40B4-BE49-F238E27FC236}">
                <a16:creationId xmlns:a16="http://schemas.microsoft.com/office/drawing/2014/main" id="{59F035A2-3532-0955-2E94-D6525FFF86EE}"/>
              </a:ext>
            </a:extLst>
          </p:cNvPr>
          <p:cNvSpPr/>
          <p:nvPr/>
        </p:nvSpPr>
        <p:spPr>
          <a:xfrm rot="16200000">
            <a:off x="4942877" y="1710931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88" name="Ovál 187">
            <a:extLst>
              <a:ext uri="{FF2B5EF4-FFF2-40B4-BE49-F238E27FC236}">
                <a16:creationId xmlns:a16="http://schemas.microsoft.com/office/drawing/2014/main" id="{84161DEB-3F02-0067-6A59-F5B498185289}"/>
              </a:ext>
            </a:extLst>
          </p:cNvPr>
          <p:cNvSpPr/>
          <p:nvPr/>
        </p:nvSpPr>
        <p:spPr>
          <a:xfrm>
            <a:off x="5241032" y="1556792"/>
            <a:ext cx="360040" cy="36004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cs-CZ" sz="10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189" name="Obdélník 188">
            <a:extLst>
              <a:ext uri="{FF2B5EF4-FFF2-40B4-BE49-F238E27FC236}">
                <a16:creationId xmlns:a16="http://schemas.microsoft.com/office/drawing/2014/main" id="{311AB7BE-BC48-05E1-48DA-05C7D7D6AB51}"/>
              </a:ext>
            </a:extLst>
          </p:cNvPr>
          <p:cNvSpPr/>
          <p:nvPr/>
        </p:nvSpPr>
        <p:spPr>
          <a:xfrm rot="16200000">
            <a:off x="6743077" y="2142979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90" name="Obdélník 189">
            <a:extLst>
              <a:ext uri="{FF2B5EF4-FFF2-40B4-BE49-F238E27FC236}">
                <a16:creationId xmlns:a16="http://schemas.microsoft.com/office/drawing/2014/main" id="{67BAE8BB-4093-1AC0-D1E4-DB30411050DF}"/>
              </a:ext>
            </a:extLst>
          </p:cNvPr>
          <p:cNvSpPr/>
          <p:nvPr/>
        </p:nvSpPr>
        <p:spPr>
          <a:xfrm rot="16200000">
            <a:off x="6383037" y="2431011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191" name="Obdélník 190">
            <a:extLst>
              <a:ext uri="{FF2B5EF4-FFF2-40B4-BE49-F238E27FC236}">
                <a16:creationId xmlns:a16="http://schemas.microsoft.com/office/drawing/2014/main" id="{3C63E694-7AB9-0708-73F9-44F80134F07C}"/>
              </a:ext>
            </a:extLst>
          </p:cNvPr>
          <p:cNvSpPr/>
          <p:nvPr/>
        </p:nvSpPr>
        <p:spPr>
          <a:xfrm rot="16200000">
            <a:off x="7175125" y="2142979"/>
            <a:ext cx="432048" cy="1237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10k</a:t>
            </a:r>
          </a:p>
        </p:txBody>
      </p:sp>
      <p:sp>
        <p:nvSpPr>
          <p:cNvPr id="192" name="Obdélník 191">
            <a:extLst>
              <a:ext uri="{FF2B5EF4-FFF2-40B4-BE49-F238E27FC236}">
                <a16:creationId xmlns:a16="http://schemas.microsoft.com/office/drawing/2014/main" id="{42C5819C-8170-4E8F-F144-7FC1BA9A39C9}"/>
              </a:ext>
            </a:extLst>
          </p:cNvPr>
          <p:cNvSpPr/>
          <p:nvPr/>
        </p:nvSpPr>
        <p:spPr>
          <a:xfrm rot="16200000">
            <a:off x="6887093" y="2431011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grpSp>
        <p:nvGrpSpPr>
          <p:cNvPr id="193" name="Skupina 192">
            <a:extLst>
              <a:ext uri="{FF2B5EF4-FFF2-40B4-BE49-F238E27FC236}">
                <a16:creationId xmlns:a16="http://schemas.microsoft.com/office/drawing/2014/main" id="{62BAD77A-3130-15FB-7EFD-B0EAF456B129}"/>
              </a:ext>
            </a:extLst>
          </p:cNvPr>
          <p:cNvGrpSpPr/>
          <p:nvPr/>
        </p:nvGrpSpPr>
        <p:grpSpPr>
          <a:xfrm>
            <a:off x="6753200" y="2276872"/>
            <a:ext cx="92101" cy="411957"/>
            <a:chOff x="7021140" y="640779"/>
            <a:chExt cx="92101" cy="411957"/>
          </a:xfrm>
        </p:grpSpPr>
        <p:sp>
          <p:nvSpPr>
            <p:cNvPr id="194" name="Obdélník 193">
              <a:extLst>
                <a:ext uri="{FF2B5EF4-FFF2-40B4-BE49-F238E27FC236}">
                  <a16:creationId xmlns:a16="http://schemas.microsoft.com/office/drawing/2014/main" id="{BA551B39-CF84-0D0B-8A9F-179789153555}"/>
                </a:ext>
              </a:extLst>
            </p:cNvPr>
            <p:cNvSpPr/>
            <p:nvPr/>
          </p:nvSpPr>
          <p:spPr>
            <a:xfrm rot="16200000">
              <a:off x="6861212" y="800708"/>
              <a:ext cx="411956" cy="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5" name="Obdélník 194">
              <a:extLst>
                <a:ext uri="{FF2B5EF4-FFF2-40B4-BE49-F238E27FC236}">
                  <a16:creationId xmlns:a16="http://schemas.microsoft.com/office/drawing/2014/main" id="{94EE4A2C-FA8C-AFB7-71A6-A789513ECC7C}"/>
                </a:ext>
              </a:extLst>
            </p:cNvPr>
            <p:cNvSpPr/>
            <p:nvPr/>
          </p:nvSpPr>
          <p:spPr>
            <a:xfrm rot="16200000">
              <a:off x="6920063" y="859559"/>
              <a:ext cx="294254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Obdélník 195">
              <a:extLst>
                <a:ext uri="{FF2B5EF4-FFF2-40B4-BE49-F238E27FC236}">
                  <a16:creationId xmlns:a16="http://schemas.microsoft.com/office/drawing/2014/main" id="{F40367AE-D69F-BDC9-EA02-5624955113A6}"/>
                </a:ext>
              </a:extLst>
            </p:cNvPr>
            <p:cNvSpPr/>
            <p:nvPr/>
          </p:nvSpPr>
          <p:spPr>
            <a:xfrm rot="16200000">
              <a:off x="7037765" y="624155"/>
              <a:ext cx="58851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7" name="Skupina 196">
            <a:extLst>
              <a:ext uri="{FF2B5EF4-FFF2-40B4-BE49-F238E27FC236}">
                <a16:creationId xmlns:a16="http://schemas.microsoft.com/office/drawing/2014/main" id="{EB1C1819-ED93-65AF-3E3A-BAB936B9D460}"/>
              </a:ext>
            </a:extLst>
          </p:cNvPr>
          <p:cNvGrpSpPr/>
          <p:nvPr/>
        </p:nvGrpSpPr>
        <p:grpSpPr>
          <a:xfrm>
            <a:off x="7185248" y="2276872"/>
            <a:ext cx="92101" cy="411957"/>
            <a:chOff x="7021140" y="640779"/>
            <a:chExt cx="92101" cy="411957"/>
          </a:xfrm>
        </p:grpSpPr>
        <p:sp>
          <p:nvSpPr>
            <p:cNvPr id="198" name="Obdélník 197">
              <a:extLst>
                <a:ext uri="{FF2B5EF4-FFF2-40B4-BE49-F238E27FC236}">
                  <a16:creationId xmlns:a16="http://schemas.microsoft.com/office/drawing/2014/main" id="{BB8C60B6-6FB0-A902-E4CB-522A45217965}"/>
                </a:ext>
              </a:extLst>
            </p:cNvPr>
            <p:cNvSpPr/>
            <p:nvPr/>
          </p:nvSpPr>
          <p:spPr>
            <a:xfrm rot="16200000">
              <a:off x="6861212" y="800708"/>
              <a:ext cx="411956" cy="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9" name="Obdélník 198">
              <a:extLst>
                <a:ext uri="{FF2B5EF4-FFF2-40B4-BE49-F238E27FC236}">
                  <a16:creationId xmlns:a16="http://schemas.microsoft.com/office/drawing/2014/main" id="{38494527-6EF8-7C06-974F-918FD14831FA}"/>
                </a:ext>
              </a:extLst>
            </p:cNvPr>
            <p:cNvSpPr/>
            <p:nvPr/>
          </p:nvSpPr>
          <p:spPr>
            <a:xfrm rot="16200000">
              <a:off x="6920063" y="859559"/>
              <a:ext cx="294254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0" name="Obdélník 199">
              <a:extLst>
                <a:ext uri="{FF2B5EF4-FFF2-40B4-BE49-F238E27FC236}">
                  <a16:creationId xmlns:a16="http://schemas.microsoft.com/office/drawing/2014/main" id="{64734086-FAA0-955C-0A1E-8D8FA32373F2}"/>
                </a:ext>
              </a:extLst>
            </p:cNvPr>
            <p:cNvSpPr/>
            <p:nvPr/>
          </p:nvSpPr>
          <p:spPr>
            <a:xfrm rot="16200000">
              <a:off x="7037765" y="624155"/>
              <a:ext cx="58851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1" name="Skupina 200">
            <a:extLst>
              <a:ext uri="{FF2B5EF4-FFF2-40B4-BE49-F238E27FC236}">
                <a16:creationId xmlns:a16="http://schemas.microsoft.com/office/drawing/2014/main" id="{6C1A47F1-3E4E-6366-61CB-377BE1EDB79C}"/>
              </a:ext>
            </a:extLst>
          </p:cNvPr>
          <p:cNvGrpSpPr/>
          <p:nvPr/>
        </p:nvGrpSpPr>
        <p:grpSpPr>
          <a:xfrm>
            <a:off x="7689304" y="2276872"/>
            <a:ext cx="92101" cy="411957"/>
            <a:chOff x="7021140" y="640779"/>
            <a:chExt cx="92101" cy="411957"/>
          </a:xfrm>
        </p:grpSpPr>
        <p:sp>
          <p:nvSpPr>
            <p:cNvPr id="202" name="Obdélník 201">
              <a:extLst>
                <a:ext uri="{FF2B5EF4-FFF2-40B4-BE49-F238E27FC236}">
                  <a16:creationId xmlns:a16="http://schemas.microsoft.com/office/drawing/2014/main" id="{EC463845-74A3-882B-90EA-E4BB1E17FE2B}"/>
                </a:ext>
              </a:extLst>
            </p:cNvPr>
            <p:cNvSpPr/>
            <p:nvPr/>
          </p:nvSpPr>
          <p:spPr>
            <a:xfrm rot="16200000">
              <a:off x="6861212" y="800708"/>
              <a:ext cx="411956" cy="921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3" name="Obdélník 202">
              <a:extLst>
                <a:ext uri="{FF2B5EF4-FFF2-40B4-BE49-F238E27FC236}">
                  <a16:creationId xmlns:a16="http://schemas.microsoft.com/office/drawing/2014/main" id="{9309E815-008A-FD9D-5D64-C4F8114A7880}"/>
                </a:ext>
              </a:extLst>
            </p:cNvPr>
            <p:cNvSpPr/>
            <p:nvPr/>
          </p:nvSpPr>
          <p:spPr>
            <a:xfrm rot="16200000">
              <a:off x="6920063" y="859559"/>
              <a:ext cx="294254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4" name="Obdélník 203">
              <a:extLst>
                <a:ext uri="{FF2B5EF4-FFF2-40B4-BE49-F238E27FC236}">
                  <a16:creationId xmlns:a16="http://schemas.microsoft.com/office/drawing/2014/main" id="{C3A943D9-F15F-A837-5858-C89E198EDFDD}"/>
                </a:ext>
              </a:extLst>
            </p:cNvPr>
            <p:cNvSpPr/>
            <p:nvPr/>
          </p:nvSpPr>
          <p:spPr>
            <a:xfrm rot="16200000">
              <a:off x="7037765" y="624155"/>
              <a:ext cx="58851" cy="92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05" name="Skupina 204">
            <a:extLst>
              <a:ext uri="{FF2B5EF4-FFF2-40B4-BE49-F238E27FC236}">
                <a16:creationId xmlns:a16="http://schemas.microsoft.com/office/drawing/2014/main" id="{7DFBE461-103D-3EFD-3FFD-CBA2FD1C2B4A}"/>
              </a:ext>
            </a:extLst>
          </p:cNvPr>
          <p:cNvGrpSpPr/>
          <p:nvPr/>
        </p:nvGrpSpPr>
        <p:grpSpPr>
          <a:xfrm>
            <a:off x="6465168" y="5157192"/>
            <a:ext cx="330746" cy="124445"/>
            <a:chOff x="344488" y="4941168"/>
            <a:chExt cx="411956" cy="164108"/>
          </a:xfrm>
        </p:grpSpPr>
        <p:sp>
          <p:nvSpPr>
            <p:cNvPr id="206" name="Obdélník 205">
              <a:extLst>
                <a:ext uri="{FF2B5EF4-FFF2-40B4-BE49-F238E27FC236}">
                  <a16:creationId xmlns:a16="http://schemas.microsoft.com/office/drawing/2014/main" id="{BE91BB75-DA71-EB70-88A3-633B8D7F2BAB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7" name="Obdélník 206">
              <a:extLst>
                <a:ext uri="{FF2B5EF4-FFF2-40B4-BE49-F238E27FC236}">
                  <a16:creationId xmlns:a16="http://schemas.microsoft.com/office/drawing/2014/main" id="{7F1D745B-EA6D-CF88-41CF-B6396B4F4142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8" name="Obdélník 207">
              <a:extLst>
                <a:ext uri="{FF2B5EF4-FFF2-40B4-BE49-F238E27FC236}">
                  <a16:creationId xmlns:a16="http://schemas.microsoft.com/office/drawing/2014/main" id="{30BAFCC2-6B2F-5105-D440-05F91D467F99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3" name="Skupina 122">
            <a:extLst>
              <a:ext uri="{FF2B5EF4-FFF2-40B4-BE49-F238E27FC236}">
                <a16:creationId xmlns:a16="http://schemas.microsoft.com/office/drawing/2014/main" id="{C8E2E38E-5026-0047-B5BF-1E6B0A224047}"/>
              </a:ext>
            </a:extLst>
          </p:cNvPr>
          <p:cNvGrpSpPr/>
          <p:nvPr/>
        </p:nvGrpSpPr>
        <p:grpSpPr>
          <a:xfrm>
            <a:off x="4232920" y="2636912"/>
            <a:ext cx="360042" cy="1224136"/>
            <a:chOff x="695528" y="5397219"/>
            <a:chExt cx="189020" cy="360040"/>
          </a:xfrm>
        </p:grpSpPr>
        <p:sp>
          <p:nvSpPr>
            <p:cNvPr id="160" name="Obdélník 159">
              <a:extLst>
                <a:ext uri="{FF2B5EF4-FFF2-40B4-BE49-F238E27FC236}">
                  <a16:creationId xmlns:a16="http://schemas.microsoft.com/office/drawing/2014/main" id="{07B4AC61-ECE6-FFF2-AEA4-18E52A88A052}"/>
                </a:ext>
              </a:extLst>
            </p:cNvPr>
            <p:cNvSpPr/>
            <p:nvPr/>
          </p:nvSpPr>
          <p:spPr>
            <a:xfrm>
              <a:off x="699385" y="5397219"/>
              <a:ext cx="185163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r>
                <a:rPr lang="cs-CZ" sz="2000" b="1" dirty="0">
                  <a:solidFill>
                    <a:schemeClr val="tx1"/>
                  </a:solidFill>
                </a:rPr>
                <a:t>L298</a:t>
              </a:r>
              <a:endParaRPr lang="cs-CZ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09" name="Obdélník 208">
              <a:extLst>
                <a:ext uri="{FF2B5EF4-FFF2-40B4-BE49-F238E27FC236}">
                  <a16:creationId xmlns:a16="http://schemas.microsoft.com/office/drawing/2014/main" id="{39B6FE59-3957-086E-627E-4EDBA877BAB1}"/>
                </a:ext>
              </a:extLst>
            </p:cNvPr>
            <p:cNvSpPr/>
            <p:nvPr/>
          </p:nvSpPr>
          <p:spPr>
            <a:xfrm>
              <a:off x="695528" y="5397219"/>
              <a:ext cx="54006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0" name="Skupina 209">
            <a:extLst>
              <a:ext uri="{FF2B5EF4-FFF2-40B4-BE49-F238E27FC236}">
                <a16:creationId xmlns:a16="http://schemas.microsoft.com/office/drawing/2014/main" id="{0B39F66B-8128-9AD4-EEB4-30950A870DFA}"/>
              </a:ext>
            </a:extLst>
          </p:cNvPr>
          <p:cNvGrpSpPr/>
          <p:nvPr/>
        </p:nvGrpSpPr>
        <p:grpSpPr>
          <a:xfrm rot="5400000">
            <a:off x="5781092" y="1520788"/>
            <a:ext cx="216024" cy="432048"/>
            <a:chOff x="1856656" y="1196752"/>
            <a:chExt cx="216024" cy="432048"/>
          </a:xfrm>
        </p:grpSpPr>
        <p:sp>
          <p:nvSpPr>
            <p:cNvPr id="211" name="Obdélník 210">
              <a:extLst>
                <a:ext uri="{FF2B5EF4-FFF2-40B4-BE49-F238E27FC236}">
                  <a16:creationId xmlns:a16="http://schemas.microsoft.com/office/drawing/2014/main" id="{7B2992BC-6728-DAE5-4158-73CA11A56319}"/>
                </a:ext>
              </a:extLst>
            </p:cNvPr>
            <p:cNvSpPr/>
            <p:nvPr/>
          </p:nvSpPr>
          <p:spPr>
            <a:xfrm>
              <a:off x="1856656" y="1196752"/>
              <a:ext cx="216024" cy="43204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cs-CZ" sz="800" b="1" dirty="0">
                  <a:solidFill>
                    <a:schemeClr val="tx1"/>
                  </a:solidFill>
                </a:rPr>
                <a:t>56R</a:t>
              </a:r>
            </a:p>
          </p:txBody>
        </p:sp>
        <p:sp>
          <p:nvSpPr>
            <p:cNvPr id="212" name="Ovál 211">
              <a:extLst>
                <a:ext uri="{FF2B5EF4-FFF2-40B4-BE49-F238E27FC236}">
                  <a16:creationId xmlns:a16="http://schemas.microsoft.com/office/drawing/2014/main" id="{82789314-3CFF-6C48-EC28-573DB9D2CCE2}"/>
                </a:ext>
              </a:extLst>
            </p:cNvPr>
            <p:cNvSpPr/>
            <p:nvPr/>
          </p:nvSpPr>
          <p:spPr>
            <a:xfrm>
              <a:off x="2000672" y="119675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800" b="1">
                <a:solidFill>
                  <a:schemeClr val="tx1"/>
                </a:solidFill>
              </a:endParaRPr>
            </a:p>
          </p:txBody>
        </p:sp>
      </p:grp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B8FC075D-3581-8258-50C6-0754EF8F87B2}"/>
              </a:ext>
            </a:extLst>
          </p:cNvPr>
          <p:cNvCxnSpPr>
            <a:cxnSpLocks/>
          </p:cNvCxnSpPr>
          <p:nvPr/>
        </p:nvCxnSpPr>
        <p:spPr>
          <a:xfrm>
            <a:off x="4160912" y="1844824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7EE9080D-6448-FEFF-6DCD-EE7A913E545A}"/>
              </a:ext>
            </a:extLst>
          </p:cNvPr>
          <p:cNvCxnSpPr>
            <a:cxnSpLocks/>
          </p:cNvCxnSpPr>
          <p:nvPr/>
        </p:nvCxnSpPr>
        <p:spPr>
          <a:xfrm>
            <a:off x="4736976" y="2996952"/>
            <a:ext cx="0" cy="64807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bdélník 77">
            <a:extLst>
              <a:ext uri="{FF2B5EF4-FFF2-40B4-BE49-F238E27FC236}">
                <a16:creationId xmlns:a16="http://schemas.microsoft.com/office/drawing/2014/main" id="{50B9928B-8B0F-33F5-9630-570AB7EC8A6A}"/>
              </a:ext>
            </a:extLst>
          </p:cNvPr>
          <p:cNvSpPr/>
          <p:nvPr/>
        </p:nvSpPr>
        <p:spPr>
          <a:xfrm rot="16200000">
            <a:off x="7319141" y="2431011"/>
            <a:ext cx="432048" cy="123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1k</a:t>
            </a:r>
          </a:p>
        </p:txBody>
      </p:sp>
      <p:sp>
        <p:nvSpPr>
          <p:cNvPr id="80" name="Obdélník 79">
            <a:extLst>
              <a:ext uri="{FF2B5EF4-FFF2-40B4-BE49-F238E27FC236}">
                <a16:creationId xmlns:a16="http://schemas.microsoft.com/office/drawing/2014/main" id="{7C65BB97-0836-2D75-37BC-6FA2E92FAAAE}"/>
              </a:ext>
            </a:extLst>
          </p:cNvPr>
          <p:cNvSpPr/>
          <p:nvPr/>
        </p:nvSpPr>
        <p:spPr>
          <a:xfrm>
            <a:off x="416496" y="332656"/>
            <a:ext cx="792088" cy="21602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</a:rPr>
              <a:t>100R</a:t>
            </a:r>
          </a:p>
        </p:txBody>
      </p:sp>
      <p:sp>
        <p:nvSpPr>
          <p:cNvPr id="154" name="Obdélník 153">
            <a:extLst>
              <a:ext uri="{FF2B5EF4-FFF2-40B4-BE49-F238E27FC236}">
                <a16:creationId xmlns:a16="http://schemas.microsoft.com/office/drawing/2014/main" id="{2CEADC70-105E-A6A2-3AA4-815B556610DB}"/>
              </a:ext>
            </a:extLst>
          </p:cNvPr>
          <p:cNvSpPr/>
          <p:nvPr/>
        </p:nvSpPr>
        <p:spPr>
          <a:xfrm>
            <a:off x="5457056" y="1916832"/>
            <a:ext cx="432048" cy="123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100R</a:t>
            </a:r>
          </a:p>
        </p:txBody>
      </p:sp>
      <p:cxnSp>
        <p:nvCxnSpPr>
          <p:cNvPr id="156" name="Přímá spojnice 155">
            <a:extLst>
              <a:ext uri="{FF2B5EF4-FFF2-40B4-BE49-F238E27FC236}">
                <a16:creationId xmlns:a16="http://schemas.microsoft.com/office/drawing/2014/main" id="{3F1A0B43-AD6C-A824-B32C-808EEA543FA1}"/>
              </a:ext>
            </a:extLst>
          </p:cNvPr>
          <p:cNvCxnSpPr>
            <a:cxnSpLocks/>
          </p:cNvCxnSpPr>
          <p:nvPr/>
        </p:nvCxnSpPr>
        <p:spPr>
          <a:xfrm>
            <a:off x="4448944" y="2420888"/>
            <a:ext cx="0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nice 212">
            <a:extLst>
              <a:ext uri="{FF2B5EF4-FFF2-40B4-BE49-F238E27FC236}">
                <a16:creationId xmlns:a16="http://schemas.microsoft.com/office/drawing/2014/main" id="{F5CB8E39-2CE0-071A-106A-84B90AFE5714}"/>
              </a:ext>
            </a:extLst>
          </p:cNvPr>
          <p:cNvCxnSpPr>
            <a:cxnSpLocks/>
          </p:cNvCxnSpPr>
          <p:nvPr/>
        </p:nvCxnSpPr>
        <p:spPr>
          <a:xfrm>
            <a:off x="4736976" y="2348880"/>
            <a:ext cx="0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Volný tvar: obrazec 213">
            <a:extLst>
              <a:ext uri="{FF2B5EF4-FFF2-40B4-BE49-F238E27FC236}">
                <a16:creationId xmlns:a16="http://schemas.microsoft.com/office/drawing/2014/main" id="{0C64C721-4596-3AD5-1CF8-77CBB9ECCFE3}"/>
              </a:ext>
            </a:extLst>
          </p:cNvPr>
          <p:cNvSpPr/>
          <p:nvPr/>
        </p:nvSpPr>
        <p:spPr>
          <a:xfrm rot="16200000">
            <a:off x="5710796" y="4327387"/>
            <a:ext cx="428625" cy="504057"/>
          </a:xfrm>
          <a:custGeom>
            <a:avLst/>
            <a:gdLst>
              <a:gd name="connsiteX0" fmla="*/ 9525 w 428625"/>
              <a:gd name="connsiteY0" fmla="*/ 0 h 338138"/>
              <a:gd name="connsiteX1" fmla="*/ 176213 w 428625"/>
              <a:gd name="connsiteY1" fmla="*/ 0 h 338138"/>
              <a:gd name="connsiteX2" fmla="*/ 200025 w 428625"/>
              <a:gd name="connsiteY2" fmla="*/ 76200 h 338138"/>
              <a:gd name="connsiteX3" fmla="*/ 252413 w 428625"/>
              <a:gd name="connsiteY3" fmla="*/ 85725 h 338138"/>
              <a:gd name="connsiteX4" fmla="*/ 280988 w 428625"/>
              <a:gd name="connsiteY4" fmla="*/ 4763 h 338138"/>
              <a:gd name="connsiteX5" fmla="*/ 428625 w 428625"/>
              <a:gd name="connsiteY5" fmla="*/ 0 h 338138"/>
              <a:gd name="connsiteX6" fmla="*/ 428625 w 428625"/>
              <a:gd name="connsiteY6" fmla="*/ 176213 h 338138"/>
              <a:gd name="connsiteX7" fmla="*/ 428625 w 428625"/>
              <a:gd name="connsiteY7" fmla="*/ 338138 h 338138"/>
              <a:gd name="connsiteX8" fmla="*/ 0 w 428625"/>
              <a:gd name="connsiteY8" fmla="*/ 338138 h 338138"/>
              <a:gd name="connsiteX9" fmla="*/ 9525 w 428625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625" h="338138">
                <a:moveTo>
                  <a:pt x="9525" y="0"/>
                </a:moveTo>
                <a:lnTo>
                  <a:pt x="176213" y="0"/>
                </a:lnTo>
                <a:lnTo>
                  <a:pt x="200025" y="76200"/>
                </a:lnTo>
                <a:lnTo>
                  <a:pt x="252413" y="85725"/>
                </a:lnTo>
                <a:lnTo>
                  <a:pt x="280988" y="4763"/>
                </a:lnTo>
                <a:lnTo>
                  <a:pt x="428625" y="0"/>
                </a:lnTo>
                <a:lnTo>
                  <a:pt x="428625" y="176213"/>
                </a:lnTo>
                <a:lnTo>
                  <a:pt x="428625" y="338138"/>
                </a:lnTo>
                <a:lnTo>
                  <a:pt x="0" y="338138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PC827</a:t>
            </a:r>
          </a:p>
        </p:txBody>
      </p:sp>
      <p:sp>
        <p:nvSpPr>
          <p:cNvPr id="215" name="Volný tvar: obrazec 214">
            <a:extLst>
              <a:ext uri="{FF2B5EF4-FFF2-40B4-BE49-F238E27FC236}">
                <a16:creationId xmlns:a16="http://schemas.microsoft.com/office/drawing/2014/main" id="{CFA64698-C3C5-46A1-73CD-A77A14F848E1}"/>
              </a:ext>
            </a:extLst>
          </p:cNvPr>
          <p:cNvSpPr/>
          <p:nvPr/>
        </p:nvSpPr>
        <p:spPr>
          <a:xfrm rot="16200000">
            <a:off x="5062724" y="4327387"/>
            <a:ext cx="428625" cy="504057"/>
          </a:xfrm>
          <a:custGeom>
            <a:avLst/>
            <a:gdLst>
              <a:gd name="connsiteX0" fmla="*/ 9525 w 428625"/>
              <a:gd name="connsiteY0" fmla="*/ 0 h 338138"/>
              <a:gd name="connsiteX1" fmla="*/ 176213 w 428625"/>
              <a:gd name="connsiteY1" fmla="*/ 0 h 338138"/>
              <a:gd name="connsiteX2" fmla="*/ 200025 w 428625"/>
              <a:gd name="connsiteY2" fmla="*/ 76200 h 338138"/>
              <a:gd name="connsiteX3" fmla="*/ 252413 w 428625"/>
              <a:gd name="connsiteY3" fmla="*/ 85725 h 338138"/>
              <a:gd name="connsiteX4" fmla="*/ 280988 w 428625"/>
              <a:gd name="connsiteY4" fmla="*/ 4763 h 338138"/>
              <a:gd name="connsiteX5" fmla="*/ 428625 w 428625"/>
              <a:gd name="connsiteY5" fmla="*/ 0 h 338138"/>
              <a:gd name="connsiteX6" fmla="*/ 428625 w 428625"/>
              <a:gd name="connsiteY6" fmla="*/ 176213 h 338138"/>
              <a:gd name="connsiteX7" fmla="*/ 428625 w 428625"/>
              <a:gd name="connsiteY7" fmla="*/ 338138 h 338138"/>
              <a:gd name="connsiteX8" fmla="*/ 0 w 428625"/>
              <a:gd name="connsiteY8" fmla="*/ 338138 h 338138"/>
              <a:gd name="connsiteX9" fmla="*/ 9525 w 428625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625" h="338138">
                <a:moveTo>
                  <a:pt x="9525" y="0"/>
                </a:moveTo>
                <a:lnTo>
                  <a:pt x="176213" y="0"/>
                </a:lnTo>
                <a:lnTo>
                  <a:pt x="200025" y="76200"/>
                </a:lnTo>
                <a:lnTo>
                  <a:pt x="252413" y="85725"/>
                </a:lnTo>
                <a:lnTo>
                  <a:pt x="280988" y="4763"/>
                </a:lnTo>
                <a:lnTo>
                  <a:pt x="428625" y="0"/>
                </a:lnTo>
                <a:lnTo>
                  <a:pt x="428625" y="176213"/>
                </a:lnTo>
                <a:lnTo>
                  <a:pt x="428625" y="338138"/>
                </a:lnTo>
                <a:lnTo>
                  <a:pt x="0" y="338138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PC827</a:t>
            </a:r>
          </a:p>
        </p:txBody>
      </p:sp>
      <p:grpSp>
        <p:nvGrpSpPr>
          <p:cNvPr id="216" name="Skupina 215">
            <a:extLst>
              <a:ext uri="{FF2B5EF4-FFF2-40B4-BE49-F238E27FC236}">
                <a16:creationId xmlns:a16="http://schemas.microsoft.com/office/drawing/2014/main" id="{10132739-5AF8-7E3A-1258-A7894F6B6D67}"/>
              </a:ext>
            </a:extLst>
          </p:cNvPr>
          <p:cNvGrpSpPr/>
          <p:nvPr/>
        </p:nvGrpSpPr>
        <p:grpSpPr>
          <a:xfrm>
            <a:off x="344488" y="6021288"/>
            <a:ext cx="360040" cy="92100"/>
            <a:chOff x="344488" y="4941168"/>
            <a:chExt cx="411956" cy="164108"/>
          </a:xfrm>
        </p:grpSpPr>
        <p:sp>
          <p:nvSpPr>
            <p:cNvPr id="255" name="Obdélník 254">
              <a:extLst>
                <a:ext uri="{FF2B5EF4-FFF2-40B4-BE49-F238E27FC236}">
                  <a16:creationId xmlns:a16="http://schemas.microsoft.com/office/drawing/2014/main" id="{A096D962-64EF-CB25-02BA-93445580DC41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6" name="Obdélník 255">
              <a:extLst>
                <a:ext uri="{FF2B5EF4-FFF2-40B4-BE49-F238E27FC236}">
                  <a16:creationId xmlns:a16="http://schemas.microsoft.com/office/drawing/2014/main" id="{2E038702-95AA-5C85-FE78-0EABC9C67F16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57" name="Obdélník 256">
              <a:extLst>
                <a:ext uri="{FF2B5EF4-FFF2-40B4-BE49-F238E27FC236}">
                  <a16:creationId xmlns:a16="http://schemas.microsoft.com/office/drawing/2014/main" id="{B60B9641-A36C-8818-90C1-54B3F7C71889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58" name="Skupina 257">
            <a:extLst>
              <a:ext uri="{FF2B5EF4-FFF2-40B4-BE49-F238E27FC236}">
                <a16:creationId xmlns:a16="http://schemas.microsoft.com/office/drawing/2014/main" id="{B79A5F8A-4E4A-3720-06D1-99D1A6D7C325}"/>
              </a:ext>
            </a:extLst>
          </p:cNvPr>
          <p:cNvGrpSpPr/>
          <p:nvPr/>
        </p:nvGrpSpPr>
        <p:grpSpPr>
          <a:xfrm rot="16200000">
            <a:off x="3738910" y="3562970"/>
            <a:ext cx="360040" cy="92100"/>
            <a:chOff x="344488" y="4941168"/>
            <a:chExt cx="411956" cy="164108"/>
          </a:xfrm>
        </p:grpSpPr>
        <p:sp>
          <p:nvSpPr>
            <p:cNvPr id="259" name="Obdélník 258">
              <a:extLst>
                <a:ext uri="{FF2B5EF4-FFF2-40B4-BE49-F238E27FC236}">
                  <a16:creationId xmlns:a16="http://schemas.microsoft.com/office/drawing/2014/main" id="{2AFBA6D4-D69D-3D43-A8BA-781EF58931BA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0" name="Obdélník 259">
              <a:extLst>
                <a:ext uri="{FF2B5EF4-FFF2-40B4-BE49-F238E27FC236}">
                  <a16:creationId xmlns:a16="http://schemas.microsoft.com/office/drawing/2014/main" id="{7742D799-1D55-8D43-C318-E2F96CE29471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1" name="Obdélník 260">
              <a:extLst>
                <a:ext uri="{FF2B5EF4-FFF2-40B4-BE49-F238E27FC236}">
                  <a16:creationId xmlns:a16="http://schemas.microsoft.com/office/drawing/2014/main" id="{E67E455B-D3D0-5EF6-8661-3EBE7C8F1ED2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2" name="Skupina 261">
            <a:extLst>
              <a:ext uri="{FF2B5EF4-FFF2-40B4-BE49-F238E27FC236}">
                <a16:creationId xmlns:a16="http://schemas.microsoft.com/office/drawing/2014/main" id="{B817D94A-FB6B-247C-8404-15471012DF29}"/>
              </a:ext>
            </a:extLst>
          </p:cNvPr>
          <p:cNvGrpSpPr/>
          <p:nvPr/>
        </p:nvGrpSpPr>
        <p:grpSpPr>
          <a:xfrm rot="5400000">
            <a:off x="3594894" y="3562970"/>
            <a:ext cx="360040" cy="92100"/>
            <a:chOff x="344488" y="4941168"/>
            <a:chExt cx="411956" cy="164108"/>
          </a:xfrm>
        </p:grpSpPr>
        <p:sp>
          <p:nvSpPr>
            <p:cNvPr id="263" name="Obdélník 262">
              <a:extLst>
                <a:ext uri="{FF2B5EF4-FFF2-40B4-BE49-F238E27FC236}">
                  <a16:creationId xmlns:a16="http://schemas.microsoft.com/office/drawing/2014/main" id="{2C1444A7-7EFE-EB95-2784-5F30A6A0237C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4" name="Obdélník 263">
              <a:extLst>
                <a:ext uri="{FF2B5EF4-FFF2-40B4-BE49-F238E27FC236}">
                  <a16:creationId xmlns:a16="http://schemas.microsoft.com/office/drawing/2014/main" id="{89E3152B-8CBD-1980-08B4-09CC2FA8F9A3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5" name="Obdélník 264">
              <a:extLst>
                <a:ext uri="{FF2B5EF4-FFF2-40B4-BE49-F238E27FC236}">
                  <a16:creationId xmlns:a16="http://schemas.microsoft.com/office/drawing/2014/main" id="{1CB6A9B1-2EC5-32B8-1331-3922DAA29557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66" name="Skupina 265">
            <a:extLst>
              <a:ext uri="{FF2B5EF4-FFF2-40B4-BE49-F238E27FC236}">
                <a16:creationId xmlns:a16="http://schemas.microsoft.com/office/drawing/2014/main" id="{9C112D80-AAB7-64B2-495E-AEEED0BDED99}"/>
              </a:ext>
            </a:extLst>
          </p:cNvPr>
          <p:cNvGrpSpPr/>
          <p:nvPr/>
        </p:nvGrpSpPr>
        <p:grpSpPr>
          <a:xfrm>
            <a:off x="344488" y="5589240"/>
            <a:ext cx="330746" cy="124445"/>
            <a:chOff x="344488" y="4941168"/>
            <a:chExt cx="411956" cy="164108"/>
          </a:xfrm>
        </p:grpSpPr>
        <p:sp>
          <p:nvSpPr>
            <p:cNvPr id="267" name="Obdélník 266">
              <a:extLst>
                <a:ext uri="{FF2B5EF4-FFF2-40B4-BE49-F238E27FC236}">
                  <a16:creationId xmlns:a16="http://schemas.microsoft.com/office/drawing/2014/main" id="{AD9AB18B-3FF4-F314-3AF4-2D4BAB03A3EF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8" name="Obdélník 267">
              <a:extLst>
                <a:ext uri="{FF2B5EF4-FFF2-40B4-BE49-F238E27FC236}">
                  <a16:creationId xmlns:a16="http://schemas.microsoft.com/office/drawing/2014/main" id="{A0BA5AB3-E7F5-5CB7-B3D1-216278D6268A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69" name="Obdélník 268">
              <a:extLst>
                <a:ext uri="{FF2B5EF4-FFF2-40B4-BE49-F238E27FC236}">
                  <a16:creationId xmlns:a16="http://schemas.microsoft.com/office/drawing/2014/main" id="{EF10BBC9-F819-E203-5C73-D3D56F37BE6B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0" name="Skupina 269">
            <a:extLst>
              <a:ext uri="{FF2B5EF4-FFF2-40B4-BE49-F238E27FC236}">
                <a16:creationId xmlns:a16="http://schemas.microsoft.com/office/drawing/2014/main" id="{1D9873D5-351E-63B5-58C3-AA31AF1EA1DC}"/>
              </a:ext>
            </a:extLst>
          </p:cNvPr>
          <p:cNvGrpSpPr/>
          <p:nvPr/>
        </p:nvGrpSpPr>
        <p:grpSpPr>
          <a:xfrm>
            <a:off x="7041232" y="5157192"/>
            <a:ext cx="330746" cy="124445"/>
            <a:chOff x="344488" y="4941168"/>
            <a:chExt cx="411956" cy="164108"/>
          </a:xfrm>
        </p:grpSpPr>
        <p:sp>
          <p:nvSpPr>
            <p:cNvPr id="271" name="Obdélník 270">
              <a:extLst>
                <a:ext uri="{FF2B5EF4-FFF2-40B4-BE49-F238E27FC236}">
                  <a16:creationId xmlns:a16="http://schemas.microsoft.com/office/drawing/2014/main" id="{6EB38D68-0731-14C2-2282-B82B8A2DED2E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3" name="Obdélník 272">
              <a:extLst>
                <a:ext uri="{FF2B5EF4-FFF2-40B4-BE49-F238E27FC236}">
                  <a16:creationId xmlns:a16="http://schemas.microsoft.com/office/drawing/2014/main" id="{A56388D4-4224-1C52-203A-2DF66D0425C0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4" name="Obdélník 273">
              <a:extLst>
                <a:ext uri="{FF2B5EF4-FFF2-40B4-BE49-F238E27FC236}">
                  <a16:creationId xmlns:a16="http://schemas.microsoft.com/office/drawing/2014/main" id="{9FAA572B-4395-36A3-BCF9-AA9F928D7ADA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76" name="Skupina 275">
            <a:extLst>
              <a:ext uri="{FF2B5EF4-FFF2-40B4-BE49-F238E27FC236}">
                <a16:creationId xmlns:a16="http://schemas.microsoft.com/office/drawing/2014/main" id="{424745CA-C29F-C526-EFCF-A40E3C85391E}"/>
              </a:ext>
            </a:extLst>
          </p:cNvPr>
          <p:cNvGrpSpPr/>
          <p:nvPr/>
        </p:nvGrpSpPr>
        <p:grpSpPr>
          <a:xfrm>
            <a:off x="7617296" y="5157192"/>
            <a:ext cx="330746" cy="124445"/>
            <a:chOff x="344488" y="4941168"/>
            <a:chExt cx="411956" cy="164108"/>
          </a:xfrm>
        </p:grpSpPr>
        <p:sp>
          <p:nvSpPr>
            <p:cNvPr id="281" name="Obdélník 280">
              <a:extLst>
                <a:ext uri="{FF2B5EF4-FFF2-40B4-BE49-F238E27FC236}">
                  <a16:creationId xmlns:a16="http://schemas.microsoft.com/office/drawing/2014/main" id="{5BDC8A9E-9EC6-9C61-AA64-B1D9836C007E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3" name="Obdélník 282">
              <a:extLst>
                <a:ext uri="{FF2B5EF4-FFF2-40B4-BE49-F238E27FC236}">
                  <a16:creationId xmlns:a16="http://schemas.microsoft.com/office/drawing/2014/main" id="{3ECAA18B-E617-D205-705C-562C4BC61F73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4" name="Obdélník 283">
              <a:extLst>
                <a:ext uri="{FF2B5EF4-FFF2-40B4-BE49-F238E27FC236}">
                  <a16:creationId xmlns:a16="http://schemas.microsoft.com/office/drawing/2014/main" id="{1CA0DB84-3EF3-96C5-BECD-FA9E16A459FB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1" name="Skupina 290">
            <a:extLst>
              <a:ext uri="{FF2B5EF4-FFF2-40B4-BE49-F238E27FC236}">
                <a16:creationId xmlns:a16="http://schemas.microsoft.com/office/drawing/2014/main" id="{28842431-E012-0990-B9EA-C5DBF459B0CE}"/>
              </a:ext>
            </a:extLst>
          </p:cNvPr>
          <p:cNvGrpSpPr/>
          <p:nvPr/>
        </p:nvGrpSpPr>
        <p:grpSpPr>
          <a:xfrm rot="10800000">
            <a:off x="6465168" y="5013176"/>
            <a:ext cx="330746" cy="124445"/>
            <a:chOff x="344488" y="4941168"/>
            <a:chExt cx="411956" cy="164108"/>
          </a:xfrm>
        </p:grpSpPr>
        <p:sp>
          <p:nvSpPr>
            <p:cNvPr id="292" name="Obdélník 291">
              <a:extLst>
                <a:ext uri="{FF2B5EF4-FFF2-40B4-BE49-F238E27FC236}">
                  <a16:creationId xmlns:a16="http://schemas.microsoft.com/office/drawing/2014/main" id="{10977A6F-EE7F-0E24-A0F7-805038F08F85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3" name="Obdélník 292">
              <a:extLst>
                <a:ext uri="{FF2B5EF4-FFF2-40B4-BE49-F238E27FC236}">
                  <a16:creationId xmlns:a16="http://schemas.microsoft.com/office/drawing/2014/main" id="{7F854197-62FC-0CB7-631D-B173496B40EF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4" name="Obdélník 293">
              <a:extLst>
                <a:ext uri="{FF2B5EF4-FFF2-40B4-BE49-F238E27FC236}">
                  <a16:creationId xmlns:a16="http://schemas.microsoft.com/office/drawing/2014/main" id="{28A21027-0DE4-4E5B-CA4A-AFC7A59DD07F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95" name="Skupina 294">
            <a:extLst>
              <a:ext uri="{FF2B5EF4-FFF2-40B4-BE49-F238E27FC236}">
                <a16:creationId xmlns:a16="http://schemas.microsoft.com/office/drawing/2014/main" id="{72D39456-2879-9976-9069-EFCDE315A582}"/>
              </a:ext>
            </a:extLst>
          </p:cNvPr>
          <p:cNvGrpSpPr/>
          <p:nvPr/>
        </p:nvGrpSpPr>
        <p:grpSpPr>
          <a:xfrm rot="10800000">
            <a:off x="7041232" y="5013176"/>
            <a:ext cx="330746" cy="124445"/>
            <a:chOff x="344488" y="4941168"/>
            <a:chExt cx="411956" cy="164108"/>
          </a:xfrm>
        </p:grpSpPr>
        <p:sp>
          <p:nvSpPr>
            <p:cNvPr id="296" name="Obdélník 295">
              <a:extLst>
                <a:ext uri="{FF2B5EF4-FFF2-40B4-BE49-F238E27FC236}">
                  <a16:creationId xmlns:a16="http://schemas.microsoft.com/office/drawing/2014/main" id="{4B908CC6-C653-B14B-9427-963E7B80F2DA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7" name="Obdélník 296">
              <a:extLst>
                <a:ext uri="{FF2B5EF4-FFF2-40B4-BE49-F238E27FC236}">
                  <a16:creationId xmlns:a16="http://schemas.microsoft.com/office/drawing/2014/main" id="{53939F61-5CA6-3CA2-B82C-6ED5B4143544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98" name="Obdélník 297">
              <a:extLst>
                <a:ext uri="{FF2B5EF4-FFF2-40B4-BE49-F238E27FC236}">
                  <a16:creationId xmlns:a16="http://schemas.microsoft.com/office/drawing/2014/main" id="{2AEACD32-9B12-8CE1-C74E-EB054A9F2117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0" name="Skupina 299">
            <a:extLst>
              <a:ext uri="{FF2B5EF4-FFF2-40B4-BE49-F238E27FC236}">
                <a16:creationId xmlns:a16="http://schemas.microsoft.com/office/drawing/2014/main" id="{2EC59976-6B42-4F55-9A43-7B89894CA601}"/>
              </a:ext>
            </a:extLst>
          </p:cNvPr>
          <p:cNvGrpSpPr/>
          <p:nvPr/>
        </p:nvGrpSpPr>
        <p:grpSpPr>
          <a:xfrm rot="10800000">
            <a:off x="7617296" y="5013176"/>
            <a:ext cx="330746" cy="124445"/>
            <a:chOff x="344488" y="4941168"/>
            <a:chExt cx="411956" cy="164108"/>
          </a:xfrm>
        </p:grpSpPr>
        <p:sp>
          <p:nvSpPr>
            <p:cNvPr id="302" name="Obdélník 301">
              <a:extLst>
                <a:ext uri="{FF2B5EF4-FFF2-40B4-BE49-F238E27FC236}">
                  <a16:creationId xmlns:a16="http://schemas.microsoft.com/office/drawing/2014/main" id="{1AD5F395-0D59-FE01-627D-0C0FAB833383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3" name="Obdélník 302">
              <a:extLst>
                <a:ext uri="{FF2B5EF4-FFF2-40B4-BE49-F238E27FC236}">
                  <a16:creationId xmlns:a16="http://schemas.microsoft.com/office/drawing/2014/main" id="{6E0FFF30-7B82-3921-0B95-2C466DF558A8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5" name="Obdélník 304">
              <a:extLst>
                <a:ext uri="{FF2B5EF4-FFF2-40B4-BE49-F238E27FC236}">
                  <a16:creationId xmlns:a16="http://schemas.microsoft.com/office/drawing/2014/main" id="{4491FC67-F249-B7A5-EF64-9D1B31C48260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06" name="Skupina 305">
            <a:extLst>
              <a:ext uri="{FF2B5EF4-FFF2-40B4-BE49-F238E27FC236}">
                <a16:creationId xmlns:a16="http://schemas.microsoft.com/office/drawing/2014/main" id="{B910412C-F16A-8799-D737-CED2C5955565}"/>
              </a:ext>
            </a:extLst>
          </p:cNvPr>
          <p:cNvGrpSpPr/>
          <p:nvPr/>
        </p:nvGrpSpPr>
        <p:grpSpPr>
          <a:xfrm rot="10800000">
            <a:off x="6969224" y="4653136"/>
            <a:ext cx="330746" cy="124445"/>
            <a:chOff x="344488" y="4941168"/>
            <a:chExt cx="411956" cy="164108"/>
          </a:xfrm>
        </p:grpSpPr>
        <p:sp>
          <p:nvSpPr>
            <p:cNvPr id="307" name="Obdélník 306">
              <a:extLst>
                <a:ext uri="{FF2B5EF4-FFF2-40B4-BE49-F238E27FC236}">
                  <a16:creationId xmlns:a16="http://schemas.microsoft.com/office/drawing/2014/main" id="{FEC348BE-240C-448F-B9F7-279DC4991A9B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8" name="Obdélník 307">
              <a:extLst>
                <a:ext uri="{FF2B5EF4-FFF2-40B4-BE49-F238E27FC236}">
                  <a16:creationId xmlns:a16="http://schemas.microsoft.com/office/drawing/2014/main" id="{1A1E9CC9-5B58-06FE-D8CE-299FA79F89AB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0" name="Obdélník 309">
              <a:extLst>
                <a:ext uri="{FF2B5EF4-FFF2-40B4-BE49-F238E27FC236}">
                  <a16:creationId xmlns:a16="http://schemas.microsoft.com/office/drawing/2014/main" id="{FEAC41F1-55EA-FED2-6E3C-383C358B6045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3" name="Skupina 312">
            <a:extLst>
              <a:ext uri="{FF2B5EF4-FFF2-40B4-BE49-F238E27FC236}">
                <a16:creationId xmlns:a16="http://schemas.microsoft.com/office/drawing/2014/main" id="{C3C2FFF2-F9DE-D61C-4A7E-06EA69F8CEDB}"/>
              </a:ext>
            </a:extLst>
          </p:cNvPr>
          <p:cNvGrpSpPr/>
          <p:nvPr/>
        </p:nvGrpSpPr>
        <p:grpSpPr>
          <a:xfrm rot="10800000">
            <a:off x="7545288" y="4653136"/>
            <a:ext cx="330746" cy="124445"/>
            <a:chOff x="344488" y="4941168"/>
            <a:chExt cx="411956" cy="164108"/>
          </a:xfrm>
        </p:grpSpPr>
        <p:sp>
          <p:nvSpPr>
            <p:cNvPr id="314" name="Obdélník 313">
              <a:extLst>
                <a:ext uri="{FF2B5EF4-FFF2-40B4-BE49-F238E27FC236}">
                  <a16:creationId xmlns:a16="http://schemas.microsoft.com/office/drawing/2014/main" id="{7027FA4C-0466-526D-7BBC-CAAE2FC6130D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5" name="Obdélník 314">
              <a:extLst>
                <a:ext uri="{FF2B5EF4-FFF2-40B4-BE49-F238E27FC236}">
                  <a16:creationId xmlns:a16="http://schemas.microsoft.com/office/drawing/2014/main" id="{2010E526-3349-02FB-91A2-3930DEC8CFC6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6" name="Obdélník 315">
              <a:extLst>
                <a:ext uri="{FF2B5EF4-FFF2-40B4-BE49-F238E27FC236}">
                  <a16:creationId xmlns:a16="http://schemas.microsoft.com/office/drawing/2014/main" id="{D2AEEDDF-4AB7-5B9F-A937-1073A31A83CA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17" name="Skupina 316">
            <a:extLst>
              <a:ext uri="{FF2B5EF4-FFF2-40B4-BE49-F238E27FC236}">
                <a16:creationId xmlns:a16="http://schemas.microsoft.com/office/drawing/2014/main" id="{E6A2AD92-E3C6-1349-8D30-93ED7C8F686B}"/>
              </a:ext>
            </a:extLst>
          </p:cNvPr>
          <p:cNvGrpSpPr/>
          <p:nvPr/>
        </p:nvGrpSpPr>
        <p:grpSpPr>
          <a:xfrm>
            <a:off x="7545288" y="4797152"/>
            <a:ext cx="330746" cy="124445"/>
            <a:chOff x="344488" y="4941168"/>
            <a:chExt cx="411956" cy="164108"/>
          </a:xfrm>
        </p:grpSpPr>
        <p:sp>
          <p:nvSpPr>
            <p:cNvPr id="318" name="Obdélník 317">
              <a:extLst>
                <a:ext uri="{FF2B5EF4-FFF2-40B4-BE49-F238E27FC236}">
                  <a16:creationId xmlns:a16="http://schemas.microsoft.com/office/drawing/2014/main" id="{9427FB29-8418-F76D-F94B-62FD69989477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19" name="Obdélník 318">
              <a:extLst>
                <a:ext uri="{FF2B5EF4-FFF2-40B4-BE49-F238E27FC236}">
                  <a16:creationId xmlns:a16="http://schemas.microsoft.com/office/drawing/2014/main" id="{65C73414-607A-F71F-587D-86E301C7EEE4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0" name="Obdélník 319">
              <a:extLst>
                <a:ext uri="{FF2B5EF4-FFF2-40B4-BE49-F238E27FC236}">
                  <a16:creationId xmlns:a16="http://schemas.microsoft.com/office/drawing/2014/main" id="{96BED246-9472-3008-2292-752EFAC6C60C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1" name="Skupina 320">
            <a:extLst>
              <a:ext uri="{FF2B5EF4-FFF2-40B4-BE49-F238E27FC236}">
                <a16:creationId xmlns:a16="http://schemas.microsoft.com/office/drawing/2014/main" id="{C306901F-0549-A501-7ED1-28D157215B14}"/>
              </a:ext>
            </a:extLst>
          </p:cNvPr>
          <p:cNvGrpSpPr/>
          <p:nvPr/>
        </p:nvGrpSpPr>
        <p:grpSpPr>
          <a:xfrm>
            <a:off x="6969224" y="4797152"/>
            <a:ext cx="330746" cy="124445"/>
            <a:chOff x="344488" y="4941168"/>
            <a:chExt cx="411956" cy="164108"/>
          </a:xfrm>
        </p:grpSpPr>
        <p:sp>
          <p:nvSpPr>
            <p:cNvPr id="323" name="Obdélník 322">
              <a:extLst>
                <a:ext uri="{FF2B5EF4-FFF2-40B4-BE49-F238E27FC236}">
                  <a16:creationId xmlns:a16="http://schemas.microsoft.com/office/drawing/2014/main" id="{0BF25749-E885-AA54-9892-BB6E1FB89875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5" name="Obdélník 324">
              <a:extLst>
                <a:ext uri="{FF2B5EF4-FFF2-40B4-BE49-F238E27FC236}">
                  <a16:creationId xmlns:a16="http://schemas.microsoft.com/office/drawing/2014/main" id="{64BD52F1-681E-8D47-26AD-8A1C054B1EC2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26" name="Obdélník 325">
              <a:extLst>
                <a:ext uri="{FF2B5EF4-FFF2-40B4-BE49-F238E27FC236}">
                  <a16:creationId xmlns:a16="http://schemas.microsoft.com/office/drawing/2014/main" id="{C19056BB-47DF-C6ED-B7DA-ADC36FD6086D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27" name="Skupina 326">
            <a:extLst>
              <a:ext uri="{FF2B5EF4-FFF2-40B4-BE49-F238E27FC236}">
                <a16:creationId xmlns:a16="http://schemas.microsoft.com/office/drawing/2014/main" id="{ADCED878-ACFC-9988-9D2B-C643D5F45610}"/>
              </a:ext>
            </a:extLst>
          </p:cNvPr>
          <p:cNvGrpSpPr/>
          <p:nvPr/>
        </p:nvGrpSpPr>
        <p:grpSpPr>
          <a:xfrm>
            <a:off x="4664968" y="5157192"/>
            <a:ext cx="330746" cy="124445"/>
            <a:chOff x="344488" y="4941168"/>
            <a:chExt cx="411956" cy="164108"/>
          </a:xfrm>
        </p:grpSpPr>
        <p:sp>
          <p:nvSpPr>
            <p:cNvPr id="329" name="Obdélník 328">
              <a:extLst>
                <a:ext uri="{FF2B5EF4-FFF2-40B4-BE49-F238E27FC236}">
                  <a16:creationId xmlns:a16="http://schemas.microsoft.com/office/drawing/2014/main" id="{FE30C7F7-112F-C08F-8346-265868DDFAB1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1" name="Obdélník 330">
              <a:extLst>
                <a:ext uri="{FF2B5EF4-FFF2-40B4-BE49-F238E27FC236}">
                  <a16:creationId xmlns:a16="http://schemas.microsoft.com/office/drawing/2014/main" id="{8BB51EB7-9861-C3ED-E650-B322E2D51672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2" name="Obdélník 331">
              <a:extLst>
                <a:ext uri="{FF2B5EF4-FFF2-40B4-BE49-F238E27FC236}">
                  <a16:creationId xmlns:a16="http://schemas.microsoft.com/office/drawing/2014/main" id="{9BE62DC0-5747-8684-C93B-2C689FAE9955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3" name="Skupina 332">
            <a:extLst>
              <a:ext uri="{FF2B5EF4-FFF2-40B4-BE49-F238E27FC236}">
                <a16:creationId xmlns:a16="http://schemas.microsoft.com/office/drawing/2014/main" id="{F734CB2A-E042-B047-D33B-17E7AD3147C5}"/>
              </a:ext>
            </a:extLst>
          </p:cNvPr>
          <p:cNvGrpSpPr/>
          <p:nvPr/>
        </p:nvGrpSpPr>
        <p:grpSpPr>
          <a:xfrm>
            <a:off x="5241032" y="5157192"/>
            <a:ext cx="330746" cy="124445"/>
            <a:chOff x="344488" y="4941168"/>
            <a:chExt cx="411956" cy="164108"/>
          </a:xfrm>
        </p:grpSpPr>
        <p:sp>
          <p:nvSpPr>
            <p:cNvPr id="334" name="Obdélník 333">
              <a:extLst>
                <a:ext uri="{FF2B5EF4-FFF2-40B4-BE49-F238E27FC236}">
                  <a16:creationId xmlns:a16="http://schemas.microsoft.com/office/drawing/2014/main" id="{874C6FC3-210A-2E32-B801-C06353BCD6CF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5" name="Obdélník 334">
              <a:extLst>
                <a:ext uri="{FF2B5EF4-FFF2-40B4-BE49-F238E27FC236}">
                  <a16:creationId xmlns:a16="http://schemas.microsoft.com/office/drawing/2014/main" id="{F2D57024-296F-6DBF-8E46-BFFB22D1868F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6" name="Obdélník 335">
              <a:extLst>
                <a:ext uri="{FF2B5EF4-FFF2-40B4-BE49-F238E27FC236}">
                  <a16:creationId xmlns:a16="http://schemas.microsoft.com/office/drawing/2014/main" id="{82EC711C-EBBD-4FC6-17BB-9D1C798F60FD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37" name="Skupina 336">
            <a:extLst>
              <a:ext uri="{FF2B5EF4-FFF2-40B4-BE49-F238E27FC236}">
                <a16:creationId xmlns:a16="http://schemas.microsoft.com/office/drawing/2014/main" id="{AB33BDCF-CF9A-0879-D2CC-40DCA018B2E6}"/>
              </a:ext>
            </a:extLst>
          </p:cNvPr>
          <p:cNvGrpSpPr/>
          <p:nvPr/>
        </p:nvGrpSpPr>
        <p:grpSpPr>
          <a:xfrm>
            <a:off x="5889104" y="5157192"/>
            <a:ext cx="330746" cy="124445"/>
            <a:chOff x="344488" y="4941168"/>
            <a:chExt cx="411956" cy="164108"/>
          </a:xfrm>
        </p:grpSpPr>
        <p:sp>
          <p:nvSpPr>
            <p:cNvPr id="338" name="Obdélník 337">
              <a:extLst>
                <a:ext uri="{FF2B5EF4-FFF2-40B4-BE49-F238E27FC236}">
                  <a16:creationId xmlns:a16="http://schemas.microsoft.com/office/drawing/2014/main" id="{942F6815-DDFC-4038-85D2-766A1BBC50FF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39" name="Obdélník 338">
              <a:extLst>
                <a:ext uri="{FF2B5EF4-FFF2-40B4-BE49-F238E27FC236}">
                  <a16:creationId xmlns:a16="http://schemas.microsoft.com/office/drawing/2014/main" id="{95130A37-4BEA-596B-D777-92EAD1E5854B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0" name="Obdélník 339">
              <a:extLst>
                <a:ext uri="{FF2B5EF4-FFF2-40B4-BE49-F238E27FC236}">
                  <a16:creationId xmlns:a16="http://schemas.microsoft.com/office/drawing/2014/main" id="{846375AA-875A-5955-C778-65D2ED3C5D9D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1" name="Skupina 340">
            <a:extLst>
              <a:ext uri="{FF2B5EF4-FFF2-40B4-BE49-F238E27FC236}">
                <a16:creationId xmlns:a16="http://schemas.microsoft.com/office/drawing/2014/main" id="{EB3C70F2-E4D9-CF68-BB9F-B1B933186D11}"/>
              </a:ext>
            </a:extLst>
          </p:cNvPr>
          <p:cNvGrpSpPr/>
          <p:nvPr/>
        </p:nvGrpSpPr>
        <p:grpSpPr>
          <a:xfrm rot="10800000">
            <a:off x="4664968" y="5013176"/>
            <a:ext cx="330746" cy="124445"/>
            <a:chOff x="344488" y="4941168"/>
            <a:chExt cx="411956" cy="164108"/>
          </a:xfrm>
        </p:grpSpPr>
        <p:sp>
          <p:nvSpPr>
            <p:cNvPr id="342" name="Obdélník 341">
              <a:extLst>
                <a:ext uri="{FF2B5EF4-FFF2-40B4-BE49-F238E27FC236}">
                  <a16:creationId xmlns:a16="http://schemas.microsoft.com/office/drawing/2014/main" id="{90B7E63A-30FB-5213-03CA-70237CD0EC85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3" name="Obdélník 342">
              <a:extLst>
                <a:ext uri="{FF2B5EF4-FFF2-40B4-BE49-F238E27FC236}">
                  <a16:creationId xmlns:a16="http://schemas.microsoft.com/office/drawing/2014/main" id="{83995830-0BB5-8C24-ED1E-8A68CAD92B20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4" name="Obdélník 343">
              <a:extLst>
                <a:ext uri="{FF2B5EF4-FFF2-40B4-BE49-F238E27FC236}">
                  <a16:creationId xmlns:a16="http://schemas.microsoft.com/office/drawing/2014/main" id="{4D3264A8-8C0A-6283-9B39-0C5CB8463272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46" name="Skupina 345">
            <a:extLst>
              <a:ext uri="{FF2B5EF4-FFF2-40B4-BE49-F238E27FC236}">
                <a16:creationId xmlns:a16="http://schemas.microsoft.com/office/drawing/2014/main" id="{AE9A4D5F-C87E-3353-CD32-030C6EA33F0A}"/>
              </a:ext>
            </a:extLst>
          </p:cNvPr>
          <p:cNvGrpSpPr/>
          <p:nvPr/>
        </p:nvGrpSpPr>
        <p:grpSpPr>
          <a:xfrm rot="10800000">
            <a:off x="5241032" y="5013176"/>
            <a:ext cx="330746" cy="124445"/>
            <a:chOff x="344488" y="4941168"/>
            <a:chExt cx="411956" cy="164108"/>
          </a:xfrm>
        </p:grpSpPr>
        <p:sp>
          <p:nvSpPr>
            <p:cNvPr id="347" name="Obdélník 346">
              <a:extLst>
                <a:ext uri="{FF2B5EF4-FFF2-40B4-BE49-F238E27FC236}">
                  <a16:creationId xmlns:a16="http://schemas.microsoft.com/office/drawing/2014/main" id="{DE497261-34B3-3801-6D70-D52EA0C8A879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8" name="Obdélník 347">
              <a:extLst>
                <a:ext uri="{FF2B5EF4-FFF2-40B4-BE49-F238E27FC236}">
                  <a16:creationId xmlns:a16="http://schemas.microsoft.com/office/drawing/2014/main" id="{77A8F5A7-DE40-22E5-6884-3F0F967D7DBB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49" name="Obdélník 348">
              <a:extLst>
                <a:ext uri="{FF2B5EF4-FFF2-40B4-BE49-F238E27FC236}">
                  <a16:creationId xmlns:a16="http://schemas.microsoft.com/office/drawing/2014/main" id="{E35E1402-9C5A-6CF2-E7B8-C01F3C1D7B77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0" name="Skupina 349">
            <a:extLst>
              <a:ext uri="{FF2B5EF4-FFF2-40B4-BE49-F238E27FC236}">
                <a16:creationId xmlns:a16="http://schemas.microsoft.com/office/drawing/2014/main" id="{8EB79AFD-C98F-2ACF-6948-31F2E9BA9FDF}"/>
              </a:ext>
            </a:extLst>
          </p:cNvPr>
          <p:cNvGrpSpPr/>
          <p:nvPr/>
        </p:nvGrpSpPr>
        <p:grpSpPr>
          <a:xfrm rot="10800000">
            <a:off x="5889104" y="5013176"/>
            <a:ext cx="330746" cy="124445"/>
            <a:chOff x="344488" y="4941168"/>
            <a:chExt cx="411956" cy="164108"/>
          </a:xfrm>
        </p:grpSpPr>
        <p:sp>
          <p:nvSpPr>
            <p:cNvPr id="352" name="Obdélník 351">
              <a:extLst>
                <a:ext uri="{FF2B5EF4-FFF2-40B4-BE49-F238E27FC236}">
                  <a16:creationId xmlns:a16="http://schemas.microsoft.com/office/drawing/2014/main" id="{9BA9E605-DCBC-05A9-4DC0-4B28F6EF8B85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3" name="Obdélník 352">
              <a:extLst>
                <a:ext uri="{FF2B5EF4-FFF2-40B4-BE49-F238E27FC236}">
                  <a16:creationId xmlns:a16="http://schemas.microsoft.com/office/drawing/2014/main" id="{D7C77FF7-8DCF-982F-DFEF-F49950FEE018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4" name="Obdélník 353">
              <a:extLst>
                <a:ext uri="{FF2B5EF4-FFF2-40B4-BE49-F238E27FC236}">
                  <a16:creationId xmlns:a16="http://schemas.microsoft.com/office/drawing/2014/main" id="{4D6A3F2C-EB4C-8FF1-40E3-19E4004E93BB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5" name="Skupina 354">
            <a:extLst>
              <a:ext uri="{FF2B5EF4-FFF2-40B4-BE49-F238E27FC236}">
                <a16:creationId xmlns:a16="http://schemas.microsoft.com/office/drawing/2014/main" id="{F8D9B4BA-856F-CA04-8D7B-30630E7AF094}"/>
              </a:ext>
            </a:extLst>
          </p:cNvPr>
          <p:cNvGrpSpPr/>
          <p:nvPr/>
        </p:nvGrpSpPr>
        <p:grpSpPr>
          <a:xfrm rot="16200000">
            <a:off x="4633826" y="4612270"/>
            <a:ext cx="330746" cy="124445"/>
            <a:chOff x="344488" y="4941168"/>
            <a:chExt cx="411956" cy="164108"/>
          </a:xfrm>
        </p:grpSpPr>
        <p:sp>
          <p:nvSpPr>
            <p:cNvPr id="356" name="Obdélník 355">
              <a:extLst>
                <a:ext uri="{FF2B5EF4-FFF2-40B4-BE49-F238E27FC236}">
                  <a16:creationId xmlns:a16="http://schemas.microsoft.com/office/drawing/2014/main" id="{11A7C6E5-1B33-29EA-7D47-9C2809276C24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7" name="Obdélník 356">
              <a:extLst>
                <a:ext uri="{FF2B5EF4-FFF2-40B4-BE49-F238E27FC236}">
                  <a16:creationId xmlns:a16="http://schemas.microsoft.com/office/drawing/2014/main" id="{03871F74-0F45-3E71-C850-268C87E146EA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" name="Obdélník 357">
              <a:extLst>
                <a:ext uri="{FF2B5EF4-FFF2-40B4-BE49-F238E27FC236}">
                  <a16:creationId xmlns:a16="http://schemas.microsoft.com/office/drawing/2014/main" id="{756D40EA-4575-6487-0329-50AC87876D12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59" name="Skupina 358">
            <a:extLst>
              <a:ext uri="{FF2B5EF4-FFF2-40B4-BE49-F238E27FC236}">
                <a16:creationId xmlns:a16="http://schemas.microsoft.com/office/drawing/2014/main" id="{C19F31E1-84AE-078E-67E6-0A63178C5FFF}"/>
              </a:ext>
            </a:extLst>
          </p:cNvPr>
          <p:cNvGrpSpPr/>
          <p:nvPr/>
        </p:nvGrpSpPr>
        <p:grpSpPr>
          <a:xfrm rot="5400000">
            <a:off x="4489809" y="4612271"/>
            <a:ext cx="330746" cy="124445"/>
            <a:chOff x="344488" y="4941168"/>
            <a:chExt cx="411956" cy="164108"/>
          </a:xfrm>
        </p:grpSpPr>
        <p:sp>
          <p:nvSpPr>
            <p:cNvPr id="360" name="Obdélník 359">
              <a:extLst>
                <a:ext uri="{FF2B5EF4-FFF2-40B4-BE49-F238E27FC236}">
                  <a16:creationId xmlns:a16="http://schemas.microsoft.com/office/drawing/2014/main" id="{41C62380-0E53-0FAF-639C-D6CE71D64855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1" name="Obdélník 360">
              <a:extLst>
                <a:ext uri="{FF2B5EF4-FFF2-40B4-BE49-F238E27FC236}">
                  <a16:creationId xmlns:a16="http://schemas.microsoft.com/office/drawing/2014/main" id="{4FDE9F88-FF63-8677-0A63-1C113A0ED06F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2" name="Obdélník 361">
              <a:extLst>
                <a:ext uri="{FF2B5EF4-FFF2-40B4-BE49-F238E27FC236}">
                  <a16:creationId xmlns:a16="http://schemas.microsoft.com/office/drawing/2014/main" id="{DAB292F5-62F1-BFCD-49BE-8D8A1D016C79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63" name="Obdélník 362">
            <a:extLst>
              <a:ext uri="{FF2B5EF4-FFF2-40B4-BE49-F238E27FC236}">
                <a16:creationId xmlns:a16="http://schemas.microsoft.com/office/drawing/2014/main" id="{D3900B1E-1D76-35F1-EF1B-6C8D589F5238}"/>
              </a:ext>
            </a:extLst>
          </p:cNvPr>
          <p:cNvSpPr/>
          <p:nvPr/>
        </p:nvSpPr>
        <p:spPr>
          <a:xfrm>
            <a:off x="6393160" y="4869160"/>
            <a:ext cx="432048" cy="123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100R</a:t>
            </a:r>
          </a:p>
        </p:txBody>
      </p:sp>
      <p:sp>
        <p:nvSpPr>
          <p:cNvPr id="364" name="Obdélník 363">
            <a:extLst>
              <a:ext uri="{FF2B5EF4-FFF2-40B4-BE49-F238E27FC236}">
                <a16:creationId xmlns:a16="http://schemas.microsoft.com/office/drawing/2014/main" id="{3B44DB1C-EF59-24C1-1503-1A124A1D19E8}"/>
              </a:ext>
            </a:extLst>
          </p:cNvPr>
          <p:cNvSpPr/>
          <p:nvPr/>
        </p:nvSpPr>
        <p:spPr>
          <a:xfrm>
            <a:off x="5745088" y="4869160"/>
            <a:ext cx="432048" cy="123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100R</a:t>
            </a:r>
          </a:p>
        </p:txBody>
      </p:sp>
      <p:sp>
        <p:nvSpPr>
          <p:cNvPr id="365" name="Obdélník 364">
            <a:extLst>
              <a:ext uri="{FF2B5EF4-FFF2-40B4-BE49-F238E27FC236}">
                <a16:creationId xmlns:a16="http://schemas.microsoft.com/office/drawing/2014/main" id="{0EC82DB3-CDE4-6290-4211-8F79066AEDD0}"/>
              </a:ext>
            </a:extLst>
          </p:cNvPr>
          <p:cNvSpPr/>
          <p:nvPr/>
        </p:nvSpPr>
        <p:spPr>
          <a:xfrm>
            <a:off x="5097016" y="4869160"/>
            <a:ext cx="432048" cy="123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100R</a:t>
            </a:r>
          </a:p>
        </p:txBody>
      </p:sp>
      <p:cxnSp>
        <p:nvCxnSpPr>
          <p:cNvPr id="368" name="Přímá spojnice 367">
            <a:extLst>
              <a:ext uri="{FF2B5EF4-FFF2-40B4-BE49-F238E27FC236}">
                <a16:creationId xmlns:a16="http://schemas.microsoft.com/office/drawing/2014/main" id="{9763897B-7FC2-131F-FA18-C8DF96E0FC00}"/>
              </a:ext>
            </a:extLst>
          </p:cNvPr>
          <p:cNvCxnSpPr>
            <a:cxnSpLocks/>
          </p:cNvCxnSpPr>
          <p:nvPr/>
        </p:nvCxnSpPr>
        <p:spPr>
          <a:xfrm>
            <a:off x="4160912" y="2420888"/>
            <a:ext cx="0" cy="2880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Přímá spojnice 372">
            <a:extLst>
              <a:ext uri="{FF2B5EF4-FFF2-40B4-BE49-F238E27FC236}">
                <a16:creationId xmlns:a16="http://schemas.microsoft.com/office/drawing/2014/main" id="{A59AD1A7-FE4D-6FE9-8EF8-BF4F3FD4773C}"/>
              </a:ext>
            </a:extLst>
          </p:cNvPr>
          <p:cNvCxnSpPr>
            <a:cxnSpLocks/>
          </p:cNvCxnSpPr>
          <p:nvPr/>
        </p:nvCxnSpPr>
        <p:spPr>
          <a:xfrm>
            <a:off x="4160912" y="2852936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Přímá spojnice 375">
            <a:extLst>
              <a:ext uri="{FF2B5EF4-FFF2-40B4-BE49-F238E27FC236}">
                <a16:creationId xmlns:a16="http://schemas.microsoft.com/office/drawing/2014/main" id="{1D0C6F26-6032-042D-73ED-8080A3466540}"/>
              </a:ext>
            </a:extLst>
          </p:cNvPr>
          <p:cNvCxnSpPr>
            <a:cxnSpLocks/>
          </p:cNvCxnSpPr>
          <p:nvPr/>
        </p:nvCxnSpPr>
        <p:spPr>
          <a:xfrm>
            <a:off x="4160912" y="3356992"/>
            <a:ext cx="0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7" name="Skupina 386">
            <a:extLst>
              <a:ext uri="{FF2B5EF4-FFF2-40B4-BE49-F238E27FC236}">
                <a16:creationId xmlns:a16="http://schemas.microsoft.com/office/drawing/2014/main" id="{34E9BE01-AF1B-FAAB-6AC0-6440BBCF8889}"/>
              </a:ext>
            </a:extLst>
          </p:cNvPr>
          <p:cNvGrpSpPr/>
          <p:nvPr/>
        </p:nvGrpSpPr>
        <p:grpSpPr>
          <a:xfrm>
            <a:off x="1856656" y="5085184"/>
            <a:ext cx="360042" cy="1224136"/>
            <a:chOff x="695528" y="5397219"/>
            <a:chExt cx="189020" cy="360040"/>
          </a:xfrm>
        </p:grpSpPr>
        <p:sp>
          <p:nvSpPr>
            <p:cNvPr id="388" name="Obdélník 387">
              <a:extLst>
                <a:ext uri="{FF2B5EF4-FFF2-40B4-BE49-F238E27FC236}">
                  <a16:creationId xmlns:a16="http://schemas.microsoft.com/office/drawing/2014/main" id="{6CDEAA3B-CA2C-F6B9-AAA8-29DC41FC1534}"/>
                </a:ext>
              </a:extLst>
            </p:cNvPr>
            <p:cNvSpPr/>
            <p:nvPr/>
          </p:nvSpPr>
          <p:spPr>
            <a:xfrm>
              <a:off x="699385" y="5397219"/>
              <a:ext cx="185163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r>
                <a:rPr lang="cs-CZ" sz="2000" b="1" dirty="0">
                  <a:solidFill>
                    <a:schemeClr val="tx1"/>
                  </a:solidFill>
                </a:rPr>
                <a:t>L298</a:t>
              </a:r>
              <a:endParaRPr lang="cs-CZ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89" name="Obdélník 388">
              <a:extLst>
                <a:ext uri="{FF2B5EF4-FFF2-40B4-BE49-F238E27FC236}">
                  <a16:creationId xmlns:a16="http://schemas.microsoft.com/office/drawing/2014/main" id="{B7B69AE0-E537-19FE-5F06-2A6E851512D6}"/>
                </a:ext>
              </a:extLst>
            </p:cNvPr>
            <p:cNvSpPr/>
            <p:nvPr/>
          </p:nvSpPr>
          <p:spPr>
            <a:xfrm>
              <a:off x="695528" y="5397219"/>
              <a:ext cx="54006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390" name="Skupina 389">
            <a:extLst>
              <a:ext uri="{FF2B5EF4-FFF2-40B4-BE49-F238E27FC236}">
                <a16:creationId xmlns:a16="http://schemas.microsoft.com/office/drawing/2014/main" id="{91B289A3-CFF5-B470-8308-579977820AD5}"/>
              </a:ext>
            </a:extLst>
          </p:cNvPr>
          <p:cNvGrpSpPr/>
          <p:nvPr/>
        </p:nvGrpSpPr>
        <p:grpSpPr>
          <a:xfrm>
            <a:off x="4664968" y="1484784"/>
            <a:ext cx="360040" cy="504056"/>
            <a:chOff x="344488" y="5373216"/>
            <a:chExt cx="270030" cy="360040"/>
          </a:xfrm>
        </p:grpSpPr>
        <p:sp>
          <p:nvSpPr>
            <p:cNvPr id="391" name="Obdélník 390">
              <a:extLst>
                <a:ext uri="{FF2B5EF4-FFF2-40B4-BE49-F238E27FC236}">
                  <a16:creationId xmlns:a16="http://schemas.microsoft.com/office/drawing/2014/main" id="{B48A97E8-D1E4-C866-432B-FC1F32ED36F7}"/>
                </a:ext>
              </a:extLst>
            </p:cNvPr>
            <p:cNvSpPr/>
            <p:nvPr/>
          </p:nvSpPr>
          <p:spPr>
            <a:xfrm>
              <a:off x="344488" y="5373216"/>
              <a:ext cx="270030" cy="36004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r>
                <a:rPr lang="cs-CZ" sz="1000" b="1" dirty="0">
                  <a:solidFill>
                    <a:schemeClr val="tx1"/>
                  </a:solidFill>
                </a:rPr>
                <a:t>F9530N</a:t>
              </a:r>
            </a:p>
          </p:txBody>
        </p:sp>
        <p:sp>
          <p:nvSpPr>
            <p:cNvPr id="392" name="Obdélník 391">
              <a:extLst>
                <a:ext uri="{FF2B5EF4-FFF2-40B4-BE49-F238E27FC236}">
                  <a16:creationId xmlns:a16="http://schemas.microsoft.com/office/drawing/2014/main" id="{B3D4B139-C8F1-BEB8-C04F-A87E137742CA}"/>
                </a:ext>
              </a:extLst>
            </p:cNvPr>
            <p:cNvSpPr/>
            <p:nvPr/>
          </p:nvSpPr>
          <p:spPr>
            <a:xfrm>
              <a:off x="344488" y="5373216"/>
              <a:ext cx="72008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b" anchorCtr="0"/>
            <a:lstStyle/>
            <a:p>
              <a:pPr algn="ctr"/>
              <a:endParaRPr lang="cs-CZ"/>
            </a:p>
          </p:txBody>
        </p:sp>
      </p:grpSp>
      <p:sp>
        <p:nvSpPr>
          <p:cNvPr id="393" name="TextovéPole 392">
            <a:extLst>
              <a:ext uri="{FF2B5EF4-FFF2-40B4-BE49-F238E27FC236}">
                <a16:creationId xmlns:a16="http://schemas.microsoft.com/office/drawing/2014/main" id="{4845ADCA-A480-F16A-5FFF-BDA9C169846C}"/>
              </a:ext>
            </a:extLst>
          </p:cNvPr>
          <p:cNvSpPr txBox="1"/>
          <p:nvPr/>
        </p:nvSpPr>
        <p:spPr>
          <a:xfrm>
            <a:off x="704528" y="5805264"/>
            <a:ext cx="676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Shotky</a:t>
            </a:r>
            <a:endParaRPr lang="cs-CZ" sz="1200" dirty="0"/>
          </a:p>
          <a:p>
            <a:r>
              <a:rPr lang="cs-CZ" sz="1200" dirty="0"/>
              <a:t>1N5819</a:t>
            </a:r>
          </a:p>
          <a:p>
            <a:r>
              <a:rPr lang="cs-CZ" sz="1200" dirty="0"/>
              <a:t>40V1A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DD7A882-FFBA-5384-7124-088269C55247}"/>
              </a:ext>
            </a:extLst>
          </p:cNvPr>
          <p:cNvSpPr txBox="1"/>
          <p:nvPr/>
        </p:nvSpPr>
        <p:spPr>
          <a:xfrm>
            <a:off x="632520" y="5517232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1N4007</a:t>
            </a:r>
          </a:p>
        </p:txBody>
      </p: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7EE844BE-A2F5-8E53-D285-CDBB21A28D52}"/>
              </a:ext>
            </a:extLst>
          </p:cNvPr>
          <p:cNvSpPr txBox="1"/>
          <p:nvPr/>
        </p:nvSpPr>
        <p:spPr>
          <a:xfrm>
            <a:off x="776536" y="5085184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1N5408</a:t>
            </a:r>
          </a:p>
        </p:txBody>
      </p: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BBCD862B-B5D4-7503-4F63-C3F1255A0A42}"/>
              </a:ext>
            </a:extLst>
          </p:cNvPr>
          <p:cNvSpPr txBox="1"/>
          <p:nvPr/>
        </p:nvSpPr>
        <p:spPr>
          <a:xfrm>
            <a:off x="1496616" y="3356992"/>
            <a:ext cx="590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Keram</a:t>
            </a:r>
            <a:r>
              <a:rPr lang="cs-CZ" sz="1100" dirty="0"/>
              <a:t> </a:t>
            </a:r>
          </a:p>
          <a:p>
            <a:r>
              <a:rPr lang="cs-CZ" sz="1100" dirty="0" err="1"/>
              <a:t>kond</a:t>
            </a:r>
            <a:r>
              <a:rPr lang="cs-CZ" sz="1100" dirty="0"/>
              <a:t>.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CCC5D232-11F2-A60D-19B6-4AF1F01121BC}"/>
              </a:ext>
            </a:extLst>
          </p:cNvPr>
          <p:cNvSpPr txBox="1"/>
          <p:nvPr/>
        </p:nvSpPr>
        <p:spPr>
          <a:xfrm>
            <a:off x="2072680" y="278092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BS170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7882343C-A5D0-9D82-85F1-C64020829108}"/>
              </a:ext>
            </a:extLst>
          </p:cNvPr>
          <p:cNvSpPr txBox="1"/>
          <p:nvPr/>
        </p:nvSpPr>
        <p:spPr>
          <a:xfrm>
            <a:off x="1784648" y="404664"/>
            <a:ext cx="5453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trimer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9C3CB0CD-6843-5B04-2D2D-AA83D35A2EFF}"/>
              </a:ext>
            </a:extLst>
          </p:cNvPr>
          <p:cNvSpPr txBox="1"/>
          <p:nvPr/>
        </p:nvSpPr>
        <p:spPr>
          <a:xfrm>
            <a:off x="1208584" y="1052736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odpory</a:t>
            </a:r>
          </a:p>
        </p:txBody>
      </p:sp>
      <p:sp>
        <p:nvSpPr>
          <p:cNvPr id="148" name="TextovéPole 147">
            <a:extLst>
              <a:ext uri="{FF2B5EF4-FFF2-40B4-BE49-F238E27FC236}">
                <a16:creationId xmlns:a16="http://schemas.microsoft.com/office/drawing/2014/main" id="{1B31DB53-5FFF-4DC1-843C-D7DEFA19C6AE}"/>
              </a:ext>
            </a:extLst>
          </p:cNvPr>
          <p:cNvSpPr txBox="1"/>
          <p:nvPr/>
        </p:nvSpPr>
        <p:spPr>
          <a:xfrm>
            <a:off x="2000672" y="1628800"/>
            <a:ext cx="5629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krystal</a:t>
            </a:r>
          </a:p>
        </p:txBody>
      </p:sp>
      <p:sp>
        <p:nvSpPr>
          <p:cNvPr id="149" name="TextovéPole 148">
            <a:extLst>
              <a:ext uri="{FF2B5EF4-FFF2-40B4-BE49-F238E27FC236}">
                <a16:creationId xmlns:a16="http://schemas.microsoft.com/office/drawing/2014/main" id="{BB1A79DE-B471-2334-FE73-3755332D6641}"/>
              </a:ext>
            </a:extLst>
          </p:cNvPr>
          <p:cNvSpPr txBox="1"/>
          <p:nvPr/>
        </p:nvSpPr>
        <p:spPr>
          <a:xfrm>
            <a:off x="2216696" y="5373216"/>
            <a:ext cx="5757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Můstek</a:t>
            </a:r>
          </a:p>
        </p:txBody>
      </p: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B7B61454-3EE2-326B-BE8D-3CD0257CE0E6}"/>
              </a:ext>
            </a:extLst>
          </p:cNvPr>
          <p:cNvSpPr txBox="1"/>
          <p:nvPr/>
        </p:nvSpPr>
        <p:spPr>
          <a:xfrm>
            <a:off x="2936776" y="6021288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IRF9530</a:t>
            </a:r>
          </a:p>
        </p:txBody>
      </p:sp>
      <p:sp>
        <p:nvSpPr>
          <p:cNvPr id="166" name="TextovéPole 165">
            <a:extLst>
              <a:ext uri="{FF2B5EF4-FFF2-40B4-BE49-F238E27FC236}">
                <a16:creationId xmlns:a16="http://schemas.microsoft.com/office/drawing/2014/main" id="{76815A23-056D-937E-4198-0D151D183F84}"/>
              </a:ext>
            </a:extLst>
          </p:cNvPr>
          <p:cNvSpPr txBox="1"/>
          <p:nvPr/>
        </p:nvSpPr>
        <p:spPr>
          <a:xfrm>
            <a:off x="560512" y="3356992"/>
            <a:ext cx="590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Keram</a:t>
            </a:r>
            <a:r>
              <a:rPr lang="cs-CZ" sz="1100" dirty="0"/>
              <a:t> </a:t>
            </a:r>
          </a:p>
          <a:p>
            <a:r>
              <a:rPr lang="cs-CZ" sz="1100" dirty="0" err="1"/>
              <a:t>kond</a:t>
            </a:r>
            <a:r>
              <a:rPr lang="cs-CZ" sz="1100" dirty="0"/>
              <a:t>.</a:t>
            </a:r>
          </a:p>
        </p:txBody>
      </p:sp>
      <p:grpSp>
        <p:nvGrpSpPr>
          <p:cNvPr id="167" name="Skupina 166">
            <a:extLst>
              <a:ext uri="{FF2B5EF4-FFF2-40B4-BE49-F238E27FC236}">
                <a16:creationId xmlns:a16="http://schemas.microsoft.com/office/drawing/2014/main" id="{DC27D2A1-F3EB-CEC1-D046-7216C4231B04}"/>
              </a:ext>
            </a:extLst>
          </p:cNvPr>
          <p:cNvGrpSpPr/>
          <p:nvPr/>
        </p:nvGrpSpPr>
        <p:grpSpPr>
          <a:xfrm rot="5400000">
            <a:off x="8090209" y="3028095"/>
            <a:ext cx="330746" cy="124445"/>
            <a:chOff x="344488" y="4941168"/>
            <a:chExt cx="411956" cy="164108"/>
          </a:xfrm>
        </p:grpSpPr>
        <p:sp>
          <p:nvSpPr>
            <p:cNvPr id="168" name="Obdélník 167">
              <a:extLst>
                <a:ext uri="{FF2B5EF4-FFF2-40B4-BE49-F238E27FC236}">
                  <a16:creationId xmlns:a16="http://schemas.microsoft.com/office/drawing/2014/main" id="{12AAD70C-9A66-4BDC-A9E8-2C47E7EA964E}"/>
                </a:ext>
              </a:extLst>
            </p:cNvPr>
            <p:cNvSpPr/>
            <p:nvPr/>
          </p:nvSpPr>
          <p:spPr>
            <a:xfrm>
              <a:off x="344488" y="4941168"/>
              <a:ext cx="411956" cy="1641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3" name="Obdélník 182">
              <a:extLst>
                <a:ext uri="{FF2B5EF4-FFF2-40B4-BE49-F238E27FC236}">
                  <a16:creationId xmlns:a16="http://schemas.microsoft.com/office/drawing/2014/main" id="{095312B3-28BB-2D8C-F4E3-FE86D453ABE8}"/>
                </a:ext>
              </a:extLst>
            </p:cNvPr>
            <p:cNvSpPr/>
            <p:nvPr/>
          </p:nvSpPr>
          <p:spPr>
            <a:xfrm>
              <a:off x="344488" y="4941168"/>
              <a:ext cx="294254" cy="164108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4" name="Obdélník 183">
              <a:extLst>
                <a:ext uri="{FF2B5EF4-FFF2-40B4-BE49-F238E27FC236}">
                  <a16:creationId xmlns:a16="http://schemas.microsoft.com/office/drawing/2014/main" id="{4787EA67-D8C6-8DDE-1516-61EC625301A2}"/>
                </a:ext>
              </a:extLst>
            </p:cNvPr>
            <p:cNvSpPr/>
            <p:nvPr/>
          </p:nvSpPr>
          <p:spPr>
            <a:xfrm>
              <a:off x="697593" y="4941168"/>
              <a:ext cx="58851" cy="164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85" name="TextovéPole 184">
            <a:extLst>
              <a:ext uri="{FF2B5EF4-FFF2-40B4-BE49-F238E27FC236}">
                <a16:creationId xmlns:a16="http://schemas.microsoft.com/office/drawing/2014/main" id="{7AF87346-CA8A-2004-73CC-CDE4564F9CED}"/>
              </a:ext>
            </a:extLst>
          </p:cNvPr>
          <p:cNvSpPr txBox="1"/>
          <p:nvPr/>
        </p:nvSpPr>
        <p:spPr>
          <a:xfrm>
            <a:off x="3080792" y="548680"/>
            <a:ext cx="10390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Odporové pole</a:t>
            </a:r>
          </a:p>
        </p:txBody>
      </p:sp>
      <p:grpSp>
        <p:nvGrpSpPr>
          <p:cNvPr id="187" name="Skupina 186">
            <a:extLst>
              <a:ext uri="{FF2B5EF4-FFF2-40B4-BE49-F238E27FC236}">
                <a16:creationId xmlns:a16="http://schemas.microsoft.com/office/drawing/2014/main" id="{B6936EA8-D67B-8772-F391-ADF30BAF9671}"/>
              </a:ext>
            </a:extLst>
          </p:cNvPr>
          <p:cNvGrpSpPr/>
          <p:nvPr/>
        </p:nvGrpSpPr>
        <p:grpSpPr>
          <a:xfrm>
            <a:off x="2216696" y="4365104"/>
            <a:ext cx="216024" cy="144016"/>
            <a:chOff x="2000672" y="2636912"/>
            <a:chExt cx="216024" cy="144016"/>
          </a:xfrm>
        </p:grpSpPr>
        <p:grpSp>
          <p:nvGrpSpPr>
            <p:cNvPr id="217" name="Skupina 216">
              <a:extLst>
                <a:ext uri="{FF2B5EF4-FFF2-40B4-BE49-F238E27FC236}">
                  <a16:creationId xmlns:a16="http://schemas.microsoft.com/office/drawing/2014/main" id="{75253D7C-0342-A348-585C-F85EBA956966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19" name="Ovál 218">
                <a:extLst>
                  <a:ext uri="{FF2B5EF4-FFF2-40B4-BE49-F238E27FC236}">
                    <a16:creationId xmlns:a16="http://schemas.microsoft.com/office/drawing/2014/main" id="{2F7A239A-7A40-5A46-3555-31F035532E39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20" name="Přímá spojnice 219">
                <a:extLst>
                  <a:ext uri="{FF2B5EF4-FFF2-40B4-BE49-F238E27FC236}">
                    <a16:creationId xmlns:a16="http://schemas.microsoft.com/office/drawing/2014/main" id="{9C1B95E0-C0EF-8BAF-2582-1B3B37ED9A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8" name="Přímá spojnice 217">
              <a:extLst>
                <a:ext uri="{FF2B5EF4-FFF2-40B4-BE49-F238E27FC236}">
                  <a16:creationId xmlns:a16="http://schemas.microsoft.com/office/drawing/2014/main" id="{FF6679F3-9A78-F9EC-AFCA-DC4F855B8BA9}"/>
                </a:ext>
              </a:extLst>
            </p:cNvPr>
            <p:cNvCxnSpPr>
              <a:cxnSpLocks/>
              <a:endCxn id="219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952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Skupina 234">
            <a:extLst>
              <a:ext uri="{FF2B5EF4-FFF2-40B4-BE49-F238E27FC236}">
                <a16:creationId xmlns:a16="http://schemas.microsoft.com/office/drawing/2014/main" id="{293A13D7-A8CA-8D68-CBA8-B3119C4AFB40}"/>
              </a:ext>
            </a:extLst>
          </p:cNvPr>
          <p:cNvGrpSpPr/>
          <p:nvPr/>
        </p:nvGrpSpPr>
        <p:grpSpPr>
          <a:xfrm>
            <a:off x="2216696" y="4653136"/>
            <a:ext cx="216024" cy="144016"/>
            <a:chOff x="2000672" y="2636912"/>
            <a:chExt cx="216024" cy="144016"/>
          </a:xfrm>
        </p:grpSpPr>
        <p:grpSp>
          <p:nvGrpSpPr>
            <p:cNvPr id="236" name="Skupina 235">
              <a:extLst>
                <a:ext uri="{FF2B5EF4-FFF2-40B4-BE49-F238E27FC236}">
                  <a16:creationId xmlns:a16="http://schemas.microsoft.com/office/drawing/2014/main" id="{881AF133-2E27-B16A-3E34-B06369D87B0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38" name="Ovál 237">
                <a:extLst>
                  <a:ext uri="{FF2B5EF4-FFF2-40B4-BE49-F238E27FC236}">
                    <a16:creationId xmlns:a16="http://schemas.microsoft.com/office/drawing/2014/main" id="{742D892D-4B4D-BAE4-4D71-AE6E7FBE6A6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39" name="Přímá spojnice 238">
                <a:extLst>
                  <a:ext uri="{FF2B5EF4-FFF2-40B4-BE49-F238E27FC236}">
                    <a16:creationId xmlns:a16="http://schemas.microsoft.com/office/drawing/2014/main" id="{7E26C44E-1578-D403-B99E-24F5588CE6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Přímá spojnice 236">
              <a:extLst>
                <a:ext uri="{FF2B5EF4-FFF2-40B4-BE49-F238E27FC236}">
                  <a16:creationId xmlns:a16="http://schemas.microsoft.com/office/drawing/2014/main" id="{ED6ED247-640A-D610-ECA4-F0CF1E6B3F17}"/>
                </a:ext>
              </a:extLst>
            </p:cNvPr>
            <p:cNvCxnSpPr>
              <a:cxnSpLocks/>
              <a:endCxn id="238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0" name="Obdélník 239">
            <a:extLst>
              <a:ext uri="{FF2B5EF4-FFF2-40B4-BE49-F238E27FC236}">
                <a16:creationId xmlns:a16="http://schemas.microsoft.com/office/drawing/2014/main" id="{5F9939D5-4ADD-358C-0D82-182925F8AE07}"/>
              </a:ext>
            </a:extLst>
          </p:cNvPr>
          <p:cNvSpPr/>
          <p:nvPr/>
        </p:nvSpPr>
        <p:spPr>
          <a:xfrm>
            <a:off x="2072680" y="4293096"/>
            <a:ext cx="360040" cy="57606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1" name="TextovéPole 240">
            <a:extLst>
              <a:ext uri="{FF2B5EF4-FFF2-40B4-BE49-F238E27FC236}">
                <a16:creationId xmlns:a16="http://schemas.microsoft.com/office/drawing/2014/main" id="{EAF761BE-3787-5EC7-46D2-5308EA1C8CC6}"/>
              </a:ext>
            </a:extLst>
          </p:cNvPr>
          <p:cNvSpPr txBox="1"/>
          <p:nvPr/>
        </p:nvSpPr>
        <p:spPr>
          <a:xfrm>
            <a:off x="2432720" y="4221088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Svorky </a:t>
            </a:r>
          </a:p>
          <a:p>
            <a:r>
              <a:rPr lang="cs-CZ" sz="1000" dirty="0"/>
              <a:t>do DPS</a:t>
            </a:r>
          </a:p>
          <a:p>
            <a:r>
              <a:rPr lang="cs-CZ" sz="1000" dirty="0"/>
              <a:t>5mm</a:t>
            </a:r>
          </a:p>
          <a:p>
            <a:r>
              <a:rPr lang="cs-CZ" sz="1000" dirty="0"/>
              <a:t>rozteč</a:t>
            </a:r>
          </a:p>
        </p:txBody>
      </p:sp>
      <p:sp>
        <p:nvSpPr>
          <p:cNvPr id="242" name="Vývojový diagram: zpoždění 241">
            <a:extLst>
              <a:ext uri="{FF2B5EF4-FFF2-40B4-BE49-F238E27FC236}">
                <a16:creationId xmlns:a16="http://schemas.microsoft.com/office/drawing/2014/main" id="{82B0635A-904A-9F5E-4B16-012E97A95943}"/>
              </a:ext>
            </a:extLst>
          </p:cNvPr>
          <p:cNvSpPr/>
          <p:nvPr/>
        </p:nvSpPr>
        <p:spPr>
          <a:xfrm rot="10800000">
            <a:off x="7617296" y="3645024"/>
            <a:ext cx="144016" cy="216024"/>
          </a:xfrm>
          <a:prstGeom prst="flowChartDelay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557</a:t>
            </a:r>
          </a:p>
        </p:txBody>
      </p:sp>
      <p:sp>
        <p:nvSpPr>
          <p:cNvPr id="243" name="Vývojový diagram: zpoždění 242">
            <a:extLst>
              <a:ext uri="{FF2B5EF4-FFF2-40B4-BE49-F238E27FC236}">
                <a16:creationId xmlns:a16="http://schemas.microsoft.com/office/drawing/2014/main" id="{CAE6D834-40D9-F95D-7C7A-A0EA23B8CCE3}"/>
              </a:ext>
            </a:extLst>
          </p:cNvPr>
          <p:cNvSpPr/>
          <p:nvPr/>
        </p:nvSpPr>
        <p:spPr>
          <a:xfrm rot="10800000">
            <a:off x="7617296" y="3933056"/>
            <a:ext cx="144016" cy="216024"/>
          </a:xfrm>
          <a:prstGeom prst="flowChartDelay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557</a:t>
            </a:r>
          </a:p>
        </p:txBody>
      </p:sp>
      <p:sp>
        <p:nvSpPr>
          <p:cNvPr id="244" name="Vývojový diagram: zpoždění 243">
            <a:extLst>
              <a:ext uri="{FF2B5EF4-FFF2-40B4-BE49-F238E27FC236}">
                <a16:creationId xmlns:a16="http://schemas.microsoft.com/office/drawing/2014/main" id="{838F4DED-F8FA-81B3-A4BC-866C7F590930}"/>
              </a:ext>
            </a:extLst>
          </p:cNvPr>
          <p:cNvSpPr/>
          <p:nvPr/>
        </p:nvSpPr>
        <p:spPr>
          <a:xfrm rot="10800000">
            <a:off x="7617296" y="4221088"/>
            <a:ext cx="144016" cy="216024"/>
          </a:xfrm>
          <a:prstGeom prst="flowChartDelay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557</a:t>
            </a:r>
          </a:p>
        </p:txBody>
      </p:sp>
      <p:sp>
        <p:nvSpPr>
          <p:cNvPr id="245" name="Volný tvar: obrazec 244">
            <a:extLst>
              <a:ext uri="{FF2B5EF4-FFF2-40B4-BE49-F238E27FC236}">
                <a16:creationId xmlns:a16="http://schemas.microsoft.com/office/drawing/2014/main" id="{49EC13BF-D98B-CCE0-0204-00914374ACB0}"/>
              </a:ext>
            </a:extLst>
          </p:cNvPr>
          <p:cNvSpPr/>
          <p:nvPr/>
        </p:nvSpPr>
        <p:spPr>
          <a:xfrm rot="5400000">
            <a:off x="5637076" y="-279412"/>
            <a:ext cx="432048" cy="1512168"/>
          </a:xfrm>
          <a:custGeom>
            <a:avLst/>
            <a:gdLst>
              <a:gd name="connsiteX0" fmla="*/ 1435100 w 1447800"/>
              <a:gd name="connsiteY0" fmla="*/ 0 h 3549650"/>
              <a:gd name="connsiteX1" fmla="*/ 876300 w 1447800"/>
              <a:gd name="connsiteY1" fmla="*/ 6350 h 3549650"/>
              <a:gd name="connsiteX2" fmla="*/ 812800 w 1447800"/>
              <a:gd name="connsiteY2" fmla="*/ 190500 h 3549650"/>
              <a:gd name="connsiteX3" fmla="*/ 641350 w 1447800"/>
              <a:gd name="connsiteY3" fmla="*/ 190500 h 3549650"/>
              <a:gd name="connsiteX4" fmla="*/ 577850 w 1447800"/>
              <a:gd name="connsiteY4" fmla="*/ 0 h 3549650"/>
              <a:gd name="connsiteX5" fmla="*/ 0 w 1447800"/>
              <a:gd name="connsiteY5" fmla="*/ 0 h 3549650"/>
              <a:gd name="connsiteX6" fmla="*/ 6350 w 1447800"/>
              <a:gd name="connsiteY6" fmla="*/ 3549650 h 3549650"/>
              <a:gd name="connsiteX7" fmla="*/ 1447800 w 1447800"/>
              <a:gd name="connsiteY7" fmla="*/ 3549650 h 3549650"/>
              <a:gd name="connsiteX8" fmla="*/ 1435100 w 1447800"/>
              <a:gd name="connsiteY8" fmla="*/ 0 h 354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00" h="3549650">
                <a:moveTo>
                  <a:pt x="1435100" y="0"/>
                </a:moveTo>
                <a:lnTo>
                  <a:pt x="876300" y="6350"/>
                </a:lnTo>
                <a:lnTo>
                  <a:pt x="812800" y="190500"/>
                </a:lnTo>
                <a:lnTo>
                  <a:pt x="641350" y="190500"/>
                </a:lnTo>
                <a:lnTo>
                  <a:pt x="577850" y="0"/>
                </a:lnTo>
                <a:lnTo>
                  <a:pt x="0" y="0"/>
                </a:lnTo>
                <a:cubicBezTo>
                  <a:pt x="2117" y="1183217"/>
                  <a:pt x="4233" y="2366433"/>
                  <a:pt x="6350" y="3549650"/>
                </a:cubicBezTo>
                <a:lnTo>
                  <a:pt x="1447800" y="3549650"/>
                </a:lnTo>
                <a:cubicBezTo>
                  <a:pt x="1445683" y="2364317"/>
                  <a:pt x="1443567" y="1178983"/>
                  <a:pt x="14351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lvl="1" algn="ctr"/>
            <a:r>
              <a:rPr lang="cs-CZ" sz="1100" b="1" dirty="0">
                <a:solidFill>
                  <a:schemeClr val="tx1"/>
                </a:solidFill>
              </a:rPr>
              <a:t>89C2051</a:t>
            </a:r>
            <a:endParaRPr lang="de-DE" sz="1100" b="1" dirty="0">
              <a:solidFill>
                <a:schemeClr val="tx1"/>
              </a:solidFill>
            </a:endParaRPr>
          </a:p>
        </p:txBody>
      </p:sp>
      <p:sp>
        <p:nvSpPr>
          <p:cNvPr id="246" name="TextovéPole 245">
            <a:extLst>
              <a:ext uri="{FF2B5EF4-FFF2-40B4-BE49-F238E27FC236}">
                <a16:creationId xmlns:a16="http://schemas.microsoft.com/office/drawing/2014/main" id="{5F836989-D442-4E6C-9730-542DF44BF612}"/>
              </a:ext>
            </a:extLst>
          </p:cNvPr>
          <p:cNvSpPr txBox="1"/>
          <p:nvPr/>
        </p:nvSpPr>
        <p:spPr>
          <a:xfrm>
            <a:off x="5241032" y="692696"/>
            <a:ext cx="11272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Procesor v patici</a:t>
            </a:r>
          </a:p>
        </p:txBody>
      </p:sp>
      <p:sp>
        <p:nvSpPr>
          <p:cNvPr id="247" name="Vývojový diagram: zpoždění 246">
            <a:extLst>
              <a:ext uri="{FF2B5EF4-FFF2-40B4-BE49-F238E27FC236}">
                <a16:creationId xmlns:a16="http://schemas.microsoft.com/office/drawing/2014/main" id="{20A7E45F-2E72-0252-7DEF-FAFC759A3043}"/>
              </a:ext>
            </a:extLst>
          </p:cNvPr>
          <p:cNvSpPr/>
          <p:nvPr/>
        </p:nvSpPr>
        <p:spPr>
          <a:xfrm rot="16200000">
            <a:off x="7473280" y="332656"/>
            <a:ext cx="216024" cy="360040"/>
          </a:xfrm>
          <a:prstGeom prst="flowChartDela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0" tIns="0" rIns="0" bIns="0" rtlCol="0" anchor="ctr"/>
          <a:lstStyle/>
          <a:p>
            <a:pPr algn="ctr"/>
            <a:r>
              <a:rPr lang="cs-CZ" sz="900" dirty="0">
                <a:solidFill>
                  <a:schemeClr val="tx1"/>
                </a:solidFill>
              </a:rPr>
              <a:t>L05</a:t>
            </a:r>
          </a:p>
        </p:txBody>
      </p:sp>
      <p:sp>
        <p:nvSpPr>
          <p:cNvPr id="248" name="TextovéPole 247">
            <a:extLst>
              <a:ext uri="{FF2B5EF4-FFF2-40B4-BE49-F238E27FC236}">
                <a16:creationId xmlns:a16="http://schemas.microsoft.com/office/drawing/2014/main" id="{806B3A2F-46C5-A4C4-5132-8FEECD7C7DD1}"/>
              </a:ext>
            </a:extLst>
          </p:cNvPr>
          <p:cNvSpPr txBox="1"/>
          <p:nvPr/>
        </p:nvSpPr>
        <p:spPr>
          <a:xfrm>
            <a:off x="6969224" y="620688"/>
            <a:ext cx="12057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Stabilizátor 78L05</a:t>
            </a:r>
          </a:p>
        </p:txBody>
      </p:sp>
      <p:sp>
        <p:nvSpPr>
          <p:cNvPr id="249" name="Volný tvar: obrazec 248">
            <a:extLst>
              <a:ext uri="{FF2B5EF4-FFF2-40B4-BE49-F238E27FC236}">
                <a16:creationId xmlns:a16="http://schemas.microsoft.com/office/drawing/2014/main" id="{5523CDEC-7256-096D-C742-B032DF9D74AD}"/>
              </a:ext>
            </a:extLst>
          </p:cNvPr>
          <p:cNvSpPr/>
          <p:nvPr/>
        </p:nvSpPr>
        <p:spPr>
          <a:xfrm>
            <a:off x="4448944" y="5877272"/>
            <a:ext cx="428625" cy="504057"/>
          </a:xfrm>
          <a:custGeom>
            <a:avLst/>
            <a:gdLst>
              <a:gd name="connsiteX0" fmla="*/ 9525 w 428625"/>
              <a:gd name="connsiteY0" fmla="*/ 0 h 338138"/>
              <a:gd name="connsiteX1" fmla="*/ 176213 w 428625"/>
              <a:gd name="connsiteY1" fmla="*/ 0 h 338138"/>
              <a:gd name="connsiteX2" fmla="*/ 200025 w 428625"/>
              <a:gd name="connsiteY2" fmla="*/ 76200 h 338138"/>
              <a:gd name="connsiteX3" fmla="*/ 252413 w 428625"/>
              <a:gd name="connsiteY3" fmla="*/ 85725 h 338138"/>
              <a:gd name="connsiteX4" fmla="*/ 280988 w 428625"/>
              <a:gd name="connsiteY4" fmla="*/ 4763 h 338138"/>
              <a:gd name="connsiteX5" fmla="*/ 428625 w 428625"/>
              <a:gd name="connsiteY5" fmla="*/ 0 h 338138"/>
              <a:gd name="connsiteX6" fmla="*/ 428625 w 428625"/>
              <a:gd name="connsiteY6" fmla="*/ 176213 h 338138"/>
              <a:gd name="connsiteX7" fmla="*/ 428625 w 428625"/>
              <a:gd name="connsiteY7" fmla="*/ 338138 h 338138"/>
              <a:gd name="connsiteX8" fmla="*/ 0 w 428625"/>
              <a:gd name="connsiteY8" fmla="*/ 338138 h 338138"/>
              <a:gd name="connsiteX9" fmla="*/ 9525 w 428625"/>
              <a:gd name="connsiteY9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625" h="338138">
                <a:moveTo>
                  <a:pt x="9525" y="0"/>
                </a:moveTo>
                <a:lnTo>
                  <a:pt x="176213" y="0"/>
                </a:lnTo>
                <a:lnTo>
                  <a:pt x="200025" y="76200"/>
                </a:lnTo>
                <a:lnTo>
                  <a:pt x="252413" y="85725"/>
                </a:lnTo>
                <a:lnTo>
                  <a:pt x="280988" y="4763"/>
                </a:lnTo>
                <a:lnTo>
                  <a:pt x="428625" y="0"/>
                </a:lnTo>
                <a:lnTo>
                  <a:pt x="428625" y="176213"/>
                </a:lnTo>
                <a:lnTo>
                  <a:pt x="428625" y="338138"/>
                </a:lnTo>
                <a:lnTo>
                  <a:pt x="0" y="338138"/>
                </a:lnTo>
                <a:lnTo>
                  <a:pt x="9525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PC827</a:t>
            </a:r>
          </a:p>
        </p:txBody>
      </p:sp>
      <p:sp>
        <p:nvSpPr>
          <p:cNvPr id="250" name="Volný tvar: obrazec 249">
            <a:extLst>
              <a:ext uri="{FF2B5EF4-FFF2-40B4-BE49-F238E27FC236}">
                <a16:creationId xmlns:a16="http://schemas.microsoft.com/office/drawing/2014/main" id="{4CE70D74-3B4A-4029-57A9-CD36AA9DD8D2}"/>
              </a:ext>
            </a:extLst>
          </p:cNvPr>
          <p:cNvSpPr/>
          <p:nvPr/>
        </p:nvSpPr>
        <p:spPr>
          <a:xfrm>
            <a:off x="5457056" y="5877272"/>
            <a:ext cx="433387" cy="288034"/>
          </a:xfrm>
          <a:custGeom>
            <a:avLst/>
            <a:gdLst>
              <a:gd name="connsiteX0" fmla="*/ 0 w 433387"/>
              <a:gd name="connsiteY0" fmla="*/ 0 h 200025"/>
              <a:gd name="connsiteX1" fmla="*/ 171450 w 433387"/>
              <a:gd name="connsiteY1" fmla="*/ 0 h 200025"/>
              <a:gd name="connsiteX2" fmla="*/ 195262 w 433387"/>
              <a:gd name="connsiteY2" fmla="*/ 66675 h 200025"/>
              <a:gd name="connsiteX3" fmla="*/ 257175 w 433387"/>
              <a:gd name="connsiteY3" fmla="*/ 66675 h 200025"/>
              <a:gd name="connsiteX4" fmla="*/ 276225 w 433387"/>
              <a:gd name="connsiteY4" fmla="*/ 4762 h 200025"/>
              <a:gd name="connsiteX5" fmla="*/ 433387 w 433387"/>
              <a:gd name="connsiteY5" fmla="*/ 4762 h 200025"/>
              <a:gd name="connsiteX6" fmla="*/ 428625 w 433387"/>
              <a:gd name="connsiteY6" fmla="*/ 157162 h 200025"/>
              <a:gd name="connsiteX7" fmla="*/ 428625 w 433387"/>
              <a:gd name="connsiteY7" fmla="*/ 200025 h 200025"/>
              <a:gd name="connsiteX8" fmla="*/ 4762 w 433387"/>
              <a:gd name="connsiteY8" fmla="*/ 200025 h 200025"/>
              <a:gd name="connsiteX9" fmla="*/ 0 w 433387"/>
              <a:gd name="connsiteY9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387" h="200025">
                <a:moveTo>
                  <a:pt x="0" y="0"/>
                </a:moveTo>
                <a:lnTo>
                  <a:pt x="171450" y="0"/>
                </a:lnTo>
                <a:lnTo>
                  <a:pt x="195262" y="66675"/>
                </a:lnTo>
                <a:lnTo>
                  <a:pt x="257175" y="66675"/>
                </a:lnTo>
                <a:lnTo>
                  <a:pt x="276225" y="4762"/>
                </a:lnTo>
                <a:lnTo>
                  <a:pt x="433387" y="4762"/>
                </a:lnTo>
                <a:lnTo>
                  <a:pt x="428625" y="157162"/>
                </a:lnTo>
                <a:lnTo>
                  <a:pt x="428625" y="200025"/>
                </a:lnTo>
                <a:lnTo>
                  <a:pt x="4762" y="2000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ctr"/>
          <a:lstStyle/>
          <a:p>
            <a:pPr algn="ctr"/>
            <a:r>
              <a:rPr lang="cs-CZ" sz="800" b="1" dirty="0">
                <a:solidFill>
                  <a:schemeClr val="tx1"/>
                </a:solidFill>
              </a:rPr>
              <a:t>PC817</a:t>
            </a:r>
          </a:p>
        </p:txBody>
      </p:sp>
      <p:sp>
        <p:nvSpPr>
          <p:cNvPr id="251" name="TextovéPole 250">
            <a:extLst>
              <a:ext uri="{FF2B5EF4-FFF2-40B4-BE49-F238E27FC236}">
                <a16:creationId xmlns:a16="http://schemas.microsoft.com/office/drawing/2014/main" id="{069AB3E4-0322-25BE-6421-B2AC9297A348}"/>
              </a:ext>
            </a:extLst>
          </p:cNvPr>
          <p:cNvSpPr txBox="1"/>
          <p:nvPr/>
        </p:nvSpPr>
        <p:spPr>
          <a:xfrm>
            <a:off x="5385048" y="6165304"/>
            <a:ext cx="6447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optočlen</a:t>
            </a:r>
          </a:p>
        </p:txBody>
      </p:sp>
      <p:sp>
        <p:nvSpPr>
          <p:cNvPr id="252" name="TextovéPole 251">
            <a:extLst>
              <a:ext uri="{FF2B5EF4-FFF2-40B4-BE49-F238E27FC236}">
                <a16:creationId xmlns:a16="http://schemas.microsoft.com/office/drawing/2014/main" id="{2E5B2E6B-6B1C-874A-1CEA-F0CD21005C0F}"/>
              </a:ext>
            </a:extLst>
          </p:cNvPr>
          <p:cNvSpPr txBox="1"/>
          <p:nvPr/>
        </p:nvSpPr>
        <p:spPr>
          <a:xfrm>
            <a:off x="3872880" y="5949280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Dvojitý</a:t>
            </a:r>
          </a:p>
          <a:p>
            <a:r>
              <a:rPr lang="cs-CZ" sz="1000" dirty="0"/>
              <a:t>optočlen</a:t>
            </a:r>
          </a:p>
        </p:txBody>
      </p:sp>
      <p:cxnSp>
        <p:nvCxnSpPr>
          <p:cNvPr id="253" name="Přímá spojnice 252">
            <a:extLst>
              <a:ext uri="{FF2B5EF4-FFF2-40B4-BE49-F238E27FC236}">
                <a16:creationId xmlns:a16="http://schemas.microsoft.com/office/drawing/2014/main" id="{687CF581-AD51-CA9F-D4C9-EBD5EA4EB1E1}"/>
              </a:ext>
            </a:extLst>
          </p:cNvPr>
          <p:cNvCxnSpPr>
            <a:cxnSpLocks/>
          </p:cNvCxnSpPr>
          <p:nvPr/>
        </p:nvCxnSpPr>
        <p:spPr>
          <a:xfrm>
            <a:off x="6393160" y="5949280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5" name="TextovéPole 284">
            <a:extLst>
              <a:ext uri="{FF2B5EF4-FFF2-40B4-BE49-F238E27FC236}">
                <a16:creationId xmlns:a16="http://schemas.microsoft.com/office/drawing/2014/main" id="{24A06A4A-72CA-3E78-52C2-62A6410A1B93}"/>
              </a:ext>
            </a:extLst>
          </p:cNvPr>
          <p:cNvSpPr txBox="1"/>
          <p:nvPr/>
        </p:nvSpPr>
        <p:spPr>
          <a:xfrm>
            <a:off x="6393160" y="6021288"/>
            <a:ext cx="643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Propojky</a:t>
            </a:r>
          </a:p>
        </p:txBody>
      </p:sp>
      <p:sp>
        <p:nvSpPr>
          <p:cNvPr id="286" name="Obdélník 285">
            <a:extLst>
              <a:ext uri="{FF2B5EF4-FFF2-40B4-BE49-F238E27FC236}">
                <a16:creationId xmlns:a16="http://schemas.microsoft.com/office/drawing/2014/main" id="{31E20AAC-2E01-E771-E2C0-3461DDADC556}"/>
              </a:ext>
            </a:extLst>
          </p:cNvPr>
          <p:cNvSpPr/>
          <p:nvPr/>
        </p:nvSpPr>
        <p:spPr>
          <a:xfrm rot="16200000">
            <a:off x="7797316" y="5625244"/>
            <a:ext cx="360040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cs-CZ" sz="1000" b="1" dirty="0">
                <a:solidFill>
                  <a:schemeClr val="tx1"/>
                </a:solidFill>
              </a:rPr>
              <a:t>1R</a:t>
            </a:r>
          </a:p>
        </p:txBody>
      </p:sp>
      <p:sp>
        <p:nvSpPr>
          <p:cNvPr id="287" name="TextovéPole 286">
            <a:extLst>
              <a:ext uri="{FF2B5EF4-FFF2-40B4-BE49-F238E27FC236}">
                <a16:creationId xmlns:a16="http://schemas.microsoft.com/office/drawing/2014/main" id="{15BB9CE9-74D4-EECF-AF8E-7DC42DADDF18}"/>
              </a:ext>
            </a:extLst>
          </p:cNvPr>
          <p:cNvSpPr txBox="1"/>
          <p:nvPr/>
        </p:nvSpPr>
        <p:spPr>
          <a:xfrm>
            <a:off x="7473280" y="5733256"/>
            <a:ext cx="10326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Výkonový odpor</a:t>
            </a:r>
          </a:p>
        </p:txBody>
      </p:sp>
      <p:sp>
        <p:nvSpPr>
          <p:cNvPr id="288" name="TextovéPole 287">
            <a:extLst>
              <a:ext uri="{FF2B5EF4-FFF2-40B4-BE49-F238E27FC236}">
                <a16:creationId xmlns:a16="http://schemas.microsoft.com/office/drawing/2014/main" id="{6A894BA3-24CB-BC1F-6242-7B88480BF243}"/>
              </a:ext>
            </a:extLst>
          </p:cNvPr>
          <p:cNvSpPr txBox="1"/>
          <p:nvPr/>
        </p:nvSpPr>
        <p:spPr>
          <a:xfrm>
            <a:off x="5025008" y="6413897"/>
            <a:ext cx="18572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Osazení karty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D0408D-66D2-0AD8-9CA9-A22B5EBF7538}"/>
              </a:ext>
            </a:extLst>
          </p:cNvPr>
          <p:cNvSpPr/>
          <p:nvPr/>
        </p:nvSpPr>
        <p:spPr>
          <a:xfrm>
            <a:off x="12254" y="6353944"/>
            <a:ext cx="7200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833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 descr="Obsah obrázku Elektronické inženýrství, elektronika, Obvodoví součástka, Elektronická součástka&#10;&#10;Popis byl vytvořen automaticky">
            <a:extLst>
              <a:ext uri="{FF2B5EF4-FFF2-40B4-BE49-F238E27FC236}">
                <a16:creationId xmlns:a16="http://schemas.microsoft.com/office/drawing/2014/main" id="{3358394F-B9EC-837D-D060-6F8286A1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9897"/>
            <a:ext cx="6486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4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 descr="Obsah obrázku Elektronické inženýrství, obvod, stroj/přístroj, elektronika&#10;&#10;Popis byl vytvořen automaticky">
            <a:extLst>
              <a:ext uri="{FF2B5EF4-FFF2-40B4-BE49-F238E27FC236}">
                <a16:creationId xmlns:a16="http://schemas.microsoft.com/office/drawing/2014/main" id="{A0F3F928-006E-B5B4-5C0A-9E3A2CAB2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0"/>
            <a:ext cx="8737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0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0C98EA1A-3B36-8B88-FFEB-376C80DB613C}"/>
              </a:ext>
            </a:extLst>
          </p:cNvPr>
          <p:cNvSpPr/>
          <p:nvPr/>
        </p:nvSpPr>
        <p:spPr>
          <a:xfrm>
            <a:off x="3080792" y="980728"/>
            <a:ext cx="288032" cy="72008"/>
          </a:xfrm>
          <a:prstGeom prst="rect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DF900A36-F4A9-8F5D-96C0-7CB5A304282F}"/>
              </a:ext>
            </a:extLst>
          </p:cNvPr>
          <p:cNvGrpSpPr/>
          <p:nvPr/>
        </p:nvGrpSpPr>
        <p:grpSpPr>
          <a:xfrm>
            <a:off x="7113240" y="1700808"/>
            <a:ext cx="144016" cy="720080"/>
            <a:chOff x="3440832" y="1988840"/>
            <a:chExt cx="144016" cy="720080"/>
          </a:xfrm>
          <a:solidFill>
            <a:srgbClr val="00B0F0"/>
          </a:solidFill>
        </p:grpSpPr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B1769FDE-94E5-5945-BD34-73342F9122F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B329D84F-4EBE-97EE-B718-D8445F0D3E62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8A093CE3-3182-8A67-2514-DDBA9D6B480B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CF5799B5-E778-5301-B3E1-285050149C53}"/>
              </a:ext>
            </a:extLst>
          </p:cNvPr>
          <p:cNvGrpSpPr/>
          <p:nvPr/>
        </p:nvGrpSpPr>
        <p:grpSpPr>
          <a:xfrm rot="10800000" flipV="1">
            <a:off x="8121352" y="5085184"/>
            <a:ext cx="360040" cy="432048"/>
            <a:chOff x="3512840" y="1340768"/>
            <a:chExt cx="360040" cy="432048"/>
          </a:xfrm>
          <a:solidFill>
            <a:srgbClr val="FFC000"/>
          </a:solidFill>
        </p:grpSpPr>
        <p:cxnSp>
          <p:nvCxnSpPr>
            <p:cNvPr id="23" name="Přímá spojnice 22">
              <a:extLst>
                <a:ext uri="{FF2B5EF4-FFF2-40B4-BE49-F238E27FC236}">
                  <a16:creationId xmlns:a16="http://schemas.microsoft.com/office/drawing/2014/main" id="{55D93392-05F1-E7F3-EF94-120F2DE0A8DF}"/>
                </a:ext>
              </a:extLst>
            </p:cNvPr>
            <p:cNvCxnSpPr/>
            <p:nvPr/>
          </p:nvCxnSpPr>
          <p:spPr>
            <a:xfrm>
              <a:off x="3512840" y="1340768"/>
              <a:ext cx="144016" cy="144016"/>
            </a:xfrm>
            <a:prstGeom prst="line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7AD84521-9F27-0343-909C-4354850EE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840" y="1628800"/>
              <a:ext cx="144016" cy="144016"/>
            </a:xfrm>
            <a:prstGeom prst="line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628272BD-85CD-2AE5-BE78-985EFBA9833A}"/>
                </a:ext>
              </a:extLst>
            </p:cNvPr>
            <p:cNvSpPr/>
            <p:nvPr/>
          </p:nvSpPr>
          <p:spPr>
            <a:xfrm>
              <a:off x="3656856" y="1412776"/>
              <a:ext cx="72008" cy="288032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6" name="Přímá spojnice 25">
              <a:extLst>
                <a:ext uri="{FF2B5EF4-FFF2-40B4-BE49-F238E27FC236}">
                  <a16:creationId xmlns:a16="http://schemas.microsoft.com/office/drawing/2014/main" id="{34A9B59E-3615-0D29-D702-D8D7CC717EEA}"/>
                </a:ext>
              </a:extLst>
            </p:cNvPr>
            <p:cNvCxnSpPr>
              <a:cxnSpLocks/>
            </p:cNvCxnSpPr>
            <p:nvPr/>
          </p:nvCxnSpPr>
          <p:spPr>
            <a:xfrm>
              <a:off x="3728864" y="1556792"/>
              <a:ext cx="144016" cy="0"/>
            </a:xfrm>
            <a:prstGeom prst="line">
              <a:avLst/>
            </a:prstGeom>
            <a:grp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Skupina 88">
            <a:extLst>
              <a:ext uri="{FF2B5EF4-FFF2-40B4-BE49-F238E27FC236}">
                <a16:creationId xmlns:a16="http://schemas.microsoft.com/office/drawing/2014/main" id="{35241CEE-38EA-EF2B-6D7A-13BB999B3E9F}"/>
              </a:ext>
            </a:extLst>
          </p:cNvPr>
          <p:cNvGrpSpPr/>
          <p:nvPr/>
        </p:nvGrpSpPr>
        <p:grpSpPr>
          <a:xfrm>
            <a:off x="632520" y="836712"/>
            <a:ext cx="288032" cy="360040"/>
            <a:chOff x="3368824" y="3356992"/>
            <a:chExt cx="288032" cy="360040"/>
          </a:xfrm>
        </p:grpSpPr>
        <p:grpSp>
          <p:nvGrpSpPr>
            <p:cNvPr id="77" name="Skupina 76">
              <a:extLst>
                <a:ext uri="{FF2B5EF4-FFF2-40B4-BE49-F238E27FC236}">
                  <a16:creationId xmlns:a16="http://schemas.microsoft.com/office/drawing/2014/main" id="{DE2A4C37-DDDA-38C1-0967-3CEC802290ED}"/>
                </a:ext>
              </a:extLst>
            </p:cNvPr>
            <p:cNvGrpSpPr/>
            <p:nvPr/>
          </p:nvGrpSpPr>
          <p:grpSpPr>
            <a:xfrm>
              <a:off x="3368824" y="3356992"/>
              <a:ext cx="288032" cy="360040"/>
              <a:chOff x="4232920" y="3284984"/>
              <a:chExt cx="288032" cy="360040"/>
            </a:xfrm>
          </p:grpSpPr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E5CF3D63-35EB-0E1C-0EBC-BE4565B1D8F0}"/>
                  </a:ext>
                </a:extLst>
              </p:cNvPr>
              <p:cNvCxnSpPr/>
              <p:nvPr/>
            </p:nvCxnSpPr>
            <p:spPr>
              <a:xfrm>
                <a:off x="4232920" y="3429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Přímá spojnice 78">
                <a:extLst>
                  <a:ext uri="{FF2B5EF4-FFF2-40B4-BE49-F238E27FC236}">
                    <a16:creationId xmlns:a16="http://schemas.microsoft.com/office/drawing/2014/main" id="{392876D6-26B5-FA3A-1CAF-F079CA7638B0}"/>
                  </a:ext>
                </a:extLst>
              </p:cNvPr>
              <p:cNvCxnSpPr/>
              <p:nvPr/>
            </p:nvCxnSpPr>
            <p:spPr>
              <a:xfrm>
                <a:off x="4232920" y="350100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Přímá spojnice 79">
                <a:extLst>
                  <a:ext uri="{FF2B5EF4-FFF2-40B4-BE49-F238E27FC236}">
                    <a16:creationId xmlns:a16="http://schemas.microsoft.com/office/drawing/2014/main" id="{4581E669-B820-0B51-389A-1F926A6B67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Přímá spojnice 80">
                <a:extLst>
                  <a:ext uri="{FF2B5EF4-FFF2-40B4-BE49-F238E27FC236}">
                    <a16:creationId xmlns:a16="http://schemas.microsoft.com/office/drawing/2014/main" id="{75871554-3BC1-0925-FC2A-3B07B378DE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01008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Skupina 87">
              <a:extLst>
                <a:ext uri="{FF2B5EF4-FFF2-40B4-BE49-F238E27FC236}">
                  <a16:creationId xmlns:a16="http://schemas.microsoft.com/office/drawing/2014/main" id="{800AC801-6A6E-F1AF-5518-93BF5C9ACE4C}"/>
                </a:ext>
              </a:extLst>
            </p:cNvPr>
            <p:cNvGrpSpPr/>
            <p:nvPr/>
          </p:nvGrpSpPr>
          <p:grpSpPr>
            <a:xfrm>
              <a:off x="3546996" y="3390900"/>
              <a:ext cx="72008" cy="72008"/>
              <a:chOff x="4016896" y="3356992"/>
              <a:chExt cx="144016" cy="144016"/>
            </a:xfrm>
          </p:grpSpPr>
          <p:cxnSp>
            <p:nvCxnSpPr>
              <p:cNvPr id="83" name="Přímá spojnice 82">
                <a:extLst>
                  <a:ext uri="{FF2B5EF4-FFF2-40B4-BE49-F238E27FC236}">
                    <a16:creationId xmlns:a16="http://schemas.microsoft.com/office/drawing/2014/main" id="{ECD3B30F-13FC-99A9-F652-C9CD6F1043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904" y="3356992"/>
                <a:ext cx="0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3A1FF344-CF2F-D59D-D7FB-83CA6BD2B7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96" y="3429000"/>
                <a:ext cx="14401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" name="Skupina 98">
            <a:extLst>
              <a:ext uri="{FF2B5EF4-FFF2-40B4-BE49-F238E27FC236}">
                <a16:creationId xmlns:a16="http://schemas.microsoft.com/office/drawing/2014/main" id="{B3BEAA3D-CF85-89D9-97BE-6D0D9C523059}"/>
              </a:ext>
            </a:extLst>
          </p:cNvPr>
          <p:cNvGrpSpPr/>
          <p:nvPr/>
        </p:nvGrpSpPr>
        <p:grpSpPr>
          <a:xfrm>
            <a:off x="3080792" y="3501008"/>
            <a:ext cx="288032" cy="360040"/>
            <a:chOff x="4088904" y="4149080"/>
            <a:chExt cx="288032" cy="360040"/>
          </a:xfrm>
        </p:grpSpPr>
        <p:grpSp>
          <p:nvGrpSpPr>
            <p:cNvPr id="90" name="Skupina 89">
              <a:extLst>
                <a:ext uri="{FF2B5EF4-FFF2-40B4-BE49-F238E27FC236}">
                  <a16:creationId xmlns:a16="http://schemas.microsoft.com/office/drawing/2014/main" id="{769A3911-F690-7B88-6B9F-605A67883592}"/>
                </a:ext>
              </a:extLst>
            </p:cNvPr>
            <p:cNvGrpSpPr/>
            <p:nvPr/>
          </p:nvGrpSpPr>
          <p:grpSpPr>
            <a:xfrm>
              <a:off x="4088904" y="4149080"/>
              <a:ext cx="288032" cy="360040"/>
              <a:chOff x="4232920" y="3284984"/>
              <a:chExt cx="288032" cy="360040"/>
            </a:xfrm>
          </p:grpSpPr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BEA9E585-47E1-3FF8-7898-9FD6F3CE8A2F}"/>
                  </a:ext>
                </a:extLst>
              </p:cNvPr>
              <p:cNvCxnSpPr/>
              <p:nvPr/>
            </p:nvCxnSpPr>
            <p:spPr>
              <a:xfrm>
                <a:off x="4232920" y="3356992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EBEB0F15-C5D4-3F49-9BF8-AFA6E369DE45}"/>
                  </a:ext>
                </a:extLst>
              </p:cNvPr>
              <p:cNvCxnSpPr/>
              <p:nvPr/>
            </p:nvCxnSpPr>
            <p:spPr>
              <a:xfrm>
                <a:off x="4232920" y="3573016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Přímá spojnice 92">
                <a:extLst>
                  <a:ext uri="{FF2B5EF4-FFF2-40B4-BE49-F238E27FC236}">
                    <a16:creationId xmlns:a16="http://schemas.microsoft.com/office/drawing/2014/main" id="{EF3A0740-8D8A-7E4C-E4A3-93F7718820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Přímá spojnice 93">
                <a:extLst>
                  <a:ext uri="{FF2B5EF4-FFF2-40B4-BE49-F238E27FC236}">
                    <a16:creationId xmlns:a16="http://schemas.microsoft.com/office/drawing/2014/main" id="{4CBDCDAD-F71D-E9E4-E79B-86A038FB6E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73016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Obdélník 97">
              <a:extLst>
                <a:ext uri="{FF2B5EF4-FFF2-40B4-BE49-F238E27FC236}">
                  <a16:creationId xmlns:a16="http://schemas.microsoft.com/office/drawing/2014/main" id="{F656EF11-DE16-A776-11E4-BF2C10AEA80F}"/>
                </a:ext>
              </a:extLst>
            </p:cNvPr>
            <p:cNvSpPr/>
            <p:nvPr/>
          </p:nvSpPr>
          <p:spPr>
            <a:xfrm>
              <a:off x="4088904" y="4293096"/>
              <a:ext cx="288032" cy="720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58C26BA-20E3-60F9-5BB4-BEABE36AD6A1}"/>
              </a:ext>
            </a:extLst>
          </p:cNvPr>
          <p:cNvGrpSpPr/>
          <p:nvPr/>
        </p:nvGrpSpPr>
        <p:grpSpPr>
          <a:xfrm>
            <a:off x="3512840" y="2204864"/>
            <a:ext cx="1872208" cy="3600986"/>
            <a:chOff x="4736976" y="1340768"/>
            <a:chExt cx="1872208" cy="3600986"/>
          </a:xfrm>
        </p:grpSpPr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9B10192D-3666-687C-B244-E71F1248A970}"/>
                </a:ext>
              </a:extLst>
            </p:cNvPr>
            <p:cNvCxnSpPr/>
            <p:nvPr/>
          </p:nvCxnSpPr>
          <p:spPr>
            <a:xfrm>
              <a:off x="6393160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9DE01D1B-FA0F-E81A-E9B8-CD20D6487C6C}"/>
                </a:ext>
              </a:extLst>
            </p:cNvPr>
            <p:cNvCxnSpPr/>
            <p:nvPr/>
          </p:nvCxnSpPr>
          <p:spPr>
            <a:xfrm>
              <a:off x="6393160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AC721CD-0A65-62BF-3E71-805FF4FC2907}"/>
                </a:ext>
              </a:extLst>
            </p:cNvPr>
            <p:cNvCxnSpPr/>
            <p:nvPr/>
          </p:nvCxnSpPr>
          <p:spPr>
            <a:xfrm>
              <a:off x="6393160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1121294-317B-CB12-4771-978EEB0C0D9E}"/>
                </a:ext>
              </a:extLst>
            </p:cNvPr>
            <p:cNvCxnSpPr/>
            <p:nvPr/>
          </p:nvCxnSpPr>
          <p:spPr>
            <a:xfrm>
              <a:off x="6393160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02358310-CA14-3678-6DB9-C3F9D82DDEDD}"/>
                </a:ext>
              </a:extLst>
            </p:cNvPr>
            <p:cNvCxnSpPr/>
            <p:nvPr/>
          </p:nvCxnSpPr>
          <p:spPr>
            <a:xfrm>
              <a:off x="6393160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645C29A0-BD87-B254-F3A2-57843E8DAF73}"/>
                </a:ext>
              </a:extLst>
            </p:cNvPr>
            <p:cNvCxnSpPr/>
            <p:nvPr/>
          </p:nvCxnSpPr>
          <p:spPr>
            <a:xfrm>
              <a:off x="6393160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EAD50438-8506-A3E3-A359-65A4E00790DC}"/>
                </a:ext>
              </a:extLst>
            </p:cNvPr>
            <p:cNvCxnSpPr/>
            <p:nvPr/>
          </p:nvCxnSpPr>
          <p:spPr>
            <a:xfrm>
              <a:off x="6393160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B951AAED-98AE-F972-B156-B4151F4CB124}"/>
                </a:ext>
              </a:extLst>
            </p:cNvPr>
            <p:cNvCxnSpPr/>
            <p:nvPr/>
          </p:nvCxnSpPr>
          <p:spPr>
            <a:xfrm>
              <a:off x="6393160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EA85696C-F4BF-77A8-7749-E88B49510617}"/>
                </a:ext>
              </a:extLst>
            </p:cNvPr>
            <p:cNvCxnSpPr/>
            <p:nvPr/>
          </p:nvCxnSpPr>
          <p:spPr>
            <a:xfrm>
              <a:off x="6393160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BE9FA21A-90B5-04BC-7261-64DDB9AB9D0F}"/>
                </a:ext>
              </a:extLst>
            </p:cNvPr>
            <p:cNvCxnSpPr/>
            <p:nvPr/>
          </p:nvCxnSpPr>
          <p:spPr>
            <a:xfrm>
              <a:off x="6393160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48AFCB55-69D2-FE37-09C3-BC039504DDA3}"/>
                </a:ext>
              </a:extLst>
            </p:cNvPr>
            <p:cNvSpPr/>
            <p:nvPr/>
          </p:nvSpPr>
          <p:spPr>
            <a:xfrm>
              <a:off x="4953000" y="1340768"/>
              <a:ext cx="1447800" cy="3549650"/>
            </a:xfrm>
            <a:custGeom>
              <a:avLst/>
              <a:gdLst>
                <a:gd name="connsiteX0" fmla="*/ 1435100 w 1447800"/>
                <a:gd name="connsiteY0" fmla="*/ 0 h 3549650"/>
                <a:gd name="connsiteX1" fmla="*/ 876300 w 1447800"/>
                <a:gd name="connsiteY1" fmla="*/ 6350 h 3549650"/>
                <a:gd name="connsiteX2" fmla="*/ 812800 w 1447800"/>
                <a:gd name="connsiteY2" fmla="*/ 190500 h 3549650"/>
                <a:gd name="connsiteX3" fmla="*/ 641350 w 1447800"/>
                <a:gd name="connsiteY3" fmla="*/ 190500 h 3549650"/>
                <a:gd name="connsiteX4" fmla="*/ 577850 w 1447800"/>
                <a:gd name="connsiteY4" fmla="*/ 0 h 3549650"/>
                <a:gd name="connsiteX5" fmla="*/ 0 w 1447800"/>
                <a:gd name="connsiteY5" fmla="*/ 0 h 3549650"/>
                <a:gd name="connsiteX6" fmla="*/ 6350 w 1447800"/>
                <a:gd name="connsiteY6" fmla="*/ 3549650 h 3549650"/>
                <a:gd name="connsiteX7" fmla="*/ 1447800 w 1447800"/>
                <a:gd name="connsiteY7" fmla="*/ 3549650 h 3549650"/>
                <a:gd name="connsiteX8" fmla="*/ 1435100 w 1447800"/>
                <a:gd name="connsiteY8" fmla="*/ 0 h 35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0" h="3549650">
                  <a:moveTo>
                    <a:pt x="1435100" y="0"/>
                  </a:moveTo>
                  <a:lnTo>
                    <a:pt x="876300" y="6350"/>
                  </a:lnTo>
                  <a:lnTo>
                    <a:pt x="812800" y="190500"/>
                  </a:lnTo>
                  <a:lnTo>
                    <a:pt x="641350" y="190500"/>
                  </a:lnTo>
                  <a:lnTo>
                    <a:pt x="577850" y="0"/>
                  </a:lnTo>
                  <a:lnTo>
                    <a:pt x="0" y="0"/>
                  </a:lnTo>
                  <a:cubicBezTo>
                    <a:pt x="2117" y="1183217"/>
                    <a:pt x="4233" y="2366433"/>
                    <a:pt x="6350" y="3549650"/>
                  </a:cubicBezTo>
                  <a:lnTo>
                    <a:pt x="1447800" y="3549650"/>
                  </a:lnTo>
                  <a:cubicBezTo>
                    <a:pt x="1445683" y="2364317"/>
                    <a:pt x="1443567" y="1178983"/>
                    <a:pt x="14351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13AFC398-57E7-E622-4A99-28AF906DBDB5}"/>
                </a:ext>
              </a:extLst>
            </p:cNvPr>
            <p:cNvCxnSpPr/>
            <p:nvPr/>
          </p:nvCxnSpPr>
          <p:spPr>
            <a:xfrm>
              <a:off x="4736976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AA5ED60-31C9-74C3-8AC8-E6141348F232}"/>
                </a:ext>
              </a:extLst>
            </p:cNvPr>
            <p:cNvCxnSpPr/>
            <p:nvPr/>
          </p:nvCxnSpPr>
          <p:spPr>
            <a:xfrm>
              <a:off x="4736976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75875B78-B5E1-F535-E1D3-AF6C87917C87}"/>
                </a:ext>
              </a:extLst>
            </p:cNvPr>
            <p:cNvCxnSpPr/>
            <p:nvPr/>
          </p:nvCxnSpPr>
          <p:spPr>
            <a:xfrm>
              <a:off x="4736976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F4A610E-B863-FD66-BB42-E5F121C47A03}"/>
                </a:ext>
              </a:extLst>
            </p:cNvPr>
            <p:cNvCxnSpPr/>
            <p:nvPr/>
          </p:nvCxnSpPr>
          <p:spPr>
            <a:xfrm>
              <a:off x="4736976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7E47E9E4-1029-4BF5-1CFC-DF53E8F3D95B}"/>
                </a:ext>
              </a:extLst>
            </p:cNvPr>
            <p:cNvCxnSpPr/>
            <p:nvPr/>
          </p:nvCxnSpPr>
          <p:spPr>
            <a:xfrm>
              <a:off x="4736976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9CB778F6-424B-1483-8602-DB8B711FD419}"/>
                </a:ext>
              </a:extLst>
            </p:cNvPr>
            <p:cNvCxnSpPr/>
            <p:nvPr/>
          </p:nvCxnSpPr>
          <p:spPr>
            <a:xfrm>
              <a:off x="4736976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DE497EA1-C371-8174-0CC9-322887A64E54}"/>
                </a:ext>
              </a:extLst>
            </p:cNvPr>
            <p:cNvCxnSpPr/>
            <p:nvPr/>
          </p:nvCxnSpPr>
          <p:spPr>
            <a:xfrm>
              <a:off x="4736976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D5B25260-CD24-7F61-6362-2BEFB5108199}"/>
                </a:ext>
              </a:extLst>
            </p:cNvPr>
            <p:cNvCxnSpPr/>
            <p:nvPr/>
          </p:nvCxnSpPr>
          <p:spPr>
            <a:xfrm>
              <a:off x="4736976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4D66D802-4019-2686-35ED-757F3A01B7E8}"/>
                </a:ext>
              </a:extLst>
            </p:cNvPr>
            <p:cNvCxnSpPr/>
            <p:nvPr/>
          </p:nvCxnSpPr>
          <p:spPr>
            <a:xfrm>
              <a:off x="4736976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31C136A5-1938-0AE2-AD8F-013A149A3501}"/>
                </a:ext>
              </a:extLst>
            </p:cNvPr>
            <p:cNvCxnSpPr/>
            <p:nvPr/>
          </p:nvCxnSpPr>
          <p:spPr>
            <a:xfrm>
              <a:off x="4736976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4D2AF948-CDC0-7539-C4FD-1286FF1A159C}"/>
                </a:ext>
              </a:extLst>
            </p:cNvPr>
            <p:cNvSpPr txBox="1"/>
            <p:nvPr/>
          </p:nvSpPr>
          <p:spPr>
            <a:xfrm>
              <a:off x="5961112" y="1340768"/>
              <a:ext cx="460382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Ucc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P1.7</a:t>
              </a:r>
            </a:p>
            <a:p>
              <a:endParaRPr lang="de-DE" sz="1200" dirty="0"/>
            </a:p>
            <a:p>
              <a:r>
                <a:rPr lang="de-DE" sz="1200" dirty="0"/>
                <a:t>P1.6</a:t>
              </a:r>
            </a:p>
            <a:p>
              <a:endParaRPr lang="de-DE" sz="1200" dirty="0"/>
            </a:p>
            <a:p>
              <a:r>
                <a:rPr lang="de-DE" sz="1200" dirty="0"/>
                <a:t>P1.5</a:t>
              </a:r>
            </a:p>
            <a:p>
              <a:endParaRPr lang="de-DE" sz="1200" dirty="0"/>
            </a:p>
            <a:p>
              <a:r>
                <a:rPr lang="de-DE" sz="1200" dirty="0"/>
                <a:t>P1.4</a:t>
              </a:r>
            </a:p>
            <a:p>
              <a:endParaRPr lang="de-DE" sz="1200" dirty="0"/>
            </a:p>
            <a:p>
              <a:r>
                <a:rPr lang="de-DE" sz="1200" dirty="0"/>
                <a:t>P1.3</a:t>
              </a:r>
            </a:p>
            <a:p>
              <a:endParaRPr lang="de-DE" sz="1200" dirty="0"/>
            </a:p>
            <a:p>
              <a:r>
                <a:rPr lang="de-DE" sz="1200" dirty="0"/>
                <a:t>P1.2</a:t>
              </a:r>
            </a:p>
            <a:p>
              <a:endParaRPr lang="de-DE" sz="1200" dirty="0"/>
            </a:p>
            <a:p>
              <a:r>
                <a:rPr lang="de-DE" sz="1200" dirty="0"/>
                <a:t>P1.1</a:t>
              </a:r>
            </a:p>
            <a:p>
              <a:endParaRPr lang="de-DE" sz="1200" dirty="0"/>
            </a:p>
            <a:p>
              <a:r>
                <a:rPr lang="de-DE" sz="1200" dirty="0"/>
                <a:t>P1.0</a:t>
              </a:r>
            </a:p>
            <a:p>
              <a:endParaRPr lang="de-DE" sz="1200" dirty="0"/>
            </a:p>
            <a:p>
              <a:r>
                <a:rPr lang="de-DE" sz="1200" dirty="0"/>
                <a:t>P3.7</a:t>
              </a:r>
              <a:endParaRPr lang="cs-CZ" sz="1200" dirty="0"/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58623C4-2E68-E4DF-169D-2E03F0FCD68E}"/>
                </a:ext>
              </a:extLst>
            </p:cNvPr>
            <p:cNvSpPr txBox="1"/>
            <p:nvPr/>
          </p:nvSpPr>
          <p:spPr>
            <a:xfrm>
              <a:off x="4953000" y="1340768"/>
              <a:ext cx="864096" cy="3600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RST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</a:t>
              </a:r>
              <a:r>
                <a:rPr lang="cs-CZ" sz="1200" dirty="0"/>
                <a:t>0</a:t>
              </a:r>
              <a:endParaRPr lang="de-DE" sz="1200" dirty="0"/>
            </a:p>
            <a:p>
              <a:endParaRPr lang="de-DE" sz="1200" dirty="0"/>
            </a:p>
            <a:p>
              <a:r>
                <a:rPr lang="cs-CZ" sz="1200" dirty="0"/>
                <a:t>P3.1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iXtal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oXtal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P3.2</a:t>
              </a:r>
              <a:r>
                <a:rPr lang="cs-CZ" sz="1200" dirty="0"/>
                <a:t>/INT0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P3.3</a:t>
              </a:r>
            </a:p>
            <a:p>
              <a:endParaRPr lang="de-DE" sz="1200" dirty="0"/>
            </a:p>
            <a:p>
              <a:r>
                <a:rPr lang="de-DE" sz="1200" dirty="0"/>
                <a:t>P3.4</a:t>
              </a:r>
            </a:p>
            <a:p>
              <a:endParaRPr lang="de-DE" sz="1200" dirty="0"/>
            </a:p>
            <a:p>
              <a:r>
                <a:rPr lang="de-DE" sz="1200" dirty="0"/>
                <a:t>P3.5</a:t>
              </a:r>
            </a:p>
            <a:p>
              <a:endParaRPr lang="de-DE" sz="1200" dirty="0"/>
            </a:p>
            <a:p>
              <a:r>
                <a:rPr lang="de-DE" sz="1200" dirty="0"/>
                <a:t>0V</a:t>
              </a:r>
              <a:endParaRPr lang="cs-CZ" sz="1200" dirty="0"/>
            </a:p>
          </p:txBody>
        </p:sp>
      </p:grpSp>
      <p:grpSp>
        <p:nvGrpSpPr>
          <p:cNvPr id="14" name="Skupina 13">
            <a:extLst>
              <a:ext uri="{FF2B5EF4-FFF2-40B4-BE49-F238E27FC236}">
                <a16:creationId xmlns:a16="http://schemas.microsoft.com/office/drawing/2014/main" id="{D9384419-AFD4-0CFF-9EE9-C4FE9D594E2D}"/>
              </a:ext>
            </a:extLst>
          </p:cNvPr>
          <p:cNvGrpSpPr/>
          <p:nvPr/>
        </p:nvGrpSpPr>
        <p:grpSpPr>
          <a:xfrm>
            <a:off x="1208584" y="620688"/>
            <a:ext cx="1152128" cy="576064"/>
            <a:chOff x="1856656" y="548680"/>
            <a:chExt cx="1152128" cy="576064"/>
          </a:xfrm>
        </p:grpSpPr>
        <p:sp>
          <p:nvSpPr>
            <p:cNvPr id="3" name="Obdélník 2">
              <a:extLst>
                <a:ext uri="{FF2B5EF4-FFF2-40B4-BE49-F238E27FC236}">
                  <a16:creationId xmlns:a16="http://schemas.microsoft.com/office/drawing/2014/main" id="{E877B4E0-D587-11AC-3872-24E7D086147E}"/>
                </a:ext>
              </a:extLst>
            </p:cNvPr>
            <p:cNvSpPr/>
            <p:nvPr/>
          </p:nvSpPr>
          <p:spPr>
            <a:xfrm>
              <a:off x="2072680" y="548680"/>
              <a:ext cx="72008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900" dirty="0" err="1">
                  <a:solidFill>
                    <a:schemeClr val="tx1"/>
                  </a:solidFill>
                </a:rPr>
                <a:t>Uin</a:t>
              </a:r>
              <a:r>
                <a:rPr lang="cs-CZ" sz="900" dirty="0">
                  <a:solidFill>
                    <a:schemeClr val="tx1"/>
                  </a:solidFill>
                </a:rPr>
                <a:t>     </a:t>
              </a:r>
              <a:r>
                <a:rPr lang="cs-CZ" sz="900" dirty="0" err="1">
                  <a:solidFill>
                    <a:schemeClr val="tx1"/>
                  </a:solidFill>
                </a:rPr>
                <a:t>Uout</a:t>
              </a:r>
              <a:r>
                <a:rPr lang="cs-CZ" sz="900" dirty="0">
                  <a:solidFill>
                    <a:schemeClr val="tx1"/>
                  </a:solidFill>
                </a:rPr>
                <a:t>  GND</a:t>
              </a:r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B5EC49EA-96FA-E044-4DB6-F3717E2A1D8D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2432720" y="908720"/>
              <a:ext cx="0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619AB329-060D-7EDE-B90D-4CA0200FA5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2760" y="692696"/>
              <a:ext cx="2160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CE2D466A-DD5F-C8DF-205D-72FCAB5188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56656" y="692696"/>
              <a:ext cx="2160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Skupina 181">
            <a:extLst>
              <a:ext uri="{FF2B5EF4-FFF2-40B4-BE49-F238E27FC236}">
                <a16:creationId xmlns:a16="http://schemas.microsoft.com/office/drawing/2014/main" id="{4E1DBEB4-659E-B71E-AE46-6E3FE20027F2}"/>
              </a:ext>
            </a:extLst>
          </p:cNvPr>
          <p:cNvGrpSpPr/>
          <p:nvPr/>
        </p:nvGrpSpPr>
        <p:grpSpPr>
          <a:xfrm flipH="1">
            <a:off x="6753200" y="908720"/>
            <a:ext cx="504056" cy="432048"/>
            <a:chOff x="416496" y="2924944"/>
            <a:chExt cx="504056" cy="432048"/>
          </a:xfrm>
        </p:grpSpPr>
        <p:grpSp>
          <p:nvGrpSpPr>
            <p:cNvPr id="162" name="Skupina 161">
              <a:extLst>
                <a:ext uri="{FF2B5EF4-FFF2-40B4-BE49-F238E27FC236}">
                  <a16:creationId xmlns:a16="http://schemas.microsoft.com/office/drawing/2014/main" id="{78A72FF4-9E0F-70D7-873F-BC0FEBF33CCF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</p:grpSpPr>
          <p:sp>
            <p:nvSpPr>
              <p:cNvPr id="163" name="Rovnoramenný trojúhelník 162">
                <a:extLst>
                  <a:ext uri="{FF2B5EF4-FFF2-40B4-BE49-F238E27FC236}">
                    <a16:creationId xmlns:a16="http://schemas.microsoft.com/office/drawing/2014/main" id="{BEB5AB21-5AC0-0EC6-D783-1AD7EBEEB13A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64" name="Přímá spojnice 163">
                <a:extLst>
                  <a:ext uri="{FF2B5EF4-FFF2-40B4-BE49-F238E27FC236}">
                    <a16:creationId xmlns:a16="http://schemas.microsoft.com/office/drawing/2014/main" id="{43B5AE74-045B-8B57-27E8-B1575833FFFD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Přímá spojnice 164">
                <a:extLst>
                  <a:ext uri="{FF2B5EF4-FFF2-40B4-BE49-F238E27FC236}">
                    <a16:creationId xmlns:a16="http://schemas.microsoft.com/office/drawing/2014/main" id="{06F2F674-B536-6CC5-1A19-4A7F31C2E2A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Skupina 165">
              <a:extLst>
                <a:ext uri="{FF2B5EF4-FFF2-40B4-BE49-F238E27FC236}">
                  <a16:creationId xmlns:a16="http://schemas.microsoft.com/office/drawing/2014/main" id="{9542DFA3-6223-8725-476B-73FAA7D93EA5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</p:grpSpPr>
          <p:cxnSp>
            <p:nvCxnSpPr>
              <p:cNvPr id="167" name="Přímá spojnice 166">
                <a:extLst>
                  <a:ext uri="{FF2B5EF4-FFF2-40B4-BE49-F238E27FC236}">
                    <a16:creationId xmlns:a16="http://schemas.microsoft.com/office/drawing/2014/main" id="{767D02A8-879E-0401-CF8B-EF70B7D057FB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>
                <a:extLst>
                  <a:ext uri="{FF2B5EF4-FFF2-40B4-BE49-F238E27FC236}">
                    <a16:creationId xmlns:a16="http://schemas.microsoft.com/office/drawing/2014/main" id="{5CFB1C3F-8D97-0093-566A-BEB639F99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bdélník 168">
                <a:extLst>
                  <a:ext uri="{FF2B5EF4-FFF2-40B4-BE49-F238E27FC236}">
                    <a16:creationId xmlns:a16="http://schemas.microsoft.com/office/drawing/2014/main" id="{5AE67384-91B6-90C3-11A0-481EEFB114E8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74" name="Přímá spojnice se šipkou 173">
              <a:extLst>
                <a:ext uri="{FF2B5EF4-FFF2-40B4-BE49-F238E27FC236}">
                  <a16:creationId xmlns:a16="http://schemas.microsoft.com/office/drawing/2014/main" id="{64D0CABC-B67D-0045-A053-721E3725A2E6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se šipkou 174">
              <a:extLst>
                <a:ext uri="{FF2B5EF4-FFF2-40B4-BE49-F238E27FC236}">
                  <a16:creationId xmlns:a16="http://schemas.microsoft.com/office/drawing/2014/main" id="{CA65A8FC-A38E-70D4-BC19-BDABB71B652D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0E36FD24-FFA6-3215-0BD4-05958196DF41}"/>
              </a:ext>
            </a:extLst>
          </p:cNvPr>
          <p:cNvCxnSpPr>
            <a:cxnSpLocks/>
          </p:cNvCxnSpPr>
          <p:nvPr/>
        </p:nvCxnSpPr>
        <p:spPr>
          <a:xfrm flipH="1">
            <a:off x="704528" y="76470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>
            <a:extLst>
              <a:ext uri="{FF2B5EF4-FFF2-40B4-BE49-F238E27FC236}">
                <a16:creationId xmlns:a16="http://schemas.microsoft.com/office/drawing/2014/main" id="{029ADB7F-358F-C120-C751-F132FA4456E9}"/>
              </a:ext>
            </a:extLst>
          </p:cNvPr>
          <p:cNvCxnSpPr>
            <a:cxnSpLocks/>
          </p:cNvCxnSpPr>
          <p:nvPr/>
        </p:nvCxnSpPr>
        <p:spPr>
          <a:xfrm flipV="1">
            <a:off x="3224808" y="198884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EC269DE7-2DAB-6194-097E-3D2A4DF5EF6A}"/>
              </a:ext>
            </a:extLst>
          </p:cNvPr>
          <p:cNvGrpSpPr/>
          <p:nvPr/>
        </p:nvGrpSpPr>
        <p:grpSpPr>
          <a:xfrm>
            <a:off x="128464" y="692696"/>
            <a:ext cx="216024" cy="144016"/>
            <a:chOff x="2000672" y="2636912"/>
            <a:chExt cx="216024" cy="144016"/>
          </a:xfrm>
        </p:grpSpPr>
        <p:grpSp>
          <p:nvGrpSpPr>
            <p:cNvPr id="56" name="Skupina 55">
              <a:extLst>
                <a:ext uri="{FF2B5EF4-FFF2-40B4-BE49-F238E27FC236}">
                  <a16:creationId xmlns:a16="http://schemas.microsoft.com/office/drawing/2014/main" id="{5F4F1C5A-A459-FE72-5434-227061EF672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73" name="Ovál 72">
                <a:extLst>
                  <a:ext uri="{FF2B5EF4-FFF2-40B4-BE49-F238E27FC236}">
                    <a16:creationId xmlns:a16="http://schemas.microsoft.com/office/drawing/2014/main" id="{F6A4C750-C93D-D131-CA8D-58EA0753F869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D580311F-6927-E697-AE69-46724B79B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9CDC2FE8-87D4-F9E6-C5D5-98180AB6D47F}"/>
                </a:ext>
              </a:extLst>
            </p:cNvPr>
            <p:cNvCxnSpPr>
              <a:cxnSpLocks/>
              <a:endCxn id="73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Skupina 74">
            <a:extLst>
              <a:ext uri="{FF2B5EF4-FFF2-40B4-BE49-F238E27FC236}">
                <a16:creationId xmlns:a16="http://schemas.microsoft.com/office/drawing/2014/main" id="{F4435DB4-4720-EA86-FA1C-4F1B3CC67642}"/>
              </a:ext>
            </a:extLst>
          </p:cNvPr>
          <p:cNvGrpSpPr/>
          <p:nvPr/>
        </p:nvGrpSpPr>
        <p:grpSpPr>
          <a:xfrm>
            <a:off x="632520" y="742504"/>
            <a:ext cx="288032" cy="166216"/>
            <a:chOff x="5529064" y="2686720"/>
            <a:chExt cx="288032" cy="166216"/>
          </a:xfrm>
        </p:grpSpPr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F8D55F0A-A941-74BD-8287-65C6A50ADE5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2" name="Přímá spojnice 81">
              <a:extLst>
                <a:ext uri="{FF2B5EF4-FFF2-40B4-BE49-F238E27FC236}">
                  <a16:creationId xmlns:a16="http://schemas.microsoft.com/office/drawing/2014/main" id="{329E9B98-C38C-479D-1E84-B8666FA03A8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římá spojnice 84">
              <a:extLst>
                <a:ext uri="{FF2B5EF4-FFF2-40B4-BE49-F238E27FC236}">
                  <a16:creationId xmlns:a16="http://schemas.microsoft.com/office/drawing/2014/main" id="{73977EA2-599E-DE15-F133-0F78D486E27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>
              <a:extLst>
                <a:ext uri="{FF2B5EF4-FFF2-40B4-BE49-F238E27FC236}">
                  <a16:creationId xmlns:a16="http://schemas.microsoft.com/office/drawing/2014/main" id="{3C58A08C-F6ED-F4BF-056C-EF4123D7033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Skupina 94">
            <a:extLst>
              <a:ext uri="{FF2B5EF4-FFF2-40B4-BE49-F238E27FC236}">
                <a16:creationId xmlns:a16="http://schemas.microsoft.com/office/drawing/2014/main" id="{D5B9E402-E373-4C96-36E1-9DE8DEF96415}"/>
              </a:ext>
            </a:extLst>
          </p:cNvPr>
          <p:cNvGrpSpPr/>
          <p:nvPr/>
        </p:nvGrpSpPr>
        <p:grpSpPr>
          <a:xfrm>
            <a:off x="992560" y="742504"/>
            <a:ext cx="288032" cy="166216"/>
            <a:chOff x="5529064" y="2686720"/>
            <a:chExt cx="288032" cy="166216"/>
          </a:xfrm>
        </p:grpSpPr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C0B75C94-A3C0-5A37-BD66-9DDE7666FAC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7" name="Přímá spojnice 96">
              <a:extLst>
                <a:ext uri="{FF2B5EF4-FFF2-40B4-BE49-F238E27FC236}">
                  <a16:creationId xmlns:a16="http://schemas.microsoft.com/office/drawing/2014/main" id="{17EDBCF5-0DB5-977D-C45D-2810D53D8B6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86030EBE-565C-9D8A-C298-039FC136E9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Přímá spojnice 122">
              <a:extLst>
                <a:ext uri="{FF2B5EF4-FFF2-40B4-BE49-F238E27FC236}">
                  <a16:creationId xmlns:a16="http://schemas.microsoft.com/office/drawing/2014/main" id="{C2D4260E-63F9-5220-1E1A-B3947FBEA67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Skupina 126">
            <a:extLst>
              <a:ext uri="{FF2B5EF4-FFF2-40B4-BE49-F238E27FC236}">
                <a16:creationId xmlns:a16="http://schemas.microsoft.com/office/drawing/2014/main" id="{84D25BFB-9E32-A5BC-A867-717A8B1C3718}"/>
              </a:ext>
            </a:extLst>
          </p:cNvPr>
          <p:cNvGrpSpPr/>
          <p:nvPr/>
        </p:nvGrpSpPr>
        <p:grpSpPr>
          <a:xfrm>
            <a:off x="632520" y="620688"/>
            <a:ext cx="288032" cy="288032"/>
            <a:chOff x="5529064" y="2564904"/>
            <a:chExt cx="288032" cy="288032"/>
          </a:xfrm>
        </p:grpSpPr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AEFAC329-95A9-EC5C-FD60-F36C70E3F5D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9" name="Přímá spojnice 128">
              <a:extLst>
                <a:ext uri="{FF2B5EF4-FFF2-40B4-BE49-F238E27FC236}">
                  <a16:creationId xmlns:a16="http://schemas.microsoft.com/office/drawing/2014/main" id="{B2D9470B-7167-0726-5927-1B202A148FF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Přímá spojnice 129">
              <a:extLst>
                <a:ext uri="{FF2B5EF4-FFF2-40B4-BE49-F238E27FC236}">
                  <a16:creationId xmlns:a16="http://schemas.microsoft.com/office/drawing/2014/main" id="{64570666-A34B-95B9-5065-7208765379B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Přímá spojnice 130">
              <a:extLst>
                <a:ext uri="{FF2B5EF4-FFF2-40B4-BE49-F238E27FC236}">
                  <a16:creationId xmlns:a16="http://schemas.microsoft.com/office/drawing/2014/main" id="{C12174A8-E011-FD67-4D80-07F93A16E24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římá spojnice 131">
              <a:extLst>
                <a:ext uri="{FF2B5EF4-FFF2-40B4-BE49-F238E27FC236}">
                  <a16:creationId xmlns:a16="http://schemas.microsoft.com/office/drawing/2014/main" id="{AD7807F6-47BA-E60C-FD43-6F8882C5634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D8FC2930-EC3B-F884-FB64-F9E81F756749}"/>
              </a:ext>
            </a:extLst>
          </p:cNvPr>
          <p:cNvGrpSpPr/>
          <p:nvPr/>
        </p:nvGrpSpPr>
        <p:grpSpPr>
          <a:xfrm>
            <a:off x="2288704" y="836712"/>
            <a:ext cx="288032" cy="360040"/>
            <a:chOff x="3368824" y="3356992"/>
            <a:chExt cx="288032" cy="360040"/>
          </a:xfrm>
        </p:grpSpPr>
        <p:grpSp>
          <p:nvGrpSpPr>
            <p:cNvPr id="148" name="Skupina 147">
              <a:extLst>
                <a:ext uri="{FF2B5EF4-FFF2-40B4-BE49-F238E27FC236}">
                  <a16:creationId xmlns:a16="http://schemas.microsoft.com/office/drawing/2014/main" id="{D880C60F-0784-D2E7-A136-9744EAAC06F0}"/>
                </a:ext>
              </a:extLst>
            </p:cNvPr>
            <p:cNvGrpSpPr/>
            <p:nvPr/>
          </p:nvGrpSpPr>
          <p:grpSpPr>
            <a:xfrm>
              <a:off x="3368824" y="3356992"/>
              <a:ext cx="288032" cy="360040"/>
              <a:chOff x="4232920" y="3284984"/>
              <a:chExt cx="288032" cy="360040"/>
            </a:xfrm>
          </p:grpSpPr>
          <p:cxnSp>
            <p:nvCxnSpPr>
              <p:cNvPr id="156" name="Přímá spojnice 155">
                <a:extLst>
                  <a:ext uri="{FF2B5EF4-FFF2-40B4-BE49-F238E27FC236}">
                    <a16:creationId xmlns:a16="http://schemas.microsoft.com/office/drawing/2014/main" id="{5E7391CB-3169-2A40-6771-193762B640C5}"/>
                  </a:ext>
                </a:extLst>
              </p:cNvPr>
              <p:cNvCxnSpPr/>
              <p:nvPr/>
            </p:nvCxnSpPr>
            <p:spPr>
              <a:xfrm>
                <a:off x="4232920" y="3429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Přímá spojnice 156">
                <a:extLst>
                  <a:ext uri="{FF2B5EF4-FFF2-40B4-BE49-F238E27FC236}">
                    <a16:creationId xmlns:a16="http://schemas.microsoft.com/office/drawing/2014/main" id="{42517DD3-B300-1745-6F15-2DC5E24553F7}"/>
                  </a:ext>
                </a:extLst>
              </p:cNvPr>
              <p:cNvCxnSpPr/>
              <p:nvPr/>
            </p:nvCxnSpPr>
            <p:spPr>
              <a:xfrm>
                <a:off x="4232920" y="350100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Přímá spojnice 157">
                <a:extLst>
                  <a:ext uri="{FF2B5EF4-FFF2-40B4-BE49-F238E27FC236}">
                    <a16:creationId xmlns:a16="http://schemas.microsoft.com/office/drawing/2014/main" id="{708D9F15-1397-C687-C3E1-B66578C32D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Přímá spojnice 158">
                <a:extLst>
                  <a:ext uri="{FF2B5EF4-FFF2-40B4-BE49-F238E27FC236}">
                    <a16:creationId xmlns:a16="http://schemas.microsoft.com/office/drawing/2014/main" id="{CE0BF121-F8C0-0D81-888C-9D22210001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01008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Skupina 148">
              <a:extLst>
                <a:ext uri="{FF2B5EF4-FFF2-40B4-BE49-F238E27FC236}">
                  <a16:creationId xmlns:a16="http://schemas.microsoft.com/office/drawing/2014/main" id="{0C82407F-289C-ADE4-4315-F126534D90C5}"/>
                </a:ext>
              </a:extLst>
            </p:cNvPr>
            <p:cNvGrpSpPr/>
            <p:nvPr/>
          </p:nvGrpSpPr>
          <p:grpSpPr>
            <a:xfrm>
              <a:off x="3546996" y="3390900"/>
              <a:ext cx="72008" cy="72008"/>
              <a:chOff x="4016896" y="3356992"/>
              <a:chExt cx="144016" cy="144016"/>
            </a:xfrm>
          </p:grpSpPr>
          <p:cxnSp>
            <p:nvCxnSpPr>
              <p:cNvPr id="152" name="Přímá spojnice 151">
                <a:extLst>
                  <a:ext uri="{FF2B5EF4-FFF2-40B4-BE49-F238E27FC236}">
                    <a16:creationId xmlns:a16="http://schemas.microsoft.com/office/drawing/2014/main" id="{F057F6F5-44A8-7503-CCDC-3853D7206B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904" y="3356992"/>
                <a:ext cx="0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Přímá spojnice 153">
                <a:extLst>
                  <a:ext uri="{FF2B5EF4-FFF2-40B4-BE49-F238E27FC236}">
                    <a16:creationId xmlns:a16="http://schemas.microsoft.com/office/drawing/2014/main" id="{921E8F4F-B793-E1AE-8BDA-7DF65E7C44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96" y="3429000"/>
                <a:ext cx="14401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Skupina 159">
            <a:extLst>
              <a:ext uri="{FF2B5EF4-FFF2-40B4-BE49-F238E27FC236}">
                <a16:creationId xmlns:a16="http://schemas.microsoft.com/office/drawing/2014/main" id="{2775F2D5-5683-D285-4AA4-01F247B52EA2}"/>
              </a:ext>
            </a:extLst>
          </p:cNvPr>
          <p:cNvGrpSpPr/>
          <p:nvPr/>
        </p:nvGrpSpPr>
        <p:grpSpPr>
          <a:xfrm>
            <a:off x="2288704" y="742504"/>
            <a:ext cx="288032" cy="166216"/>
            <a:chOff x="5529064" y="2686720"/>
            <a:chExt cx="288032" cy="166216"/>
          </a:xfrm>
        </p:grpSpPr>
        <p:sp>
          <p:nvSpPr>
            <p:cNvPr id="170" name="Ovál 169">
              <a:extLst>
                <a:ext uri="{FF2B5EF4-FFF2-40B4-BE49-F238E27FC236}">
                  <a16:creationId xmlns:a16="http://schemas.microsoft.com/office/drawing/2014/main" id="{8197EA5E-5BBE-A8A1-8683-45F46415F68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1" name="Přímá spojnice 170">
              <a:extLst>
                <a:ext uri="{FF2B5EF4-FFF2-40B4-BE49-F238E27FC236}">
                  <a16:creationId xmlns:a16="http://schemas.microsoft.com/office/drawing/2014/main" id="{9E577447-8AAA-6BA9-B071-7FC0C70559D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Přímá spojnice 171">
              <a:extLst>
                <a:ext uri="{FF2B5EF4-FFF2-40B4-BE49-F238E27FC236}">
                  <a16:creationId xmlns:a16="http://schemas.microsoft.com/office/drawing/2014/main" id="{E8D27BFF-111C-81BF-7CDE-EA1355A65E9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Přímá spojnice 172">
              <a:extLst>
                <a:ext uri="{FF2B5EF4-FFF2-40B4-BE49-F238E27FC236}">
                  <a16:creationId xmlns:a16="http://schemas.microsoft.com/office/drawing/2014/main" id="{05427EFF-4388-2C3D-CFF5-BA10C711A14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Skupina 175">
            <a:extLst>
              <a:ext uri="{FF2B5EF4-FFF2-40B4-BE49-F238E27FC236}">
                <a16:creationId xmlns:a16="http://schemas.microsoft.com/office/drawing/2014/main" id="{4D2D4AD9-C6ED-3BC6-8F70-71BFCAC2E565}"/>
              </a:ext>
            </a:extLst>
          </p:cNvPr>
          <p:cNvGrpSpPr/>
          <p:nvPr/>
        </p:nvGrpSpPr>
        <p:grpSpPr>
          <a:xfrm>
            <a:off x="2648744" y="742504"/>
            <a:ext cx="288032" cy="166216"/>
            <a:chOff x="5529064" y="2686720"/>
            <a:chExt cx="288032" cy="166216"/>
          </a:xfrm>
        </p:grpSpPr>
        <p:sp>
          <p:nvSpPr>
            <p:cNvPr id="177" name="Ovál 176">
              <a:extLst>
                <a:ext uri="{FF2B5EF4-FFF2-40B4-BE49-F238E27FC236}">
                  <a16:creationId xmlns:a16="http://schemas.microsoft.com/office/drawing/2014/main" id="{5222262A-BAD3-FED2-6087-DA153831698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8" name="Přímá spojnice 177">
              <a:extLst>
                <a:ext uri="{FF2B5EF4-FFF2-40B4-BE49-F238E27FC236}">
                  <a16:creationId xmlns:a16="http://schemas.microsoft.com/office/drawing/2014/main" id="{D7BC1E7F-0A2C-01E2-171F-0C8ACE520A2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Přímá spojnice 178">
              <a:extLst>
                <a:ext uri="{FF2B5EF4-FFF2-40B4-BE49-F238E27FC236}">
                  <a16:creationId xmlns:a16="http://schemas.microsoft.com/office/drawing/2014/main" id="{B7BBF013-2B49-58B8-FB4E-7F7FE7288BD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Přímá spojnice 179">
              <a:extLst>
                <a:ext uri="{FF2B5EF4-FFF2-40B4-BE49-F238E27FC236}">
                  <a16:creationId xmlns:a16="http://schemas.microsoft.com/office/drawing/2014/main" id="{76AC2C35-9CB8-F708-5AAA-BBCE5E28B9B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E4FEB063-0D78-2D3A-6E64-8DC019CC6975}"/>
              </a:ext>
            </a:extLst>
          </p:cNvPr>
          <p:cNvCxnSpPr>
            <a:cxnSpLocks/>
          </p:cNvCxnSpPr>
          <p:nvPr/>
        </p:nvCxnSpPr>
        <p:spPr>
          <a:xfrm flipH="1">
            <a:off x="2576736" y="764704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Skupina 184">
            <a:extLst>
              <a:ext uri="{FF2B5EF4-FFF2-40B4-BE49-F238E27FC236}">
                <a16:creationId xmlns:a16="http://schemas.microsoft.com/office/drawing/2014/main" id="{E576F717-DBEF-5C83-0DB2-D364D8D97695}"/>
              </a:ext>
            </a:extLst>
          </p:cNvPr>
          <p:cNvGrpSpPr/>
          <p:nvPr/>
        </p:nvGrpSpPr>
        <p:grpSpPr>
          <a:xfrm>
            <a:off x="632520" y="1124744"/>
            <a:ext cx="288032" cy="167536"/>
            <a:chOff x="5529064" y="2564904"/>
            <a:chExt cx="288032" cy="167536"/>
          </a:xfrm>
        </p:grpSpPr>
        <p:sp>
          <p:nvSpPr>
            <p:cNvPr id="186" name="Ovál 185">
              <a:extLst>
                <a:ext uri="{FF2B5EF4-FFF2-40B4-BE49-F238E27FC236}">
                  <a16:creationId xmlns:a16="http://schemas.microsoft.com/office/drawing/2014/main" id="{18321715-81F5-F216-6152-41D3517F905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7" name="Přímá spojnice 186">
              <a:extLst>
                <a:ext uri="{FF2B5EF4-FFF2-40B4-BE49-F238E27FC236}">
                  <a16:creationId xmlns:a16="http://schemas.microsoft.com/office/drawing/2014/main" id="{F988CF37-BD2B-0831-ADA3-89344B34EF2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>
              <a:extLst>
                <a:ext uri="{FF2B5EF4-FFF2-40B4-BE49-F238E27FC236}">
                  <a16:creationId xmlns:a16="http://schemas.microsoft.com/office/drawing/2014/main" id="{DD36A864-F0E0-ED91-2C84-91DC5088F187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Přímá spojnice 189">
              <a:extLst>
                <a:ext uri="{FF2B5EF4-FFF2-40B4-BE49-F238E27FC236}">
                  <a16:creationId xmlns:a16="http://schemas.microsoft.com/office/drawing/2014/main" id="{E487A085-F969-379C-A439-59F7539E580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Skupina 190">
            <a:extLst>
              <a:ext uri="{FF2B5EF4-FFF2-40B4-BE49-F238E27FC236}">
                <a16:creationId xmlns:a16="http://schemas.microsoft.com/office/drawing/2014/main" id="{1893D91C-72C4-EE6B-9669-3D615C60B58D}"/>
              </a:ext>
            </a:extLst>
          </p:cNvPr>
          <p:cNvGrpSpPr/>
          <p:nvPr/>
        </p:nvGrpSpPr>
        <p:grpSpPr>
          <a:xfrm>
            <a:off x="992560" y="1124744"/>
            <a:ext cx="288032" cy="167536"/>
            <a:chOff x="5529064" y="2564904"/>
            <a:chExt cx="288032" cy="167536"/>
          </a:xfrm>
        </p:grpSpPr>
        <p:sp>
          <p:nvSpPr>
            <p:cNvPr id="192" name="Ovál 191">
              <a:extLst>
                <a:ext uri="{FF2B5EF4-FFF2-40B4-BE49-F238E27FC236}">
                  <a16:creationId xmlns:a16="http://schemas.microsoft.com/office/drawing/2014/main" id="{53BB4636-0F4B-17D6-8093-FA4450951AD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3" name="Přímá spojnice 192">
              <a:extLst>
                <a:ext uri="{FF2B5EF4-FFF2-40B4-BE49-F238E27FC236}">
                  <a16:creationId xmlns:a16="http://schemas.microsoft.com/office/drawing/2014/main" id="{B2600655-7F5E-45C5-7E79-CABCDC2FCEB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Přímá spojnice 194">
              <a:extLst>
                <a:ext uri="{FF2B5EF4-FFF2-40B4-BE49-F238E27FC236}">
                  <a16:creationId xmlns:a16="http://schemas.microsoft.com/office/drawing/2014/main" id="{BD620CAD-3687-2D37-0281-4C2F0AEFAFF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Přímá spojnice 195">
              <a:extLst>
                <a:ext uri="{FF2B5EF4-FFF2-40B4-BE49-F238E27FC236}">
                  <a16:creationId xmlns:a16="http://schemas.microsoft.com/office/drawing/2014/main" id="{6B410BEE-7E81-4BB2-5F3B-C9FE1337A4D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Skupina 196">
            <a:extLst>
              <a:ext uri="{FF2B5EF4-FFF2-40B4-BE49-F238E27FC236}">
                <a16:creationId xmlns:a16="http://schemas.microsoft.com/office/drawing/2014/main" id="{CE0C7DD8-3B4A-2F5E-1D93-E91111A203F7}"/>
              </a:ext>
            </a:extLst>
          </p:cNvPr>
          <p:cNvGrpSpPr/>
          <p:nvPr/>
        </p:nvGrpSpPr>
        <p:grpSpPr>
          <a:xfrm>
            <a:off x="1640632" y="1124744"/>
            <a:ext cx="288032" cy="167536"/>
            <a:chOff x="5529064" y="2564904"/>
            <a:chExt cx="288032" cy="167536"/>
          </a:xfrm>
        </p:grpSpPr>
        <p:sp>
          <p:nvSpPr>
            <p:cNvPr id="198" name="Ovál 197">
              <a:extLst>
                <a:ext uri="{FF2B5EF4-FFF2-40B4-BE49-F238E27FC236}">
                  <a16:creationId xmlns:a16="http://schemas.microsoft.com/office/drawing/2014/main" id="{18AE142F-3088-1311-2E61-DE11B0A812D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99" name="Přímá spojnice 198">
              <a:extLst>
                <a:ext uri="{FF2B5EF4-FFF2-40B4-BE49-F238E27FC236}">
                  <a16:creationId xmlns:a16="http://schemas.microsoft.com/office/drawing/2014/main" id="{23641D93-43B4-41EC-5B0B-5F8BC780D48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Přímá spojnice 200">
              <a:extLst>
                <a:ext uri="{FF2B5EF4-FFF2-40B4-BE49-F238E27FC236}">
                  <a16:creationId xmlns:a16="http://schemas.microsoft.com/office/drawing/2014/main" id="{DF6E3275-CFA5-B296-A4D6-BD9E6F3B2C2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Přímá spojnice 201">
              <a:extLst>
                <a:ext uri="{FF2B5EF4-FFF2-40B4-BE49-F238E27FC236}">
                  <a16:creationId xmlns:a16="http://schemas.microsoft.com/office/drawing/2014/main" id="{04C27634-1624-9CEC-A3BD-57FC3C59070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Skupina 202">
            <a:extLst>
              <a:ext uri="{FF2B5EF4-FFF2-40B4-BE49-F238E27FC236}">
                <a16:creationId xmlns:a16="http://schemas.microsoft.com/office/drawing/2014/main" id="{C119F763-FA63-0843-0797-C32064293173}"/>
              </a:ext>
            </a:extLst>
          </p:cNvPr>
          <p:cNvGrpSpPr/>
          <p:nvPr/>
        </p:nvGrpSpPr>
        <p:grpSpPr>
          <a:xfrm>
            <a:off x="2288704" y="1124744"/>
            <a:ext cx="288032" cy="288032"/>
            <a:chOff x="5529064" y="2564904"/>
            <a:chExt cx="288032" cy="288032"/>
          </a:xfrm>
        </p:grpSpPr>
        <p:sp>
          <p:nvSpPr>
            <p:cNvPr id="204" name="Ovál 203">
              <a:extLst>
                <a:ext uri="{FF2B5EF4-FFF2-40B4-BE49-F238E27FC236}">
                  <a16:creationId xmlns:a16="http://schemas.microsoft.com/office/drawing/2014/main" id="{3BD28D82-C239-6511-956F-A1C1BCC14E8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5" name="Přímá spojnice 204">
              <a:extLst>
                <a:ext uri="{FF2B5EF4-FFF2-40B4-BE49-F238E27FC236}">
                  <a16:creationId xmlns:a16="http://schemas.microsoft.com/office/drawing/2014/main" id="{A2E5E86D-DA24-1ECD-0A4D-D33AC0F4D7C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Přímá spojnice 205">
              <a:extLst>
                <a:ext uri="{FF2B5EF4-FFF2-40B4-BE49-F238E27FC236}">
                  <a16:creationId xmlns:a16="http://schemas.microsoft.com/office/drawing/2014/main" id="{57DA1D9C-DF8C-E04C-832F-F6F5674286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Přímá spojnice 206">
              <a:extLst>
                <a:ext uri="{FF2B5EF4-FFF2-40B4-BE49-F238E27FC236}">
                  <a16:creationId xmlns:a16="http://schemas.microsoft.com/office/drawing/2014/main" id="{1D8A57EC-AF0A-D19B-3227-211F8D23F4E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Přímá spojnice 207">
              <a:extLst>
                <a:ext uri="{FF2B5EF4-FFF2-40B4-BE49-F238E27FC236}">
                  <a16:creationId xmlns:a16="http://schemas.microsoft.com/office/drawing/2014/main" id="{3BD78C35-A776-4FA9-0A23-43B1A44E5BD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" name="Skupina 208">
            <a:extLst>
              <a:ext uri="{FF2B5EF4-FFF2-40B4-BE49-F238E27FC236}">
                <a16:creationId xmlns:a16="http://schemas.microsoft.com/office/drawing/2014/main" id="{A204FE14-BB30-A0CE-330C-C890E7CDCF4E}"/>
              </a:ext>
            </a:extLst>
          </p:cNvPr>
          <p:cNvGrpSpPr/>
          <p:nvPr/>
        </p:nvGrpSpPr>
        <p:grpSpPr>
          <a:xfrm>
            <a:off x="2648744" y="1124744"/>
            <a:ext cx="288032" cy="288032"/>
            <a:chOff x="5529064" y="2564904"/>
            <a:chExt cx="288032" cy="288032"/>
          </a:xfrm>
        </p:grpSpPr>
        <p:sp>
          <p:nvSpPr>
            <p:cNvPr id="210" name="Ovál 209">
              <a:extLst>
                <a:ext uri="{FF2B5EF4-FFF2-40B4-BE49-F238E27FC236}">
                  <a16:creationId xmlns:a16="http://schemas.microsoft.com/office/drawing/2014/main" id="{BD386191-BAB3-55ED-4E85-38943DF5EEE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1" name="Přímá spojnice 210">
              <a:extLst>
                <a:ext uri="{FF2B5EF4-FFF2-40B4-BE49-F238E27FC236}">
                  <a16:creationId xmlns:a16="http://schemas.microsoft.com/office/drawing/2014/main" id="{6C484399-24DB-F129-9CBE-A4A205220D0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Přímá spojnice 211">
              <a:extLst>
                <a:ext uri="{FF2B5EF4-FFF2-40B4-BE49-F238E27FC236}">
                  <a16:creationId xmlns:a16="http://schemas.microsoft.com/office/drawing/2014/main" id="{AC7943C0-D8CD-15A3-B978-80B98C2D793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Přímá spojnice 212">
              <a:extLst>
                <a:ext uri="{FF2B5EF4-FFF2-40B4-BE49-F238E27FC236}">
                  <a16:creationId xmlns:a16="http://schemas.microsoft.com/office/drawing/2014/main" id="{BFDFDCF2-0FE8-71DC-022C-E2431A551247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Přímá spojnice 213">
              <a:extLst>
                <a:ext uri="{FF2B5EF4-FFF2-40B4-BE49-F238E27FC236}">
                  <a16:creationId xmlns:a16="http://schemas.microsoft.com/office/drawing/2014/main" id="{5203BD61-BDC1-D200-D649-1312DC4986C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5" name="Přímá spojnice 214">
            <a:extLst>
              <a:ext uri="{FF2B5EF4-FFF2-40B4-BE49-F238E27FC236}">
                <a16:creationId xmlns:a16="http://schemas.microsoft.com/office/drawing/2014/main" id="{E3CF05F3-98C5-5CD2-334F-81D4F99CA00B}"/>
              </a:ext>
            </a:extLst>
          </p:cNvPr>
          <p:cNvCxnSpPr>
            <a:cxnSpLocks/>
            <a:stCxn id="210" idx="6"/>
          </p:cNvCxnSpPr>
          <p:nvPr/>
        </p:nvCxnSpPr>
        <p:spPr>
          <a:xfrm flipH="1" flipV="1">
            <a:off x="344488" y="1268760"/>
            <a:ext cx="2470080" cy="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Skupina 216">
            <a:extLst>
              <a:ext uri="{FF2B5EF4-FFF2-40B4-BE49-F238E27FC236}">
                <a16:creationId xmlns:a16="http://schemas.microsoft.com/office/drawing/2014/main" id="{4FDAAB61-F9E6-C65C-D773-FBD34DA94114}"/>
              </a:ext>
            </a:extLst>
          </p:cNvPr>
          <p:cNvGrpSpPr/>
          <p:nvPr/>
        </p:nvGrpSpPr>
        <p:grpSpPr>
          <a:xfrm rot="5400000">
            <a:off x="416496" y="620688"/>
            <a:ext cx="144016" cy="288032"/>
            <a:chOff x="1280592" y="1844824"/>
            <a:chExt cx="144016" cy="288032"/>
          </a:xfrm>
        </p:grpSpPr>
        <p:sp>
          <p:nvSpPr>
            <p:cNvPr id="218" name="Rovnoramenný trojúhelník 217">
              <a:extLst>
                <a:ext uri="{FF2B5EF4-FFF2-40B4-BE49-F238E27FC236}">
                  <a16:creationId xmlns:a16="http://schemas.microsoft.com/office/drawing/2014/main" id="{6DD27B10-3EDC-95E1-B31D-02A25B5F2C4E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9" name="Přímá spojnice 218">
              <a:extLst>
                <a:ext uri="{FF2B5EF4-FFF2-40B4-BE49-F238E27FC236}">
                  <a16:creationId xmlns:a16="http://schemas.microsoft.com/office/drawing/2014/main" id="{B7B6CBA9-BE55-6D8B-B229-D855192F50A6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Přímá spojnice 219">
              <a:extLst>
                <a:ext uri="{FF2B5EF4-FFF2-40B4-BE49-F238E27FC236}">
                  <a16:creationId xmlns:a16="http://schemas.microsoft.com/office/drawing/2014/main" id="{4AA9AF24-9C49-5114-AD4E-37E5D5AEB2AB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Skupina 234">
            <a:extLst>
              <a:ext uri="{FF2B5EF4-FFF2-40B4-BE49-F238E27FC236}">
                <a16:creationId xmlns:a16="http://schemas.microsoft.com/office/drawing/2014/main" id="{18D84F88-1076-0DF6-A7EE-13B54D87E092}"/>
              </a:ext>
            </a:extLst>
          </p:cNvPr>
          <p:cNvGrpSpPr/>
          <p:nvPr/>
        </p:nvGrpSpPr>
        <p:grpSpPr>
          <a:xfrm>
            <a:off x="992560" y="836712"/>
            <a:ext cx="288032" cy="360040"/>
            <a:chOff x="4232920" y="3284984"/>
            <a:chExt cx="288032" cy="360040"/>
          </a:xfrm>
        </p:grpSpPr>
        <p:cxnSp>
          <p:nvCxnSpPr>
            <p:cNvPr id="236" name="Přímá spojnice 235">
              <a:extLst>
                <a:ext uri="{FF2B5EF4-FFF2-40B4-BE49-F238E27FC236}">
                  <a16:creationId xmlns:a16="http://schemas.microsoft.com/office/drawing/2014/main" id="{7F247E9A-A58E-AB39-9359-0C92C342471A}"/>
                </a:ext>
              </a:extLst>
            </p:cNvPr>
            <p:cNvCxnSpPr/>
            <p:nvPr/>
          </p:nvCxnSpPr>
          <p:spPr>
            <a:xfrm>
              <a:off x="4232920" y="3429000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Přímá spojnice 236">
              <a:extLst>
                <a:ext uri="{FF2B5EF4-FFF2-40B4-BE49-F238E27FC236}">
                  <a16:creationId xmlns:a16="http://schemas.microsoft.com/office/drawing/2014/main" id="{0CC69C29-FCE3-E363-56A9-C265E172DA06}"/>
                </a:ext>
              </a:extLst>
            </p:cNvPr>
            <p:cNvCxnSpPr/>
            <p:nvPr/>
          </p:nvCxnSpPr>
          <p:spPr>
            <a:xfrm>
              <a:off x="4232920" y="350100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Přímá spojnice 237">
              <a:extLst>
                <a:ext uri="{FF2B5EF4-FFF2-40B4-BE49-F238E27FC236}">
                  <a16:creationId xmlns:a16="http://schemas.microsoft.com/office/drawing/2014/main" id="{98AAA371-6FF4-467B-7904-2462223135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Přímá spojnice 238">
              <a:extLst>
                <a:ext uri="{FF2B5EF4-FFF2-40B4-BE49-F238E27FC236}">
                  <a16:creationId xmlns:a16="http://schemas.microsoft.com/office/drawing/2014/main" id="{7AD57DF9-1EE2-F935-C54E-D06DB8E672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Skupina 239">
            <a:extLst>
              <a:ext uri="{FF2B5EF4-FFF2-40B4-BE49-F238E27FC236}">
                <a16:creationId xmlns:a16="http://schemas.microsoft.com/office/drawing/2014/main" id="{445AE682-86EA-6AA5-B19D-055CF06BC644}"/>
              </a:ext>
            </a:extLst>
          </p:cNvPr>
          <p:cNvGrpSpPr/>
          <p:nvPr/>
        </p:nvGrpSpPr>
        <p:grpSpPr>
          <a:xfrm>
            <a:off x="2648744" y="836712"/>
            <a:ext cx="288032" cy="360040"/>
            <a:chOff x="4232920" y="3284984"/>
            <a:chExt cx="288032" cy="360040"/>
          </a:xfrm>
        </p:grpSpPr>
        <p:cxnSp>
          <p:nvCxnSpPr>
            <p:cNvPr id="241" name="Přímá spojnice 240">
              <a:extLst>
                <a:ext uri="{FF2B5EF4-FFF2-40B4-BE49-F238E27FC236}">
                  <a16:creationId xmlns:a16="http://schemas.microsoft.com/office/drawing/2014/main" id="{D00630BF-0C99-779F-D7E1-553A9501E2B7}"/>
                </a:ext>
              </a:extLst>
            </p:cNvPr>
            <p:cNvCxnSpPr/>
            <p:nvPr/>
          </p:nvCxnSpPr>
          <p:spPr>
            <a:xfrm>
              <a:off x="4232920" y="3429000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Přímá spojnice 241">
              <a:extLst>
                <a:ext uri="{FF2B5EF4-FFF2-40B4-BE49-F238E27FC236}">
                  <a16:creationId xmlns:a16="http://schemas.microsoft.com/office/drawing/2014/main" id="{731C2870-6D2D-E949-F170-8B8628D4C14F}"/>
                </a:ext>
              </a:extLst>
            </p:cNvPr>
            <p:cNvCxnSpPr/>
            <p:nvPr/>
          </p:nvCxnSpPr>
          <p:spPr>
            <a:xfrm>
              <a:off x="4232920" y="350100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Přímá spojnice 242">
              <a:extLst>
                <a:ext uri="{FF2B5EF4-FFF2-40B4-BE49-F238E27FC236}">
                  <a16:creationId xmlns:a16="http://schemas.microsoft.com/office/drawing/2014/main" id="{23BAF743-A6A5-D182-23EE-1A1E8B41C3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Přímá spojnice 243">
              <a:extLst>
                <a:ext uri="{FF2B5EF4-FFF2-40B4-BE49-F238E27FC236}">
                  <a16:creationId xmlns:a16="http://schemas.microsoft.com/office/drawing/2014/main" id="{D252B832-A0A8-079F-7582-B6438B0BA8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Skupina 246">
            <a:extLst>
              <a:ext uri="{FF2B5EF4-FFF2-40B4-BE49-F238E27FC236}">
                <a16:creationId xmlns:a16="http://schemas.microsoft.com/office/drawing/2014/main" id="{B241243B-80A4-134B-A9DF-EC605435F623}"/>
              </a:ext>
            </a:extLst>
          </p:cNvPr>
          <p:cNvGrpSpPr/>
          <p:nvPr/>
        </p:nvGrpSpPr>
        <p:grpSpPr>
          <a:xfrm>
            <a:off x="128464" y="1196752"/>
            <a:ext cx="216024" cy="144016"/>
            <a:chOff x="2000672" y="2636912"/>
            <a:chExt cx="216024" cy="144016"/>
          </a:xfrm>
        </p:grpSpPr>
        <p:grpSp>
          <p:nvGrpSpPr>
            <p:cNvPr id="248" name="Skupina 247">
              <a:extLst>
                <a:ext uri="{FF2B5EF4-FFF2-40B4-BE49-F238E27FC236}">
                  <a16:creationId xmlns:a16="http://schemas.microsoft.com/office/drawing/2014/main" id="{4EBF38D2-D695-0789-74F0-AC39CB1D3680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253" name="Ovál 252">
                <a:extLst>
                  <a:ext uri="{FF2B5EF4-FFF2-40B4-BE49-F238E27FC236}">
                    <a16:creationId xmlns:a16="http://schemas.microsoft.com/office/drawing/2014/main" id="{BEBF2905-6596-5210-BA91-B9F8700F7A1C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254" name="Přímá spojnice 253">
                <a:extLst>
                  <a:ext uri="{FF2B5EF4-FFF2-40B4-BE49-F238E27FC236}">
                    <a16:creationId xmlns:a16="http://schemas.microsoft.com/office/drawing/2014/main" id="{DC47FFF0-8E3E-B4E2-6CAE-5D34494DC5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1" name="Přímá spojnice 250">
              <a:extLst>
                <a:ext uri="{FF2B5EF4-FFF2-40B4-BE49-F238E27FC236}">
                  <a16:creationId xmlns:a16="http://schemas.microsoft.com/office/drawing/2014/main" id="{25D18E3A-532C-8084-150C-4ED9BDD8307A}"/>
                </a:ext>
              </a:extLst>
            </p:cNvPr>
            <p:cNvCxnSpPr>
              <a:cxnSpLocks/>
              <a:endCxn id="253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5" name="Přímá spojnice 254">
            <a:extLst>
              <a:ext uri="{FF2B5EF4-FFF2-40B4-BE49-F238E27FC236}">
                <a16:creationId xmlns:a16="http://schemas.microsoft.com/office/drawing/2014/main" id="{E8223E3A-E940-BA2F-969E-FBD35CB6E070}"/>
              </a:ext>
            </a:extLst>
          </p:cNvPr>
          <p:cNvCxnSpPr>
            <a:cxnSpLocks/>
          </p:cNvCxnSpPr>
          <p:nvPr/>
        </p:nvCxnSpPr>
        <p:spPr>
          <a:xfrm flipV="1">
            <a:off x="5385048" y="76470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7" name="Skupina 256">
            <a:extLst>
              <a:ext uri="{FF2B5EF4-FFF2-40B4-BE49-F238E27FC236}">
                <a16:creationId xmlns:a16="http://schemas.microsoft.com/office/drawing/2014/main" id="{D25DBE92-84A9-E936-D528-7CA73F0CBDF0}"/>
              </a:ext>
            </a:extLst>
          </p:cNvPr>
          <p:cNvGrpSpPr/>
          <p:nvPr/>
        </p:nvGrpSpPr>
        <p:grpSpPr>
          <a:xfrm>
            <a:off x="2720752" y="1268760"/>
            <a:ext cx="144016" cy="720080"/>
            <a:chOff x="3440832" y="1988840"/>
            <a:chExt cx="144016" cy="720080"/>
          </a:xfrm>
          <a:solidFill>
            <a:srgbClr val="FF66FF"/>
          </a:solidFill>
        </p:grpSpPr>
        <p:sp>
          <p:nvSpPr>
            <p:cNvPr id="258" name="Obdélník 257">
              <a:extLst>
                <a:ext uri="{FF2B5EF4-FFF2-40B4-BE49-F238E27FC236}">
                  <a16:creationId xmlns:a16="http://schemas.microsoft.com/office/drawing/2014/main" id="{9E54162C-3A7C-5393-EBCD-31837DBBDEA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9" name="Přímá spojnice 258">
              <a:extLst>
                <a:ext uri="{FF2B5EF4-FFF2-40B4-BE49-F238E27FC236}">
                  <a16:creationId xmlns:a16="http://schemas.microsoft.com/office/drawing/2014/main" id="{A08DCDAB-5BDB-BBF9-CD98-60DC6AF3B80B}"/>
                </a:ext>
              </a:extLst>
            </p:cNvPr>
            <p:cNvCxnSpPr>
              <a:endCxn id="25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Přímá spojnice 259">
              <a:extLst>
                <a:ext uri="{FF2B5EF4-FFF2-40B4-BE49-F238E27FC236}">
                  <a16:creationId xmlns:a16="http://schemas.microsoft.com/office/drawing/2014/main" id="{62A52087-86DE-944E-8793-0C077DE9BC03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Skupina 260">
            <a:extLst>
              <a:ext uri="{FF2B5EF4-FFF2-40B4-BE49-F238E27FC236}">
                <a16:creationId xmlns:a16="http://schemas.microsoft.com/office/drawing/2014/main" id="{FBD8313B-0A8F-BF45-F6CB-FBE59141168B}"/>
              </a:ext>
            </a:extLst>
          </p:cNvPr>
          <p:cNvGrpSpPr/>
          <p:nvPr/>
        </p:nvGrpSpPr>
        <p:grpSpPr>
          <a:xfrm>
            <a:off x="3080792" y="836712"/>
            <a:ext cx="288032" cy="360040"/>
            <a:chOff x="3368824" y="3356992"/>
            <a:chExt cx="288032" cy="360040"/>
          </a:xfrm>
        </p:grpSpPr>
        <p:grpSp>
          <p:nvGrpSpPr>
            <p:cNvPr id="262" name="Skupina 261">
              <a:extLst>
                <a:ext uri="{FF2B5EF4-FFF2-40B4-BE49-F238E27FC236}">
                  <a16:creationId xmlns:a16="http://schemas.microsoft.com/office/drawing/2014/main" id="{F14DDE4A-8678-C7F6-2CBB-1C66E400DBA4}"/>
                </a:ext>
              </a:extLst>
            </p:cNvPr>
            <p:cNvGrpSpPr/>
            <p:nvPr/>
          </p:nvGrpSpPr>
          <p:grpSpPr>
            <a:xfrm>
              <a:off x="3368824" y="3356992"/>
              <a:ext cx="288032" cy="360040"/>
              <a:chOff x="4232920" y="3284984"/>
              <a:chExt cx="288032" cy="360040"/>
            </a:xfrm>
          </p:grpSpPr>
          <p:cxnSp>
            <p:nvCxnSpPr>
              <p:cNvPr id="266" name="Přímá spojnice 265">
                <a:extLst>
                  <a:ext uri="{FF2B5EF4-FFF2-40B4-BE49-F238E27FC236}">
                    <a16:creationId xmlns:a16="http://schemas.microsoft.com/office/drawing/2014/main" id="{FF5BED93-7C3F-A219-B4E6-44C4D1EA0BFA}"/>
                  </a:ext>
                </a:extLst>
              </p:cNvPr>
              <p:cNvCxnSpPr/>
              <p:nvPr/>
            </p:nvCxnSpPr>
            <p:spPr>
              <a:xfrm>
                <a:off x="4232920" y="3429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Přímá spojnice 266">
                <a:extLst>
                  <a:ext uri="{FF2B5EF4-FFF2-40B4-BE49-F238E27FC236}">
                    <a16:creationId xmlns:a16="http://schemas.microsoft.com/office/drawing/2014/main" id="{9AF896AC-85DF-BE83-894F-453953D8A5F7}"/>
                  </a:ext>
                </a:extLst>
              </p:cNvPr>
              <p:cNvCxnSpPr/>
              <p:nvPr/>
            </p:nvCxnSpPr>
            <p:spPr>
              <a:xfrm>
                <a:off x="4232920" y="350100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Přímá spojnice 267">
                <a:extLst>
                  <a:ext uri="{FF2B5EF4-FFF2-40B4-BE49-F238E27FC236}">
                    <a16:creationId xmlns:a16="http://schemas.microsoft.com/office/drawing/2014/main" id="{FA0410FA-FF02-B0EF-8E29-FFA5F72BB73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Přímá spojnice 268">
                <a:extLst>
                  <a:ext uri="{FF2B5EF4-FFF2-40B4-BE49-F238E27FC236}">
                    <a16:creationId xmlns:a16="http://schemas.microsoft.com/office/drawing/2014/main" id="{2013AA0C-E4DE-0C40-CFF4-96F34C9BA3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01008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3" name="Skupina 262">
              <a:extLst>
                <a:ext uri="{FF2B5EF4-FFF2-40B4-BE49-F238E27FC236}">
                  <a16:creationId xmlns:a16="http://schemas.microsoft.com/office/drawing/2014/main" id="{9523FC44-5671-165B-07B4-EE90AC7C91B5}"/>
                </a:ext>
              </a:extLst>
            </p:cNvPr>
            <p:cNvGrpSpPr/>
            <p:nvPr/>
          </p:nvGrpSpPr>
          <p:grpSpPr>
            <a:xfrm>
              <a:off x="3546996" y="3390900"/>
              <a:ext cx="72008" cy="72008"/>
              <a:chOff x="4016896" y="3356992"/>
              <a:chExt cx="144016" cy="144016"/>
            </a:xfrm>
          </p:grpSpPr>
          <p:cxnSp>
            <p:nvCxnSpPr>
              <p:cNvPr id="264" name="Přímá spojnice 263">
                <a:extLst>
                  <a:ext uri="{FF2B5EF4-FFF2-40B4-BE49-F238E27FC236}">
                    <a16:creationId xmlns:a16="http://schemas.microsoft.com/office/drawing/2014/main" id="{ACD34618-CBDD-12D6-35B0-E590CFEEDE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904" y="3356992"/>
                <a:ext cx="0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Přímá spojnice 264">
                <a:extLst>
                  <a:ext uri="{FF2B5EF4-FFF2-40B4-BE49-F238E27FC236}">
                    <a16:creationId xmlns:a16="http://schemas.microsoft.com/office/drawing/2014/main" id="{9DC42EEB-3579-3B49-CCD7-77570739B0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96" y="3429000"/>
                <a:ext cx="14401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88" name="Přímá spojnice 287">
            <a:extLst>
              <a:ext uri="{FF2B5EF4-FFF2-40B4-BE49-F238E27FC236}">
                <a16:creationId xmlns:a16="http://schemas.microsoft.com/office/drawing/2014/main" id="{99BA41EC-C9D7-1DC1-8A66-D06D0FA98E88}"/>
              </a:ext>
            </a:extLst>
          </p:cNvPr>
          <p:cNvCxnSpPr>
            <a:cxnSpLocks/>
          </p:cNvCxnSpPr>
          <p:nvPr/>
        </p:nvCxnSpPr>
        <p:spPr>
          <a:xfrm flipH="1">
            <a:off x="2792760" y="198884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Přímá spojnice 290">
            <a:extLst>
              <a:ext uri="{FF2B5EF4-FFF2-40B4-BE49-F238E27FC236}">
                <a16:creationId xmlns:a16="http://schemas.microsoft.com/office/drawing/2014/main" id="{1E4F3D6E-7F0E-5745-B7F8-9EE40560AE76}"/>
              </a:ext>
            </a:extLst>
          </p:cNvPr>
          <p:cNvCxnSpPr>
            <a:cxnSpLocks/>
          </p:cNvCxnSpPr>
          <p:nvPr/>
        </p:nvCxnSpPr>
        <p:spPr>
          <a:xfrm>
            <a:off x="3224808" y="1196752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Skupina 292">
            <a:extLst>
              <a:ext uri="{FF2B5EF4-FFF2-40B4-BE49-F238E27FC236}">
                <a16:creationId xmlns:a16="http://schemas.microsoft.com/office/drawing/2014/main" id="{070B3D6B-BEBA-DA1E-FE70-7DF02FEC2387}"/>
              </a:ext>
            </a:extLst>
          </p:cNvPr>
          <p:cNvGrpSpPr/>
          <p:nvPr/>
        </p:nvGrpSpPr>
        <p:grpSpPr>
          <a:xfrm>
            <a:off x="3080792" y="742504"/>
            <a:ext cx="288032" cy="166216"/>
            <a:chOff x="5529064" y="2686720"/>
            <a:chExt cx="288032" cy="166216"/>
          </a:xfrm>
        </p:grpSpPr>
        <p:sp>
          <p:nvSpPr>
            <p:cNvPr id="294" name="Ovál 293">
              <a:extLst>
                <a:ext uri="{FF2B5EF4-FFF2-40B4-BE49-F238E27FC236}">
                  <a16:creationId xmlns:a16="http://schemas.microsoft.com/office/drawing/2014/main" id="{BB262873-8A0E-ABDA-83D2-F90249E6597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95" name="Přímá spojnice 294">
              <a:extLst>
                <a:ext uri="{FF2B5EF4-FFF2-40B4-BE49-F238E27FC236}">
                  <a16:creationId xmlns:a16="http://schemas.microsoft.com/office/drawing/2014/main" id="{5E009A92-3363-5FC5-3E88-A4ECD156985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Přímá spojnice 295">
              <a:extLst>
                <a:ext uri="{FF2B5EF4-FFF2-40B4-BE49-F238E27FC236}">
                  <a16:creationId xmlns:a16="http://schemas.microsoft.com/office/drawing/2014/main" id="{A7D57D58-3CB2-1AA4-9737-E87BFB68940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Přímá spojnice 296">
              <a:extLst>
                <a:ext uri="{FF2B5EF4-FFF2-40B4-BE49-F238E27FC236}">
                  <a16:creationId xmlns:a16="http://schemas.microsoft.com/office/drawing/2014/main" id="{433DEDBE-EADB-1ACE-A140-D2B7AC0D9404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0" name="Přímá spojnice 299">
            <a:extLst>
              <a:ext uri="{FF2B5EF4-FFF2-40B4-BE49-F238E27FC236}">
                <a16:creationId xmlns:a16="http://schemas.microsoft.com/office/drawing/2014/main" id="{60E92744-C9AE-3A1D-61C4-80ECE79DCAC1}"/>
              </a:ext>
            </a:extLst>
          </p:cNvPr>
          <p:cNvCxnSpPr>
            <a:cxnSpLocks/>
          </p:cNvCxnSpPr>
          <p:nvPr/>
        </p:nvCxnSpPr>
        <p:spPr>
          <a:xfrm flipH="1">
            <a:off x="3224808" y="24208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2" name="Skupina 301">
            <a:extLst>
              <a:ext uri="{FF2B5EF4-FFF2-40B4-BE49-F238E27FC236}">
                <a16:creationId xmlns:a16="http://schemas.microsoft.com/office/drawing/2014/main" id="{881F10C0-2C81-9874-8264-3514EBC7D959}"/>
              </a:ext>
            </a:extLst>
          </p:cNvPr>
          <p:cNvGrpSpPr/>
          <p:nvPr/>
        </p:nvGrpSpPr>
        <p:grpSpPr>
          <a:xfrm>
            <a:off x="3080792" y="1844824"/>
            <a:ext cx="165824" cy="288032"/>
            <a:chOff x="5529064" y="2564904"/>
            <a:chExt cx="165824" cy="288032"/>
          </a:xfrm>
        </p:grpSpPr>
        <p:sp>
          <p:nvSpPr>
            <p:cNvPr id="303" name="Ovál 302">
              <a:extLst>
                <a:ext uri="{FF2B5EF4-FFF2-40B4-BE49-F238E27FC236}">
                  <a16:creationId xmlns:a16="http://schemas.microsoft.com/office/drawing/2014/main" id="{C28A2297-AC8E-4A2A-3361-0D4754040C58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05" name="Přímá spojnice 304">
              <a:extLst>
                <a:ext uri="{FF2B5EF4-FFF2-40B4-BE49-F238E27FC236}">
                  <a16:creationId xmlns:a16="http://schemas.microsoft.com/office/drawing/2014/main" id="{750EFC64-1983-CE3A-9D83-B779D6D3848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Přímá spojnice 305">
              <a:extLst>
                <a:ext uri="{FF2B5EF4-FFF2-40B4-BE49-F238E27FC236}">
                  <a16:creationId xmlns:a16="http://schemas.microsoft.com/office/drawing/2014/main" id="{2AF52624-AA67-0642-27E0-4AF7EAF52344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Přímá spojnice 306">
              <a:extLst>
                <a:ext uri="{FF2B5EF4-FFF2-40B4-BE49-F238E27FC236}">
                  <a16:creationId xmlns:a16="http://schemas.microsoft.com/office/drawing/2014/main" id="{807F2E48-014C-9B48-67F8-74BB111D074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8" name="Přímá spojnice 307">
            <a:extLst>
              <a:ext uri="{FF2B5EF4-FFF2-40B4-BE49-F238E27FC236}">
                <a16:creationId xmlns:a16="http://schemas.microsoft.com/office/drawing/2014/main" id="{EC5BEE6C-A3BB-2CFE-1733-2F1FBF0EE649}"/>
              </a:ext>
            </a:extLst>
          </p:cNvPr>
          <p:cNvCxnSpPr>
            <a:cxnSpLocks/>
          </p:cNvCxnSpPr>
          <p:nvPr/>
        </p:nvCxnSpPr>
        <p:spPr>
          <a:xfrm flipV="1">
            <a:off x="2432720" y="1412776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nice 309">
            <a:extLst>
              <a:ext uri="{FF2B5EF4-FFF2-40B4-BE49-F238E27FC236}">
                <a16:creationId xmlns:a16="http://schemas.microsoft.com/office/drawing/2014/main" id="{77BA8333-DB39-A122-C838-3A33CD3B4FA2}"/>
              </a:ext>
            </a:extLst>
          </p:cNvPr>
          <p:cNvCxnSpPr>
            <a:cxnSpLocks/>
          </p:cNvCxnSpPr>
          <p:nvPr/>
        </p:nvCxnSpPr>
        <p:spPr>
          <a:xfrm flipH="1">
            <a:off x="2432720" y="566124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Přímá spojnice 315">
            <a:extLst>
              <a:ext uri="{FF2B5EF4-FFF2-40B4-BE49-F238E27FC236}">
                <a16:creationId xmlns:a16="http://schemas.microsoft.com/office/drawing/2014/main" id="{D890F345-089E-1A12-A27D-493F9201540A}"/>
              </a:ext>
            </a:extLst>
          </p:cNvPr>
          <p:cNvCxnSpPr>
            <a:cxnSpLocks/>
          </p:cNvCxnSpPr>
          <p:nvPr/>
        </p:nvCxnSpPr>
        <p:spPr>
          <a:xfrm flipH="1">
            <a:off x="3008784" y="350100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nice 317">
            <a:extLst>
              <a:ext uri="{FF2B5EF4-FFF2-40B4-BE49-F238E27FC236}">
                <a16:creationId xmlns:a16="http://schemas.microsoft.com/office/drawing/2014/main" id="{45CBC2CF-2B6B-1937-2A82-3ECD1D1025EA}"/>
              </a:ext>
            </a:extLst>
          </p:cNvPr>
          <p:cNvCxnSpPr>
            <a:cxnSpLocks/>
          </p:cNvCxnSpPr>
          <p:nvPr/>
        </p:nvCxnSpPr>
        <p:spPr>
          <a:xfrm flipH="1">
            <a:off x="3008784" y="38610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9" name="Skupina 318">
            <a:extLst>
              <a:ext uri="{FF2B5EF4-FFF2-40B4-BE49-F238E27FC236}">
                <a16:creationId xmlns:a16="http://schemas.microsoft.com/office/drawing/2014/main" id="{2F7F4658-7D8A-5DCC-FEE9-C5D0F2310A23}"/>
              </a:ext>
            </a:extLst>
          </p:cNvPr>
          <p:cNvGrpSpPr/>
          <p:nvPr/>
        </p:nvGrpSpPr>
        <p:grpSpPr>
          <a:xfrm>
            <a:off x="3080792" y="3478808"/>
            <a:ext cx="288032" cy="45720"/>
            <a:chOff x="5529064" y="2686720"/>
            <a:chExt cx="288032" cy="45720"/>
          </a:xfrm>
        </p:grpSpPr>
        <p:sp>
          <p:nvSpPr>
            <p:cNvPr id="320" name="Ovál 319">
              <a:extLst>
                <a:ext uri="{FF2B5EF4-FFF2-40B4-BE49-F238E27FC236}">
                  <a16:creationId xmlns:a16="http://schemas.microsoft.com/office/drawing/2014/main" id="{61B5F744-6E6E-7FE9-7883-267665B4A2D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21" name="Přímá spojnice 320">
              <a:extLst>
                <a:ext uri="{FF2B5EF4-FFF2-40B4-BE49-F238E27FC236}">
                  <a16:creationId xmlns:a16="http://schemas.microsoft.com/office/drawing/2014/main" id="{D973D424-DE0E-A311-3C8F-CFDB3F6DD17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Přímá spojnice 322">
              <a:extLst>
                <a:ext uri="{FF2B5EF4-FFF2-40B4-BE49-F238E27FC236}">
                  <a16:creationId xmlns:a16="http://schemas.microsoft.com/office/drawing/2014/main" id="{62C8EA4E-33F5-44C0-2B4A-23E98BE4FB42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Skupina 324">
            <a:extLst>
              <a:ext uri="{FF2B5EF4-FFF2-40B4-BE49-F238E27FC236}">
                <a16:creationId xmlns:a16="http://schemas.microsoft.com/office/drawing/2014/main" id="{8D29CFD7-646D-D800-649A-77C85CA4D50C}"/>
              </a:ext>
            </a:extLst>
          </p:cNvPr>
          <p:cNvGrpSpPr/>
          <p:nvPr/>
        </p:nvGrpSpPr>
        <p:grpSpPr>
          <a:xfrm>
            <a:off x="3080792" y="3838848"/>
            <a:ext cx="288032" cy="45720"/>
            <a:chOff x="5529064" y="2686720"/>
            <a:chExt cx="288032" cy="45720"/>
          </a:xfrm>
        </p:grpSpPr>
        <p:sp>
          <p:nvSpPr>
            <p:cNvPr id="326" name="Ovál 325">
              <a:extLst>
                <a:ext uri="{FF2B5EF4-FFF2-40B4-BE49-F238E27FC236}">
                  <a16:creationId xmlns:a16="http://schemas.microsoft.com/office/drawing/2014/main" id="{B906C06D-06A2-DC4D-8F1D-D16BE7282F4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27" name="Přímá spojnice 326">
              <a:extLst>
                <a:ext uri="{FF2B5EF4-FFF2-40B4-BE49-F238E27FC236}">
                  <a16:creationId xmlns:a16="http://schemas.microsoft.com/office/drawing/2014/main" id="{354DA5D4-45AC-6C27-C673-87B26BF2D5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Přímá spojnice 328">
              <a:extLst>
                <a:ext uri="{FF2B5EF4-FFF2-40B4-BE49-F238E27FC236}">
                  <a16:creationId xmlns:a16="http://schemas.microsoft.com/office/drawing/2014/main" id="{9A6D2AEE-FA48-0218-1DB7-1D8C7C41EE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Skupina 330">
            <a:extLst>
              <a:ext uri="{FF2B5EF4-FFF2-40B4-BE49-F238E27FC236}">
                <a16:creationId xmlns:a16="http://schemas.microsoft.com/office/drawing/2014/main" id="{A5FDD95B-984B-BC30-8459-7F1529424D42}"/>
              </a:ext>
            </a:extLst>
          </p:cNvPr>
          <p:cNvGrpSpPr/>
          <p:nvPr/>
        </p:nvGrpSpPr>
        <p:grpSpPr>
          <a:xfrm rot="5400000">
            <a:off x="2756756" y="3681028"/>
            <a:ext cx="144016" cy="360040"/>
            <a:chOff x="4304928" y="3284984"/>
            <a:chExt cx="144016" cy="360040"/>
          </a:xfrm>
        </p:grpSpPr>
        <p:cxnSp>
          <p:nvCxnSpPr>
            <p:cNvPr id="332" name="Přímá spojnice 331">
              <a:extLst>
                <a:ext uri="{FF2B5EF4-FFF2-40B4-BE49-F238E27FC236}">
                  <a16:creationId xmlns:a16="http://schemas.microsoft.com/office/drawing/2014/main" id="{7C8A0002-1075-C145-11EC-4D1940473793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429000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Přímá spojnice 332">
              <a:extLst>
                <a:ext uri="{FF2B5EF4-FFF2-40B4-BE49-F238E27FC236}">
                  <a16:creationId xmlns:a16="http://schemas.microsoft.com/office/drawing/2014/main" id="{DD7627A8-BEA2-28E8-463A-628AFC46A7DC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501008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Přímá spojnice 333">
              <a:extLst>
                <a:ext uri="{FF2B5EF4-FFF2-40B4-BE49-F238E27FC236}">
                  <a16:creationId xmlns:a16="http://schemas.microsoft.com/office/drawing/2014/main" id="{04E13F86-C10B-3249-6E23-F75D7C5988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Přímá spojnice 334">
              <a:extLst>
                <a:ext uri="{FF2B5EF4-FFF2-40B4-BE49-F238E27FC236}">
                  <a16:creationId xmlns:a16="http://schemas.microsoft.com/office/drawing/2014/main" id="{59F8B27E-98BD-7CC9-40BF-F31F2C72C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Skupina 335">
            <a:extLst>
              <a:ext uri="{FF2B5EF4-FFF2-40B4-BE49-F238E27FC236}">
                <a16:creationId xmlns:a16="http://schemas.microsoft.com/office/drawing/2014/main" id="{BD1410DA-9880-2DEB-E68C-3ED130064BA9}"/>
              </a:ext>
            </a:extLst>
          </p:cNvPr>
          <p:cNvGrpSpPr/>
          <p:nvPr/>
        </p:nvGrpSpPr>
        <p:grpSpPr>
          <a:xfrm rot="5400000">
            <a:off x="2756756" y="3320988"/>
            <a:ext cx="144016" cy="360040"/>
            <a:chOff x="4304928" y="3284984"/>
            <a:chExt cx="144016" cy="360040"/>
          </a:xfrm>
        </p:grpSpPr>
        <p:cxnSp>
          <p:nvCxnSpPr>
            <p:cNvPr id="337" name="Přímá spojnice 336">
              <a:extLst>
                <a:ext uri="{FF2B5EF4-FFF2-40B4-BE49-F238E27FC236}">
                  <a16:creationId xmlns:a16="http://schemas.microsoft.com/office/drawing/2014/main" id="{B567DEEE-CE5A-2249-FE09-5C872DB2793A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429000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Přímá spojnice 337">
              <a:extLst>
                <a:ext uri="{FF2B5EF4-FFF2-40B4-BE49-F238E27FC236}">
                  <a16:creationId xmlns:a16="http://schemas.microsoft.com/office/drawing/2014/main" id="{2DB5A987-9B5F-4A61-99A8-2DB6D997237F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501008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Přímá spojnice 338">
              <a:extLst>
                <a:ext uri="{FF2B5EF4-FFF2-40B4-BE49-F238E27FC236}">
                  <a16:creationId xmlns:a16="http://schemas.microsoft.com/office/drawing/2014/main" id="{F76B22E5-A3A9-2645-0C54-8EC8153B6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Přímá spojnice 339">
              <a:extLst>
                <a:ext uri="{FF2B5EF4-FFF2-40B4-BE49-F238E27FC236}">
                  <a16:creationId xmlns:a16="http://schemas.microsoft.com/office/drawing/2014/main" id="{5312663C-452A-7C56-CEB2-3CC97B0240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1" name="Skupina 340">
            <a:extLst>
              <a:ext uri="{FF2B5EF4-FFF2-40B4-BE49-F238E27FC236}">
                <a16:creationId xmlns:a16="http://schemas.microsoft.com/office/drawing/2014/main" id="{5CDA5946-BDAE-FB72-0448-EE6756BC49DA}"/>
              </a:ext>
            </a:extLst>
          </p:cNvPr>
          <p:cNvGrpSpPr/>
          <p:nvPr/>
        </p:nvGrpSpPr>
        <p:grpSpPr>
          <a:xfrm>
            <a:off x="2408808" y="3356992"/>
            <a:ext cx="167928" cy="288032"/>
            <a:chOff x="5649168" y="2564904"/>
            <a:chExt cx="167928" cy="288032"/>
          </a:xfrm>
        </p:grpSpPr>
        <p:sp>
          <p:nvSpPr>
            <p:cNvPr id="342" name="Ovál 341">
              <a:extLst>
                <a:ext uri="{FF2B5EF4-FFF2-40B4-BE49-F238E27FC236}">
                  <a16:creationId xmlns:a16="http://schemas.microsoft.com/office/drawing/2014/main" id="{4E474B36-82EF-A6BA-1135-9084CDDA47D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3" name="Přímá spojnice 342">
              <a:extLst>
                <a:ext uri="{FF2B5EF4-FFF2-40B4-BE49-F238E27FC236}">
                  <a16:creationId xmlns:a16="http://schemas.microsoft.com/office/drawing/2014/main" id="{2F113D10-ACE6-8DF9-79A7-44CC477E360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Přímá spojnice 343">
              <a:extLst>
                <a:ext uri="{FF2B5EF4-FFF2-40B4-BE49-F238E27FC236}">
                  <a16:creationId xmlns:a16="http://schemas.microsoft.com/office/drawing/2014/main" id="{C22443AD-8752-DC5E-86AC-7C1872CD0B1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Přímá spojnice 345">
              <a:extLst>
                <a:ext uri="{FF2B5EF4-FFF2-40B4-BE49-F238E27FC236}">
                  <a16:creationId xmlns:a16="http://schemas.microsoft.com/office/drawing/2014/main" id="{44CAA13B-7A2A-D1A3-262B-BE743BCAC4E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7" name="Skupina 346">
            <a:extLst>
              <a:ext uri="{FF2B5EF4-FFF2-40B4-BE49-F238E27FC236}">
                <a16:creationId xmlns:a16="http://schemas.microsoft.com/office/drawing/2014/main" id="{CDD00F6A-7589-E5BF-D22C-C5BECF72D7EC}"/>
              </a:ext>
            </a:extLst>
          </p:cNvPr>
          <p:cNvGrpSpPr/>
          <p:nvPr/>
        </p:nvGrpSpPr>
        <p:grpSpPr>
          <a:xfrm>
            <a:off x="2408808" y="3717032"/>
            <a:ext cx="167928" cy="288032"/>
            <a:chOff x="5649168" y="2564904"/>
            <a:chExt cx="167928" cy="288032"/>
          </a:xfrm>
        </p:grpSpPr>
        <p:sp>
          <p:nvSpPr>
            <p:cNvPr id="348" name="Ovál 347">
              <a:extLst>
                <a:ext uri="{FF2B5EF4-FFF2-40B4-BE49-F238E27FC236}">
                  <a16:creationId xmlns:a16="http://schemas.microsoft.com/office/drawing/2014/main" id="{7A6C7EBE-4FF7-F5DE-F548-7ED3E40B93F6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9" name="Přímá spojnice 348">
              <a:extLst>
                <a:ext uri="{FF2B5EF4-FFF2-40B4-BE49-F238E27FC236}">
                  <a16:creationId xmlns:a16="http://schemas.microsoft.com/office/drawing/2014/main" id="{9285EDC2-5F75-8800-8C2E-90D6DB55833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Přímá spojnice 349">
              <a:extLst>
                <a:ext uri="{FF2B5EF4-FFF2-40B4-BE49-F238E27FC236}">
                  <a16:creationId xmlns:a16="http://schemas.microsoft.com/office/drawing/2014/main" id="{CD8D011E-CB8A-4328-BEE3-9C73FD8D0DA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Přímá spojnice 351">
              <a:extLst>
                <a:ext uri="{FF2B5EF4-FFF2-40B4-BE49-F238E27FC236}">
                  <a16:creationId xmlns:a16="http://schemas.microsoft.com/office/drawing/2014/main" id="{39688D53-7D2F-6CE0-04B6-27C3EA18D4E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4" name="Přímá spojnice 353">
            <a:extLst>
              <a:ext uri="{FF2B5EF4-FFF2-40B4-BE49-F238E27FC236}">
                <a16:creationId xmlns:a16="http://schemas.microsoft.com/office/drawing/2014/main" id="{5C6C56A8-E7C6-9BBA-410D-88FAA0BB0849}"/>
              </a:ext>
            </a:extLst>
          </p:cNvPr>
          <p:cNvCxnSpPr>
            <a:cxnSpLocks/>
          </p:cNvCxnSpPr>
          <p:nvPr/>
        </p:nvCxnSpPr>
        <p:spPr>
          <a:xfrm>
            <a:off x="2576736" y="350100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Přímá spojnice 355">
            <a:extLst>
              <a:ext uri="{FF2B5EF4-FFF2-40B4-BE49-F238E27FC236}">
                <a16:creationId xmlns:a16="http://schemas.microsoft.com/office/drawing/2014/main" id="{A435EC7E-B563-F681-2A2D-F0D9C58CE183}"/>
              </a:ext>
            </a:extLst>
          </p:cNvPr>
          <p:cNvCxnSpPr>
            <a:cxnSpLocks/>
          </p:cNvCxnSpPr>
          <p:nvPr/>
        </p:nvCxnSpPr>
        <p:spPr>
          <a:xfrm>
            <a:off x="2576736" y="386104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Skupina 357">
            <a:extLst>
              <a:ext uri="{FF2B5EF4-FFF2-40B4-BE49-F238E27FC236}">
                <a16:creationId xmlns:a16="http://schemas.microsoft.com/office/drawing/2014/main" id="{42DDC390-B6CB-F00D-F6F6-87F00B5B61F8}"/>
              </a:ext>
            </a:extLst>
          </p:cNvPr>
          <p:cNvGrpSpPr/>
          <p:nvPr/>
        </p:nvGrpSpPr>
        <p:grpSpPr>
          <a:xfrm>
            <a:off x="5241032" y="742504"/>
            <a:ext cx="288032" cy="166216"/>
            <a:chOff x="5529064" y="2686720"/>
            <a:chExt cx="288032" cy="166216"/>
          </a:xfrm>
        </p:grpSpPr>
        <p:sp>
          <p:nvSpPr>
            <p:cNvPr id="359" name="Ovál 358">
              <a:extLst>
                <a:ext uri="{FF2B5EF4-FFF2-40B4-BE49-F238E27FC236}">
                  <a16:creationId xmlns:a16="http://schemas.microsoft.com/office/drawing/2014/main" id="{75E72477-1B8D-D299-723D-C112F2447E9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0" name="Přímá spojnice 359">
              <a:extLst>
                <a:ext uri="{FF2B5EF4-FFF2-40B4-BE49-F238E27FC236}">
                  <a16:creationId xmlns:a16="http://schemas.microsoft.com/office/drawing/2014/main" id="{402F2B7F-F90B-FEB4-0D13-7483F0A6618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Přímá spojnice 360">
              <a:extLst>
                <a:ext uri="{FF2B5EF4-FFF2-40B4-BE49-F238E27FC236}">
                  <a16:creationId xmlns:a16="http://schemas.microsoft.com/office/drawing/2014/main" id="{771D8732-9486-20F6-F1CF-B4B17BA51E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Přímá spojnice 361">
              <a:extLst>
                <a:ext uri="{FF2B5EF4-FFF2-40B4-BE49-F238E27FC236}">
                  <a16:creationId xmlns:a16="http://schemas.microsoft.com/office/drawing/2014/main" id="{245AE7F1-9D2C-8C13-F269-CC9C437047C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4" name="Přímá spojnice 363">
            <a:extLst>
              <a:ext uri="{FF2B5EF4-FFF2-40B4-BE49-F238E27FC236}">
                <a16:creationId xmlns:a16="http://schemas.microsoft.com/office/drawing/2014/main" id="{C04CA982-5735-F54E-33F6-314DC23DEAE5}"/>
              </a:ext>
            </a:extLst>
          </p:cNvPr>
          <p:cNvCxnSpPr>
            <a:cxnSpLocks/>
          </p:cNvCxnSpPr>
          <p:nvPr/>
        </p:nvCxnSpPr>
        <p:spPr>
          <a:xfrm flipH="1">
            <a:off x="776536" y="260648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Přímá spojnice 364">
            <a:extLst>
              <a:ext uri="{FF2B5EF4-FFF2-40B4-BE49-F238E27FC236}">
                <a16:creationId xmlns:a16="http://schemas.microsoft.com/office/drawing/2014/main" id="{DCC38056-BF17-C659-CA5F-681ADB87DCA1}"/>
              </a:ext>
            </a:extLst>
          </p:cNvPr>
          <p:cNvCxnSpPr>
            <a:cxnSpLocks/>
          </p:cNvCxnSpPr>
          <p:nvPr/>
        </p:nvCxnSpPr>
        <p:spPr>
          <a:xfrm>
            <a:off x="776536" y="2606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9" name="Skupina 368">
            <a:extLst>
              <a:ext uri="{FF2B5EF4-FFF2-40B4-BE49-F238E27FC236}">
                <a16:creationId xmlns:a16="http://schemas.microsoft.com/office/drawing/2014/main" id="{AA9E9F41-43A4-9370-AA21-11D3272B0D53}"/>
              </a:ext>
            </a:extLst>
          </p:cNvPr>
          <p:cNvGrpSpPr/>
          <p:nvPr/>
        </p:nvGrpSpPr>
        <p:grpSpPr>
          <a:xfrm>
            <a:off x="8409384" y="4005064"/>
            <a:ext cx="144016" cy="720080"/>
            <a:chOff x="3440832" y="1988840"/>
            <a:chExt cx="144016" cy="720080"/>
          </a:xfrm>
          <a:solidFill>
            <a:srgbClr val="FFC000"/>
          </a:solidFill>
        </p:grpSpPr>
        <p:sp>
          <p:nvSpPr>
            <p:cNvPr id="370" name="Obdélník 369">
              <a:extLst>
                <a:ext uri="{FF2B5EF4-FFF2-40B4-BE49-F238E27FC236}">
                  <a16:creationId xmlns:a16="http://schemas.microsoft.com/office/drawing/2014/main" id="{B49588F9-1007-5B8C-375F-6314F8FE53B8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71" name="Přímá spojnice 370">
              <a:extLst>
                <a:ext uri="{FF2B5EF4-FFF2-40B4-BE49-F238E27FC236}">
                  <a16:creationId xmlns:a16="http://schemas.microsoft.com/office/drawing/2014/main" id="{CA6A1B4B-19D2-68EF-8748-642BDB63D865}"/>
                </a:ext>
              </a:extLst>
            </p:cNvPr>
            <p:cNvCxnSpPr>
              <a:endCxn id="37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Přímá spojnice 371">
              <a:extLst>
                <a:ext uri="{FF2B5EF4-FFF2-40B4-BE49-F238E27FC236}">
                  <a16:creationId xmlns:a16="http://schemas.microsoft.com/office/drawing/2014/main" id="{CD961876-3380-1C4F-BCB2-DF2104411E0E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Skupina 414">
            <a:extLst>
              <a:ext uri="{FF2B5EF4-FFF2-40B4-BE49-F238E27FC236}">
                <a16:creationId xmlns:a16="http://schemas.microsoft.com/office/drawing/2014/main" id="{B3FACF27-1A13-48D4-2E53-6785218ECD49}"/>
              </a:ext>
            </a:extLst>
          </p:cNvPr>
          <p:cNvGrpSpPr/>
          <p:nvPr/>
        </p:nvGrpSpPr>
        <p:grpSpPr>
          <a:xfrm>
            <a:off x="5721176" y="1484784"/>
            <a:ext cx="167928" cy="288032"/>
            <a:chOff x="5649168" y="2564904"/>
            <a:chExt cx="167928" cy="288032"/>
          </a:xfrm>
        </p:grpSpPr>
        <p:sp>
          <p:nvSpPr>
            <p:cNvPr id="416" name="Ovál 415">
              <a:extLst>
                <a:ext uri="{FF2B5EF4-FFF2-40B4-BE49-F238E27FC236}">
                  <a16:creationId xmlns:a16="http://schemas.microsoft.com/office/drawing/2014/main" id="{924D6880-34F9-C8BF-5308-0B48FAF2BDB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7" name="Přímá spojnice 416">
              <a:extLst>
                <a:ext uri="{FF2B5EF4-FFF2-40B4-BE49-F238E27FC236}">
                  <a16:creationId xmlns:a16="http://schemas.microsoft.com/office/drawing/2014/main" id="{ABEAB085-959E-327B-DED5-6A935E6EDF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Přímá spojnice 417">
              <a:extLst>
                <a:ext uri="{FF2B5EF4-FFF2-40B4-BE49-F238E27FC236}">
                  <a16:creationId xmlns:a16="http://schemas.microsoft.com/office/drawing/2014/main" id="{0EF15AF2-755A-DBE4-D66C-EA73DF7BA77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Přímá spojnice 419">
              <a:extLst>
                <a:ext uri="{FF2B5EF4-FFF2-40B4-BE49-F238E27FC236}">
                  <a16:creationId xmlns:a16="http://schemas.microsoft.com/office/drawing/2014/main" id="{675BBCCB-037D-6E74-1E8E-B8AABADF4F7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Skupina 420">
            <a:extLst>
              <a:ext uri="{FF2B5EF4-FFF2-40B4-BE49-F238E27FC236}">
                <a16:creationId xmlns:a16="http://schemas.microsoft.com/office/drawing/2014/main" id="{63EF0A1A-54BC-A9C8-CD83-78D746028C8E}"/>
              </a:ext>
            </a:extLst>
          </p:cNvPr>
          <p:cNvGrpSpPr/>
          <p:nvPr/>
        </p:nvGrpSpPr>
        <p:grpSpPr>
          <a:xfrm>
            <a:off x="5745088" y="1606600"/>
            <a:ext cx="288032" cy="166216"/>
            <a:chOff x="5529064" y="2686720"/>
            <a:chExt cx="288032" cy="166216"/>
          </a:xfrm>
        </p:grpSpPr>
        <p:sp>
          <p:nvSpPr>
            <p:cNvPr id="422" name="Ovál 421">
              <a:extLst>
                <a:ext uri="{FF2B5EF4-FFF2-40B4-BE49-F238E27FC236}">
                  <a16:creationId xmlns:a16="http://schemas.microsoft.com/office/drawing/2014/main" id="{F0A9662B-F694-08DF-B539-5C05074B018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3" name="Přímá spojnice 422">
              <a:extLst>
                <a:ext uri="{FF2B5EF4-FFF2-40B4-BE49-F238E27FC236}">
                  <a16:creationId xmlns:a16="http://schemas.microsoft.com/office/drawing/2014/main" id="{9687FF5E-D05B-CE87-25D6-1270F2AADF7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Přímá spojnice 423">
              <a:extLst>
                <a:ext uri="{FF2B5EF4-FFF2-40B4-BE49-F238E27FC236}">
                  <a16:creationId xmlns:a16="http://schemas.microsoft.com/office/drawing/2014/main" id="{C9B806DA-1972-4CA8-483F-5F174F5BBDF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Přímá spojnice 424">
              <a:extLst>
                <a:ext uri="{FF2B5EF4-FFF2-40B4-BE49-F238E27FC236}">
                  <a16:creationId xmlns:a16="http://schemas.microsoft.com/office/drawing/2014/main" id="{93D42C95-319B-C0EE-5E29-F5CAF86673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>
            <a:extLst>
              <a:ext uri="{FF2B5EF4-FFF2-40B4-BE49-F238E27FC236}">
                <a16:creationId xmlns:a16="http://schemas.microsoft.com/office/drawing/2014/main" id="{6C8B4A34-F359-9C0A-6F35-3D83E1C433ED}"/>
              </a:ext>
            </a:extLst>
          </p:cNvPr>
          <p:cNvGrpSpPr/>
          <p:nvPr/>
        </p:nvGrpSpPr>
        <p:grpSpPr>
          <a:xfrm>
            <a:off x="5889104" y="1606600"/>
            <a:ext cx="288032" cy="166216"/>
            <a:chOff x="5529064" y="2686720"/>
            <a:chExt cx="288032" cy="166216"/>
          </a:xfrm>
        </p:grpSpPr>
        <p:sp>
          <p:nvSpPr>
            <p:cNvPr id="428" name="Ovál 427">
              <a:extLst>
                <a:ext uri="{FF2B5EF4-FFF2-40B4-BE49-F238E27FC236}">
                  <a16:creationId xmlns:a16="http://schemas.microsoft.com/office/drawing/2014/main" id="{42BD8533-B1AC-C2F4-11AE-A06E6A77609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9" name="Přímá spojnice 428">
              <a:extLst>
                <a:ext uri="{FF2B5EF4-FFF2-40B4-BE49-F238E27FC236}">
                  <a16:creationId xmlns:a16="http://schemas.microsoft.com/office/drawing/2014/main" id="{DEB6D7AE-5823-1F1C-E65A-A0EFD729274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Přímá spojnice 429">
              <a:extLst>
                <a:ext uri="{FF2B5EF4-FFF2-40B4-BE49-F238E27FC236}">
                  <a16:creationId xmlns:a16="http://schemas.microsoft.com/office/drawing/2014/main" id="{54E5A159-1476-98EA-F6AD-895D0D10BCD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Přímá spojnice 430">
              <a:extLst>
                <a:ext uri="{FF2B5EF4-FFF2-40B4-BE49-F238E27FC236}">
                  <a16:creationId xmlns:a16="http://schemas.microsoft.com/office/drawing/2014/main" id="{E85ECF8A-4AEE-6204-2B0E-6BC6D2ED389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Skupina 432">
            <a:extLst>
              <a:ext uri="{FF2B5EF4-FFF2-40B4-BE49-F238E27FC236}">
                <a16:creationId xmlns:a16="http://schemas.microsoft.com/office/drawing/2014/main" id="{A9FE8AA2-D96C-B792-852A-447C3C71A5EF}"/>
              </a:ext>
            </a:extLst>
          </p:cNvPr>
          <p:cNvGrpSpPr/>
          <p:nvPr/>
        </p:nvGrpSpPr>
        <p:grpSpPr>
          <a:xfrm>
            <a:off x="6033120" y="1606600"/>
            <a:ext cx="288032" cy="166216"/>
            <a:chOff x="5529064" y="2686720"/>
            <a:chExt cx="288032" cy="166216"/>
          </a:xfrm>
        </p:grpSpPr>
        <p:sp>
          <p:nvSpPr>
            <p:cNvPr id="434" name="Ovál 433">
              <a:extLst>
                <a:ext uri="{FF2B5EF4-FFF2-40B4-BE49-F238E27FC236}">
                  <a16:creationId xmlns:a16="http://schemas.microsoft.com/office/drawing/2014/main" id="{C8A55E6B-E7CB-CBD6-1816-5DF7C869C04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5" name="Přímá spojnice 434">
              <a:extLst>
                <a:ext uri="{FF2B5EF4-FFF2-40B4-BE49-F238E27FC236}">
                  <a16:creationId xmlns:a16="http://schemas.microsoft.com/office/drawing/2014/main" id="{0C1C9FAD-0C96-92AE-E1D4-9000AFC9CA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Přímá spojnice 435">
              <a:extLst>
                <a:ext uri="{FF2B5EF4-FFF2-40B4-BE49-F238E27FC236}">
                  <a16:creationId xmlns:a16="http://schemas.microsoft.com/office/drawing/2014/main" id="{ED67FCEA-5468-3679-F9FB-14802998874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Přímá spojnice 436">
              <a:extLst>
                <a:ext uri="{FF2B5EF4-FFF2-40B4-BE49-F238E27FC236}">
                  <a16:creationId xmlns:a16="http://schemas.microsoft.com/office/drawing/2014/main" id="{323AD430-37C5-1FA0-7C4B-C85B45EAD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Skupina 438">
            <a:extLst>
              <a:ext uri="{FF2B5EF4-FFF2-40B4-BE49-F238E27FC236}">
                <a16:creationId xmlns:a16="http://schemas.microsoft.com/office/drawing/2014/main" id="{72093CC1-993C-F1B5-91B8-5546A9FED339}"/>
              </a:ext>
            </a:extLst>
          </p:cNvPr>
          <p:cNvGrpSpPr/>
          <p:nvPr/>
        </p:nvGrpSpPr>
        <p:grpSpPr>
          <a:xfrm>
            <a:off x="6321152" y="1606600"/>
            <a:ext cx="288032" cy="166216"/>
            <a:chOff x="5529064" y="2686720"/>
            <a:chExt cx="288032" cy="166216"/>
          </a:xfrm>
        </p:grpSpPr>
        <p:sp>
          <p:nvSpPr>
            <p:cNvPr id="440" name="Ovál 439">
              <a:extLst>
                <a:ext uri="{FF2B5EF4-FFF2-40B4-BE49-F238E27FC236}">
                  <a16:creationId xmlns:a16="http://schemas.microsoft.com/office/drawing/2014/main" id="{383C98BB-E61D-FCEA-EABE-F7371F11319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1" name="Přímá spojnice 440">
              <a:extLst>
                <a:ext uri="{FF2B5EF4-FFF2-40B4-BE49-F238E27FC236}">
                  <a16:creationId xmlns:a16="http://schemas.microsoft.com/office/drawing/2014/main" id="{119C6365-0DD5-9016-ADEB-966B5941143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Přímá spojnice 441">
              <a:extLst>
                <a:ext uri="{FF2B5EF4-FFF2-40B4-BE49-F238E27FC236}">
                  <a16:creationId xmlns:a16="http://schemas.microsoft.com/office/drawing/2014/main" id="{6FE01B06-1EE8-202A-A0E3-D3E0612D61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Přímá spojnice 442">
              <a:extLst>
                <a:ext uri="{FF2B5EF4-FFF2-40B4-BE49-F238E27FC236}">
                  <a16:creationId xmlns:a16="http://schemas.microsoft.com/office/drawing/2014/main" id="{7F994450-8DC6-553E-561D-7DD544DB871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Skupina 444">
            <a:extLst>
              <a:ext uri="{FF2B5EF4-FFF2-40B4-BE49-F238E27FC236}">
                <a16:creationId xmlns:a16="http://schemas.microsoft.com/office/drawing/2014/main" id="{0DB8CFB1-FE88-4BEE-AAEA-F2FAAF207849}"/>
              </a:ext>
            </a:extLst>
          </p:cNvPr>
          <p:cNvGrpSpPr/>
          <p:nvPr/>
        </p:nvGrpSpPr>
        <p:grpSpPr>
          <a:xfrm>
            <a:off x="6177136" y="1606600"/>
            <a:ext cx="288032" cy="166216"/>
            <a:chOff x="5529064" y="2686720"/>
            <a:chExt cx="288032" cy="166216"/>
          </a:xfrm>
        </p:grpSpPr>
        <p:sp>
          <p:nvSpPr>
            <p:cNvPr id="446" name="Ovál 445">
              <a:extLst>
                <a:ext uri="{FF2B5EF4-FFF2-40B4-BE49-F238E27FC236}">
                  <a16:creationId xmlns:a16="http://schemas.microsoft.com/office/drawing/2014/main" id="{09B4E3D3-C53D-74CB-25A3-F3BCB3A0F9B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7" name="Přímá spojnice 446">
              <a:extLst>
                <a:ext uri="{FF2B5EF4-FFF2-40B4-BE49-F238E27FC236}">
                  <a16:creationId xmlns:a16="http://schemas.microsoft.com/office/drawing/2014/main" id="{B6E708C3-D112-EBAD-9713-795056DC2BC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Přímá spojnice 447">
              <a:extLst>
                <a:ext uri="{FF2B5EF4-FFF2-40B4-BE49-F238E27FC236}">
                  <a16:creationId xmlns:a16="http://schemas.microsoft.com/office/drawing/2014/main" id="{6454A81A-3D3E-47C4-DF86-F21734C196D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Přímá spojnice 448">
              <a:extLst>
                <a:ext uri="{FF2B5EF4-FFF2-40B4-BE49-F238E27FC236}">
                  <a16:creationId xmlns:a16="http://schemas.microsoft.com/office/drawing/2014/main" id="{7AB4C270-5928-26B2-9DEF-B3345ABDB7F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Skupina 456">
            <a:extLst>
              <a:ext uri="{FF2B5EF4-FFF2-40B4-BE49-F238E27FC236}">
                <a16:creationId xmlns:a16="http://schemas.microsoft.com/office/drawing/2014/main" id="{423A41A6-938D-B135-AD06-195B9F945BA7}"/>
              </a:ext>
            </a:extLst>
          </p:cNvPr>
          <p:cNvGrpSpPr/>
          <p:nvPr/>
        </p:nvGrpSpPr>
        <p:grpSpPr>
          <a:xfrm>
            <a:off x="5673080" y="1700808"/>
            <a:ext cx="144016" cy="720080"/>
            <a:chOff x="3440832" y="1988840"/>
            <a:chExt cx="144016" cy="720080"/>
          </a:xfrm>
        </p:grpSpPr>
        <p:sp>
          <p:nvSpPr>
            <p:cNvPr id="458" name="Obdélník 457">
              <a:extLst>
                <a:ext uri="{FF2B5EF4-FFF2-40B4-BE49-F238E27FC236}">
                  <a16:creationId xmlns:a16="http://schemas.microsoft.com/office/drawing/2014/main" id="{D14F00CD-B584-DA21-5272-F5099F3DD46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9" name="Přímá spojnice 458">
              <a:extLst>
                <a:ext uri="{FF2B5EF4-FFF2-40B4-BE49-F238E27FC236}">
                  <a16:creationId xmlns:a16="http://schemas.microsoft.com/office/drawing/2014/main" id="{0D9B2B98-145F-718D-8B53-B21CA680B89A}"/>
                </a:ext>
              </a:extLst>
            </p:cNvPr>
            <p:cNvCxnSpPr>
              <a:endCxn id="45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Přímá spojnice 459">
              <a:extLst>
                <a:ext uri="{FF2B5EF4-FFF2-40B4-BE49-F238E27FC236}">
                  <a16:creationId xmlns:a16="http://schemas.microsoft.com/office/drawing/2014/main" id="{236C538F-2B12-84F5-EEFC-36B65F47C14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Skupina 460">
            <a:extLst>
              <a:ext uri="{FF2B5EF4-FFF2-40B4-BE49-F238E27FC236}">
                <a16:creationId xmlns:a16="http://schemas.microsoft.com/office/drawing/2014/main" id="{6F57B106-C219-FD27-B8FC-CD37DFF5ED8A}"/>
              </a:ext>
            </a:extLst>
          </p:cNvPr>
          <p:cNvGrpSpPr/>
          <p:nvPr/>
        </p:nvGrpSpPr>
        <p:grpSpPr>
          <a:xfrm>
            <a:off x="5817096" y="1700808"/>
            <a:ext cx="144016" cy="720080"/>
            <a:chOff x="3440832" y="1988840"/>
            <a:chExt cx="144016" cy="720080"/>
          </a:xfrm>
        </p:grpSpPr>
        <p:sp>
          <p:nvSpPr>
            <p:cNvPr id="462" name="Obdélník 461">
              <a:extLst>
                <a:ext uri="{FF2B5EF4-FFF2-40B4-BE49-F238E27FC236}">
                  <a16:creationId xmlns:a16="http://schemas.microsoft.com/office/drawing/2014/main" id="{E72456FD-C8DF-A537-3DBE-A83FE8FD76FF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3" name="Přímá spojnice 462">
              <a:extLst>
                <a:ext uri="{FF2B5EF4-FFF2-40B4-BE49-F238E27FC236}">
                  <a16:creationId xmlns:a16="http://schemas.microsoft.com/office/drawing/2014/main" id="{4CCA2E65-E585-1465-3225-1C2CE723D489}"/>
                </a:ext>
              </a:extLst>
            </p:cNvPr>
            <p:cNvCxnSpPr>
              <a:endCxn id="46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Přímá spojnice 463">
              <a:extLst>
                <a:ext uri="{FF2B5EF4-FFF2-40B4-BE49-F238E27FC236}">
                  <a16:creationId xmlns:a16="http://schemas.microsoft.com/office/drawing/2014/main" id="{F3FCC64E-D408-46B6-2519-E12F67397A2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Skupina 464">
            <a:extLst>
              <a:ext uri="{FF2B5EF4-FFF2-40B4-BE49-F238E27FC236}">
                <a16:creationId xmlns:a16="http://schemas.microsoft.com/office/drawing/2014/main" id="{912CB59D-D565-47E4-067D-5945C3ECEE72}"/>
              </a:ext>
            </a:extLst>
          </p:cNvPr>
          <p:cNvGrpSpPr/>
          <p:nvPr/>
        </p:nvGrpSpPr>
        <p:grpSpPr>
          <a:xfrm>
            <a:off x="5961112" y="1700808"/>
            <a:ext cx="144016" cy="720080"/>
            <a:chOff x="3440832" y="1988840"/>
            <a:chExt cx="144016" cy="720080"/>
          </a:xfrm>
        </p:grpSpPr>
        <p:sp>
          <p:nvSpPr>
            <p:cNvPr id="466" name="Obdélník 465">
              <a:extLst>
                <a:ext uri="{FF2B5EF4-FFF2-40B4-BE49-F238E27FC236}">
                  <a16:creationId xmlns:a16="http://schemas.microsoft.com/office/drawing/2014/main" id="{0D85DD37-C4DA-17B2-3CAA-9E4BEAC1F627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7" name="Přímá spojnice 466">
              <a:extLst>
                <a:ext uri="{FF2B5EF4-FFF2-40B4-BE49-F238E27FC236}">
                  <a16:creationId xmlns:a16="http://schemas.microsoft.com/office/drawing/2014/main" id="{A912E852-38E3-7CD1-63D6-D56ED277821D}"/>
                </a:ext>
              </a:extLst>
            </p:cNvPr>
            <p:cNvCxnSpPr>
              <a:endCxn id="46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Přímá spojnice 467">
              <a:extLst>
                <a:ext uri="{FF2B5EF4-FFF2-40B4-BE49-F238E27FC236}">
                  <a16:creationId xmlns:a16="http://schemas.microsoft.com/office/drawing/2014/main" id="{131DF604-3533-F86D-EC15-8CA929CD1C6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Skupina 468">
            <a:extLst>
              <a:ext uri="{FF2B5EF4-FFF2-40B4-BE49-F238E27FC236}">
                <a16:creationId xmlns:a16="http://schemas.microsoft.com/office/drawing/2014/main" id="{1727079F-E431-8112-3F9F-6156A2DD43A3}"/>
              </a:ext>
            </a:extLst>
          </p:cNvPr>
          <p:cNvGrpSpPr/>
          <p:nvPr/>
        </p:nvGrpSpPr>
        <p:grpSpPr>
          <a:xfrm>
            <a:off x="6105128" y="1700808"/>
            <a:ext cx="144016" cy="720080"/>
            <a:chOff x="3440832" y="1988840"/>
            <a:chExt cx="144016" cy="720080"/>
          </a:xfrm>
        </p:grpSpPr>
        <p:sp>
          <p:nvSpPr>
            <p:cNvPr id="470" name="Obdélník 469">
              <a:extLst>
                <a:ext uri="{FF2B5EF4-FFF2-40B4-BE49-F238E27FC236}">
                  <a16:creationId xmlns:a16="http://schemas.microsoft.com/office/drawing/2014/main" id="{C2ADA61B-85C0-D3A1-AA6A-385B4B528E9B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1" name="Přímá spojnice 470">
              <a:extLst>
                <a:ext uri="{FF2B5EF4-FFF2-40B4-BE49-F238E27FC236}">
                  <a16:creationId xmlns:a16="http://schemas.microsoft.com/office/drawing/2014/main" id="{13990F8F-CA04-4227-65A8-0138333BFBD7}"/>
                </a:ext>
              </a:extLst>
            </p:cNvPr>
            <p:cNvCxnSpPr>
              <a:endCxn id="47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Přímá spojnice 471">
              <a:extLst>
                <a:ext uri="{FF2B5EF4-FFF2-40B4-BE49-F238E27FC236}">
                  <a16:creationId xmlns:a16="http://schemas.microsoft.com/office/drawing/2014/main" id="{A4196D9C-C07A-31AB-07C0-89FDD967202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Skupina 472">
            <a:extLst>
              <a:ext uri="{FF2B5EF4-FFF2-40B4-BE49-F238E27FC236}">
                <a16:creationId xmlns:a16="http://schemas.microsoft.com/office/drawing/2014/main" id="{D8DFA5F0-5BED-144C-4B16-E987D72CB3B5}"/>
              </a:ext>
            </a:extLst>
          </p:cNvPr>
          <p:cNvGrpSpPr/>
          <p:nvPr/>
        </p:nvGrpSpPr>
        <p:grpSpPr>
          <a:xfrm>
            <a:off x="6393160" y="1700808"/>
            <a:ext cx="144016" cy="720080"/>
            <a:chOff x="3440832" y="1988840"/>
            <a:chExt cx="144016" cy="720080"/>
          </a:xfrm>
        </p:grpSpPr>
        <p:sp>
          <p:nvSpPr>
            <p:cNvPr id="474" name="Obdélník 473">
              <a:extLst>
                <a:ext uri="{FF2B5EF4-FFF2-40B4-BE49-F238E27FC236}">
                  <a16:creationId xmlns:a16="http://schemas.microsoft.com/office/drawing/2014/main" id="{C578A729-6E8D-F585-2C1A-D791C251396E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5" name="Přímá spojnice 474">
              <a:extLst>
                <a:ext uri="{FF2B5EF4-FFF2-40B4-BE49-F238E27FC236}">
                  <a16:creationId xmlns:a16="http://schemas.microsoft.com/office/drawing/2014/main" id="{852D5CCB-38D0-561C-EAB9-DD97A56127A9}"/>
                </a:ext>
              </a:extLst>
            </p:cNvPr>
            <p:cNvCxnSpPr>
              <a:endCxn id="47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Přímá spojnice 475">
              <a:extLst>
                <a:ext uri="{FF2B5EF4-FFF2-40B4-BE49-F238E27FC236}">
                  <a16:creationId xmlns:a16="http://schemas.microsoft.com/office/drawing/2014/main" id="{490FE71D-4E35-AB3B-88B5-98F5180C29E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Skupina 476">
            <a:extLst>
              <a:ext uri="{FF2B5EF4-FFF2-40B4-BE49-F238E27FC236}">
                <a16:creationId xmlns:a16="http://schemas.microsoft.com/office/drawing/2014/main" id="{DA8C651B-F2C1-3D0F-4647-9141584076BD}"/>
              </a:ext>
            </a:extLst>
          </p:cNvPr>
          <p:cNvGrpSpPr/>
          <p:nvPr/>
        </p:nvGrpSpPr>
        <p:grpSpPr>
          <a:xfrm>
            <a:off x="6249144" y="1700808"/>
            <a:ext cx="144016" cy="720080"/>
            <a:chOff x="3440832" y="1988840"/>
            <a:chExt cx="144016" cy="720080"/>
          </a:xfrm>
        </p:grpSpPr>
        <p:sp>
          <p:nvSpPr>
            <p:cNvPr id="478" name="Obdélník 477">
              <a:extLst>
                <a:ext uri="{FF2B5EF4-FFF2-40B4-BE49-F238E27FC236}">
                  <a16:creationId xmlns:a16="http://schemas.microsoft.com/office/drawing/2014/main" id="{532BC404-8F8E-B44A-214E-45AFCF9957A1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9" name="Přímá spojnice 478">
              <a:extLst>
                <a:ext uri="{FF2B5EF4-FFF2-40B4-BE49-F238E27FC236}">
                  <a16:creationId xmlns:a16="http://schemas.microsoft.com/office/drawing/2014/main" id="{81B59795-95E8-834F-47A9-0D740E784CF8}"/>
                </a:ext>
              </a:extLst>
            </p:cNvPr>
            <p:cNvCxnSpPr>
              <a:endCxn id="47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Přímá spojnice 479">
              <a:extLst>
                <a:ext uri="{FF2B5EF4-FFF2-40B4-BE49-F238E27FC236}">
                  <a16:creationId xmlns:a16="http://schemas.microsoft.com/office/drawing/2014/main" id="{671B505D-B7E9-F777-D94A-085C705A7E0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Skupina 480">
            <a:extLst>
              <a:ext uri="{FF2B5EF4-FFF2-40B4-BE49-F238E27FC236}">
                <a16:creationId xmlns:a16="http://schemas.microsoft.com/office/drawing/2014/main" id="{935EF748-BE97-DDD8-6F0B-D91BF52BCE45}"/>
              </a:ext>
            </a:extLst>
          </p:cNvPr>
          <p:cNvGrpSpPr/>
          <p:nvPr/>
        </p:nvGrpSpPr>
        <p:grpSpPr>
          <a:xfrm>
            <a:off x="6537176" y="1700808"/>
            <a:ext cx="144016" cy="720080"/>
            <a:chOff x="3440832" y="1988840"/>
            <a:chExt cx="144016" cy="720080"/>
          </a:xfrm>
        </p:grpSpPr>
        <p:sp>
          <p:nvSpPr>
            <p:cNvPr id="482" name="Obdélník 481">
              <a:extLst>
                <a:ext uri="{FF2B5EF4-FFF2-40B4-BE49-F238E27FC236}">
                  <a16:creationId xmlns:a16="http://schemas.microsoft.com/office/drawing/2014/main" id="{D69C28DC-E694-3660-5DC8-C2C4688F23D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3" name="Přímá spojnice 482">
              <a:extLst>
                <a:ext uri="{FF2B5EF4-FFF2-40B4-BE49-F238E27FC236}">
                  <a16:creationId xmlns:a16="http://schemas.microsoft.com/office/drawing/2014/main" id="{FB905993-9293-FC35-41F1-6AD988A40EEB}"/>
                </a:ext>
              </a:extLst>
            </p:cNvPr>
            <p:cNvCxnSpPr>
              <a:endCxn id="48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Přímá spojnice 483">
              <a:extLst>
                <a:ext uri="{FF2B5EF4-FFF2-40B4-BE49-F238E27FC236}">
                  <a16:creationId xmlns:a16="http://schemas.microsoft.com/office/drawing/2014/main" id="{6816A368-F424-CECA-65AE-04B88F46638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Skupina 484">
            <a:extLst>
              <a:ext uri="{FF2B5EF4-FFF2-40B4-BE49-F238E27FC236}">
                <a16:creationId xmlns:a16="http://schemas.microsoft.com/office/drawing/2014/main" id="{BFA2D5CC-4E71-682D-D068-BD45ADAC5F99}"/>
              </a:ext>
            </a:extLst>
          </p:cNvPr>
          <p:cNvGrpSpPr/>
          <p:nvPr/>
        </p:nvGrpSpPr>
        <p:grpSpPr>
          <a:xfrm>
            <a:off x="6681192" y="1700808"/>
            <a:ext cx="144016" cy="720080"/>
            <a:chOff x="3440832" y="1988840"/>
            <a:chExt cx="144016" cy="720080"/>
          </a:xfrm>
        </p:grpSpPr>
        <p:sp>
          <p:nvSpPr>
            <p:cNvPr id="486" name="Obdélník 485">
              <a:extLst>
                <a:ext uri="{FF2B5EF4-FFF2-40B4-BE49-F238E27FC236}">
                  <a16:creationId xmlns:a16="http://schemas.microsoft.com/office/drawing/2014/main" id="{3AB9243D-B46A-0F32-E078-21D77B119AD5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7" name="Přímá spojnice 486">
              <a:extLst>
                <a:ext uri="{FF2B5EF4-FFF2-40B4-BE49-F238E27FC236}">
                  <a16:creationId xmlns:a16="http://schemas.microsoft.com/office/drawing/2014/main" id="{6FEF2F63-004E-817B-9EF1-537368EC36BF}"/>
                </a:ext>
              </a:extLst>
            </p:cNvPr>
            <p:cNvCxnSpPr>
              <a:endCxn id="48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Přímá spojnice 487">
              <a:extLst>
                <a:ext uri="{FF2B5EF4-FFF2-40B4-BE49-F238E27FC236}">
                  <a16:creationId xmlns:a16="http://schemas.microsoft.com/office/drawing/2014/main" id="{21FD90F4-0644-20FD-315C-D530E4546D9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Skupina 488">
            <a:extLst>
              <a:ext uri="{FF2B5EF4-FFF2-40B4-BE49-F238E27FC236}">
                <a16:creationId xmlns:a16="http://schemas.microsoft.com/office/drawing/2014/main" id="{FAFD3E89-6C13-C8C0-EE37-695EA112F8B1}"/>
              </a:ext>
            </a:extLst>
          </p:cNvPr>
          <p:cNvGrpSpPr/>
          <p:nvPr/>
        </p:nvGrpSpPr>
        <p:grpSpPr>
          <a:xfrm>
            <a:off x="6465168" y="1606600"/>
            <a:ext cx="288032" cy="166216"/>
            <a:chOff x="5529064" y="2686720"/>
            <a:chExt cx="288032" cy="166216"/>
          </a:xfrm>
        </p:grpSpPr>
        <p:sp>
          <p:nvSpPr>
            <p:cNvPr id="490" name="Ovál 489">
              <a:extLst>
                <a:ext uri="{FF2B5EF4-FFF2-40B4-BE49-F238E27FC236}">
                  <a16:creationId xmlns:a16="http://schemas.microsoft.com/office/drawing/2014/main" id="{6E65C572-2372-6B23-8E66-DBC4F0A371D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1" name="Přímá spojnice 490">
              <a:extLst>
                <a:ext uri="{FF2B5EF4-FFF2-40B4-BE49-F238E27FC236}">
                  <a16:creationId xmlns:a16="http://schemas.microsoft.com/office/drawing/2014/main" id="{6AFE1503-CB85-ACA5-F0CD-5ED27654F6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Přímá spojnice 491">
              <a:extLst>
                <a:ext uri="{FF2B5EF4-FFF2-40B4-BE49-F238E27FC236}">
                  <a16:creationId xmlns:a16="http://schemas.microsoft.com/office/drawing/2014/main" id="{FC820CC7-BC06-74AE-5725-59CDB920972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Přímá spojnice 492">
              <a:extLst>
                <a:ext uri="{FF2B5EF4-FFF2-40B4-BE49-F238E27FC236}">
                  <a16:creationId xmlns:a16="http://schemas.microsoft.com/office/drawing/2014/main" id="{DFAEA2F2-9211-8EA3-71C4-FAAD86B548B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Skupina 499">
            <a:extLst>
              <a:ext uri="{FF2B5EF4-FFF2-40B4-BE49-F238E27FC236}">
                <a16:creationId xmlns:a16="http://schemas.microsoft.com/office/drawing/2014/main" id="{AF060E10-BC75-A7F7-03E0-0E6CB8559170}"/>
              </a:ext>
            </a:extLst>
          </p:cNvPr>
          <p:cNvGrpSpPr/>
          <p:nvPr/>
        </p:nvGrpSpPr>
        <p:grpSpPr>
          <a:xfrm>
            <a:off x="5601072" y="742504"/>
            <a:ext cx="288032" cy="166216"/>
            <a:chOff x="5529064" y="2686720"/>
            <a:chExt cx="288032" cy="166216"/>
          </a:xfrm>
        </p:grpSpPr>
        <p:sp>
          <p:nvSpPr>
            <p:cNvPr id="501" name="Ovál 500">
              <a:extLst>
                <a:ext uri="{FF2B5EF4-FFF2-40B4-BE49-F238E27FC236}">
                  <a16:creationId xmlns:a16="http://schemas.microsoft.com/office/drawing/2014/main" id="{156CDC55-646F-3E3D-A4AE-7A57459731A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2" name="Přímá spojnice 501">
              <a:extLst>
                <a:ext uri="{FF2B5EF4-FFF2-40B4-BE49-F238E27FC236}">
                  <a16:creationId xmlns:a16="http://schemas.microsoft.com/office/drawing/2014/main" id="{1ABCF6E8-B3E1-CA92-D302-CF8E1F4BC2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Přímá spojnice 502">
              <a:extLst>
                <a:ext uri="{FF2B5EF4-FFF2-40B4-BE49-F238E27FC236}">
                  <a16:creationId xmlns:a16="http://schemas.microsoft.com/office/drawing/2014/main" id="{C25031D3-992E-9D59-B95E-27F71268A63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Přímá spojnice 503">
              <a:extLst>
                <a:ext uri="{FF2B5EF4-FFF2-40B4-BE49-F238E27FC236}">
                  <a16:creationId xmlns:a16="http://schemas.microsoft.com/office/drawing/2014/main" id="{A30F2203-E98D-5C13-7902-C26EBFB793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6" name="Přímá spojnice 505">
            <a:extLst>
              <a:ext uri="{FF2B5EF4-FFF2-40B4-BE49-F238E27FC236}">
                <a16:creationId xmlns:a16="http://schemas.microsoft.com/office/drawing/2014/main" id="{10D89BDC-E48A-F429-0054-418257E34442}"/>
              </a:ext>
            </a:extLst>
          </p:cNvPr>
          <p:cNvCxnSpPr>
            <a:cxnSpLocks/>
          </p:cNvCxnSpPr>
          <p:nvPr/>
        </p:nvCxnSpPr>
        <p:spPr>
          <a:xfrm flipV="1">
            <a:off x="5745088" y="76470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Přímá spojnice 507">
            <a:extLst>
              <a:ext uri="{FF2B5EF4-FFF2-40B4-BE49-F238E27FC236}">
                <a16:creationId xmlns:a16="http://schemas.microsoft.com/office/drawing/2014/main" id="{F15157A5-FA51-E895-DCE4-CB194C835875}"/>
              </a:ext>
            </a:extLst>
          </p:cNvPr>
          <p:cNvCxnSpPr>
            <a:cxnSpLocks/>
          </p:cNvCxnSpPr>
          <p:nvPr/>
        </p:nvCxnSpPr>
        <p:spPr>
          <a:xfrm flipV="1">
            <a:off x="5745088" y="24208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Přímá spojnice 509">
            <a:extLst>
              <a:ext uri="{FF2B5EF4-FFF2-40B4-BE49-F238E27FC236}">
                <a16:creationId xmlns:a16="http://schemas.microsoft.com/office/drawing/2014/main" id="{D40BA5C8-487C-06CD-3E5A-BAB0B5572446}"/>
              </a:ext>
            </a:extLst>
          </p:cNvPr>
          <p:cNvCxnSpPr>
            <a:cxnSpLocks/>
          </p:cNvCxnSpPr>
          <p:nvPr/>
        </p:nvCxnSpPr>
        <p:spPr>
          <a:xfrm flipV="1">
            <a:off x="5889104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Přímá spojnice 511">
            <a:extLst>
              <a:ext uri="{FF2B5EF4-FFF2-40B4-BE49-F238E27FC236}">
                <a16:creationId xmlns:a16="http://schemas.microsoft.com/office/drawing/2014/main" id="{B38AEBAF-60D9-37D1-0CC2-3F099E07EC53}"/>
              </a:ext>
            </a:extLst>
          </p:cNvPr>
          <p:cNvCxnSpPr>
            <a:cxnSpLocks/>
          </p:cNvCxnSpPr>
          <p:nvPr/>
        </p:nvCxnSpPr>
        <p:spPr>
          <a:xfrm flipV="1">
            <a:off x="6033120" y="242088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Přímá spojnice 513">
            <a:extLst>
              <a:ext uri="{FF2B5EF4-FFF2-40B4-BE49-F238E27FC236}">
                <a16:creationId xmlns:a16="http://schemas.microsoft.com/office/drawing/2014/main" id="{C00CC261-D884-14B0-88B8-9849BC4F3A36}"/>
              </a:ext>
            </a:extLst>
          </p:cNvPr>
          <p:cNvCxnSpPr>
            <a:cxnSpLocks/>
          </p:cNvCxnSpPr>
          <p:nvPr/>
        </p:nvCxnSpPr>
        <p:spPr>
          <a:xfrm flipV="1">
            <a:off x="6321152" y="242088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Přímá spojnice 514">
            <a:extLst>
              <a:ext uri="{FF2B5EF4-FFF2-40B4-BE49-F238E27FC236}">
                <a16:creationId xmlns:a16="http://schemas.microsoft.com/office/drawing/2014/main" id="{A4BBAA1E-A518-1A69-F762-8D29E55EC2F3}"/>
              </a:ext>
            </a:extLst>
          </p:cNvPr>
          <p:cNvCxnSpPr>
            <a:cxnSpLocks/>
          </p:cNvCxnSpPr>
          <p:nvPr/>
        </p:nvCxnSpPr>
        <p:spPr>
          <a:xfrm flipV="1">
            <a:off x="6177136" y="242088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Přímá spojnice 517">
            <a:extLst>
              <a:ext uri="{FF2B5EF4-FFF2-40B4-BE49-F238E27FC236}">
                <a16:creationId xmlns:a16="http://schemas.microsoft.com/office/drawing/2014/main" id="{070F1564-E6EB-082D-0BE3-707F4D7FE26B}"/>
              </a:ext>
            </a:extLst>
          </p:cNvPr>
          <p:cNvCxnSpPr>
            <a:cxnSpLocks/>
          </p:cNvCxnSpPr>
          <p:nvPr/>
        </p:nvCxnSpPr>
        <p:spPr>
          <a:xfrm flipV="1">
            <a:off x="6465168" y="242088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Přímá spojnice 519">
            <a:extLst>
              <a:ext uri="{FF2B5EF4-FFF2-40B4-BE49-F238E27FC236}">
                <a16:creationId xmlns:a16="http://schemas.microsoft.com/office/drawing/2014/main" id="{192640B4-CA7F-7262-3542-7D82E206B834}"/>
              </a:ext>
            </a:extLst>
          </p:cNvPr>
          <p:cNvCxnSpPr>
            <a:cxnSpLocks/>
          </p:cNvCxnSpPr>
          <p:nvPr/>
        </p:nvCxnSpPr>
        <p:spPr>
          <a:xfrm flipV="1">
            <a:off x="6609184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Přímá spojnice 520">
            <a:extLst>
              <a:ext uri="{FF2B5EF4-FFF2-40B4-BE49-F238E27FC236}">
                <a16:creationId xmlns:a16="http://schemas.microsoft.com/office/drawing/2014/main" id="{5D83C9DC-1579-8874-A251-0A1CB45A93A7}"/>
              </a:ext>
            </a:extLst>
          </p:cNvPr>
          <p:cNvCxnSpPr>
            <a:cxnSpLocks/>
          </p:cNvCxnSpPr>
          <p:nvPr/>
        </p:nvCxnSpPr>
        <p:spPr>
          <a:xfrm flipV="1">
            <a:off x="6753200" y="2420888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Přímá spojnice 524">
            <a:extLst>
              <a:ext uri="{FF2B5EF4-FFF2-40B4-BE49-F238E27FC236}">
                <a16:creationId xmlns:a16="http://schemas.microsoft.com/office/drawing/2014/main" id="{21807C3B-277F-A716-E243-54BEDEB20C6D}"/>
              </a:ext>
            </a:extLst>
          </p:cNvPr>
          <p:cNvCxnSpPr>
            <a:cxnSpLocks/>
          </p:cNvCxnSpPr>
          <p:nvPr/>
        </p:nvCxnSpPr>
        <p:spPr>
          <a:xfrm>
            <a:off x="5385048" y="27809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Přímá spojnice 525">
            <a:extLst>
              <a:ext uri="{FF2B5EF4-FFF2-40B4-BE49-F238E27FC236}">
                <a16:creationId xmlns:a16="http://schemas.microsoft.com/office/drawing/2014/main" id="{DCE38800-D809-6352-D1E5-27D6A57B0CA0}"/>
              </a:ext>
            </a:extLst>
          </p:cNvPr>
          <p:cNvCxnSpPr>
            <a:cxnSpLocks/>
          </p:cNvCxnSpPr>
          <p:nvPr/>
        </p:nvCxnSpPr>
        <p:spPr>
          <a:xfrm>
            <a:off x="5385048" y="31409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Přímá spojnice 526">
            <a:extLst>
              <a:ext uri="{FF2B5EF4-FFF2-40B4-BE49-F238E27FC236}">
                <a16:creationId xmlns:a16="http://schemas.microsoft.com/office/drawing/2014/main" id="{F51AD80F-DC99-3626-038E-C5B44718074D}"/>
              </a:ext>
            </a:extLst>
          </p:cNvPr>
          <p:cNvCxnSpPr/>
          <p:nvPr/>
        </p:nvCxnSpPr>
        <p:spPr>
          <a:xfrm>
            <a:off x="5385048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Přímá spojnice 527">
            <a:extLst>
              <a:ext uri="{FF2B5EF4-FFF2-40B4-BE49-F238E27FC236}">
                <a16:creationId xmlns:a16="http://schemas.microsoft.com/office/drawing/2014/main" id="{A79C2E45-53CC-F701-14DA-6CD40BDC081E}"/>
              </a:ext>
            </a:extLst>
          </p:cNvPr>
          <p:cNvCxnSpPr>
            <a:cxnSpLocks/>
          </p:cNvCxnSpPr>
          <p:nvPr/>
        </p:nvCxnSpPr>
        <p:spPr>
          <a:xfrm>
            <a:off x="5385048" y="386104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Přímá spojnice 528">
            <a:extLst>
              <a:ext uri="{FF2B5EF4-FFF2-40B4-BE49-F238E27FC236}">
                <a16:creationId xmlns:a16="http://schemas.microsoft.com/office/drawing/2014/main" id="{644EA21E-D381-D93F-F6F1-DDCEFD649FC0}"/>
              </a:ext>
            </a:extLst>
          </p:cNvPr>
          <p:cNvCxnSpPr/>
          <p:nvPr/>
        </p:nvCxnSpPr>
        <p:spPr>
          <a:xfrm>
            <a:off x="5385048" y="422108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Přímá spojnice 529">
            <a:extLst>
              <a:ext uri="{FF2B5EF4-FFF2-40B4-BE49-F238E27FC236}">
                <a16:creationId xmlns:a16="http://schemas.microsoft.com/office/drawing/2014/main" id="{93173916-7F8F-E9A6-1910-39B9E60BC188}"/>
              </a:ext>
            </a:extLst>
          </p:cNvPr>
          <p:cNvCxnSpPr/>
          <p:nvPr/>
        </p:nvCxnSpPr>
        <p:spPr>
          <a:xfrm>
            <a:off x="5385048" y="45811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Přímá spojnice 530">
            <a:extLst>
              <a:ext uri="{FF2B5EF4-FFF2-40B4-BE49-F238E27FC236}">
                <a16:creationId xmlns:a16="http://schemas.microsoft.com/office/drawing/2014/main" id="{AD4F4BE6-9D15-9D32-E478-BB40A0FFCD82}"/>
              </a:ext>
            </a:extLst>
          </p:cNvPr>
          <p:cNvCxnSpPr>
            <a:cxnSpLocks/>
          </p:cNvCxnSpPr>
          <p:nvPr/>
        </p:nvCxnSpPr>
        <p:spPr>
          <a:xfrm>
            <a:off x="5385048" y="5301208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Přímá spojnice 531">
            <a:extLst>
              <a:ext uri="{FF2B5EF4-FFF2-40B4-BE49-F238E27FC236}">
                <a16:creationId xmlns:a16="http://schemas.microsoft.com/office/drawing/2014/main" id="{E2B5E5E7-8BFF-EE64-B365-861F5224BCA0}"/>
              </a:ext>
            </a:extLst>
          </p:cNvPr>
          <p:cNvCxnSpPr/>
          <p:nvPr/>
        </p:nvCxnSpPr>
        <p:spPr>
          <a:xfrm>
            <a:off x="5385048" y="49411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Skupina 532">
            <a:extLst>
              <a:ext uri="{FF2B5EF4-FFF2-40B4-BE49-F238E27FC236}">
                <a16:creationId xmlns:a16="http://schemas.microsoft.com/office/drawing/2014/main" id="{F92BAAED-6EF8-8C68-625F-98083774471A}"/>
              </a:ext>
            </a:extLst>
          </p:cNvPr>
          <p:cNvGrpSpPr/>
          <p:nvPr/>
        </p:nvGrpSpPr>
        <p:grpSpPr>
          <a:xfrm>
            <a:off x="5601072" y="2636912"/>
            <a:ext cx="288032" cy="167536"/>
            <a:chOff x="5529064" y="2564904"/>
            <a:chExt cx="288032" cy="167536"/>
          </a:xfrm>
        </p:grpSpPr>
        <p:sp>
          <p:nvSpPr>
            <p:cNvPr id="534" name="Ovál 533">
              <a:extLst>
                <a:ext uri="{FF2B5EF4-FFF2-40B4-BE49-F238E27FC236}">
                  <a16:creationId xmlns:a16="http://schemas.microsoft.com/office/drawing/2014/main" id="{B0948F96-BD22-9D7F-4947-1C28FEE5863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35" name="Přímá spojnice 534">
              <a:extLst>
                <a:ext uri="{FF2B5EF4-FFF2-40B4-BE49-F238E27FC236}">
                  <a16:creationId xmlns:a16="http://schemas.microsoft.com/office/drawing/2014/main" id="{FFF1F40F-8D32-3DCA-5F46-25CA87DA67D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Přímá spojnice 536">
              <a:extLst>
                <a:ext uri="{FF2B5EF4-FFF2-40B4-BE49-F238E27FC236}">
                  <a16:creationId xmlns:a16="http://schemas.microsoft.com/office/drawing/2014/main" id="{32AFF82B-067D-9F04-FC5D-83FF7DBD869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Přímá spojnice 537">
              <a:extLst>
                <a:ext uri="{FF2B5EF4-FFF2-40B4-BE49-F238E27FC236}">
                  <a16:creationId xmlns:a16="http://schemas.microsoft.com/office/drawing/2014/main" id="{3337D3D0-97E9-4745-F09F-3E417C9BB28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Skupina 538">
            <a:extLst>
              <a:ext uri="{FF2B5EF4-FFF2-40B4-BE49-F238E27FC236}">
                <a16:creationId xmlns:a16="http://schemas.microsoft.com/office/drawing/2014/main" id="{CB2C33E8-D9FF-B5FA-5981-FDE574C8E27F}"/>
              </a:ext>
            </a:extLst>
          </p:cNvPr>
          <p:cNvGrpSpPr/>
          <p:nvPr/>
        </p:nvGrpSpPr>
        <p:grpSpPr>
          <a:xfrm>
            <a:off x="5745088" y="2996952"/>
            <a:ext cx="288032" cy="167536"/>
            <a:chOff x="5529064" y="2564904"/>
            <a:chExt cx="288032" cy="167536"/>
          </a:xfrm>
        </p:grpSpPr>
        <p:sp>
          <p:nvSpPr>
            <p:cNvPr id="540" name="Ovál 539">
              <a:extLst>
                <a:ext uri="{FF2B5EF4-FFF2-40B4-BE49-F238E27FC236}">
                  <a16:creationId xmlns:a16="http://schemas.microsoft.com/office/drawing/2014/main" id="{D36215C7-040D-57FA-53E3-24448DAC276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1" name="Přímá spojnice 540">
              <a:extLst>
                <a:ext uri="{FF2B5EF4-FFF2-40B4-BE49-F238E27FC236}">
                  <a16:creationId xmlns:a16="http://schemas.microsoft.com/office/drawing/2014/main" id="{ED4A78E7-63C1-5000-5ABF-229AF32A247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Přímá spojnice 542">
              <a:extLst>
                <a:ext uri="{FF2B5EF4-FFF2-40B4-BE49-F238E27FC236}">
                  <a16:creationId xmlns:a16="http://schemas.microsoft.com/office/drawing/2014/main" id="{D73102AF-F7B8-1514-99A3-390B6592B77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Přímá spojnice 543">
              <a:extLst>
                <a:ext uri="{FF2B5EF4-FFF2-40B4-BE49-F238E27FC236}">
                  <a16:creationId xmlns:a16="http://schemas.microsoft.com/office/drawing/2014/main" id="{67B3C038-2A64-667F-502C-B4BB057A405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Skupina 544">
            <a:extLst>
              <a:ext uri="{FF2B5EF4-FFF2-40B4-BE49-F238E27FC236}">
                <a16:creationId xmlns:a16="http://schemas.microsoft.com/office/drawing/2014/main" id="{B14F3895-D134-C033-095F-DF053291F25A}"/>
              </a:ext>
            </a:extLst>
          </p:cNvPr>
          <p:cNvGrpSpPr/>
          <p:nvPr/>
        </p:nvGrpSpPr>
        <p:grpSpPr>
          <a:xfrm>
            <a:off x="5889104" y="3356992"/>
            <a:ext cx="288032" cy="167536"/>
            <a:chOff x="5529064" y="2564904"/>
            <a:chExt cx="288032" cy="167536"/>
          </a:xfrm>
        </p:grpSpPr>
        <p:sp>
          <p:nvSpPr>
            <p:cNvPr id="546" name="Ovál 545">
              <a:extLst>
                <a:ext uri="{FF2B5EF4-FFF2-40B4-BE49-F238E27FC236}">
                  <a16:creationId xmlns:a16="http://schemas.microsoft.com/office/drawing/2014/main" id="{F43CE87F-83CC-174D-7F10-90C85BC333E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7" name="Přímá spojnice 546">
              <a:extLst>
                <a:ext uri="{FF2B5EF4-FFF2-40B4-BE49-F238E27FC236}">
                  <a16:creationId xmlns:a16="http://schemas.microsoft.com/office/drawing/2014/main" id="{C27ABF5E-0640-D064-BA32-B58EF2A9CE5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Přímá spojnice 548">
              <a:extLst>
                <a:ext uri="{FF2B5EF4-FFF2-40B4-BE49-F238E27FC236}">
                  <a16:creationId xmlns:a16="http://schemas.microsoft.com/office/drawing/2014/main" id="{309C4D81-DD70-D1A1-EDC9-8289A9476FC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Přímá spojnice 549">
              <a:extLst>
                <a:ext uri="{FF2B5EF4-FFF2-40B4-BE49-F238E27FC236}">
                  <a16:creationId xmlns:a16="http://schemas.microsoft.com/office/drawing/2014/main" id="{30BDD098-4B8E-C7EE-EF7B-4CBBF92D0B3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Skupina 550">
            <a:extLst>
              <a:ext uri="{FF2B5EF4-FFF2-40B4-BE49-F238E27FC236}">
                <a16:creationId xmlns:a16="http://schemas.microsoft.com/office/drawing/2014/main" id="{C536C6F2-CFC0-2D82-BB36-F9AF222739F3}"/>
              </a:ext>
            </a:extLst>
          </p:cNvPr>
          <p:cNvGrpSpPr/>
          <p:nvPr/>
        </p:nvGrpSpPr>
        <p:grpSpPr>
          <a:xfrm>
            <a:off x="6033120" y="3717032"/>
            <a:ext cx="288032" cy="167536"/>
            <a:chOff x="5529064" y="2564904"/>
            <a:chExt cx="288032" cy="167536"/>
          </a:xfrm>
        </p:grpSpPr>
        <p:sp>
          <p:nvSpPr>
            <p:cNvPr id="552" name="Ovál 551">
              <a:extLst>
                <a:ext uri="{FF2B5EF4-FFF2-40B4-BE49-F238E27FC236}">
                  <a16:creationId xmlns:a16="http://schemas.microsoft.com/office/drawing/2014/main" id="{E17A2246-4204-1A29-76B2-23669B871E6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3" name="Přímá spojnice 552">
              <a:extLst>
                <a:ext uri="{FF2B5EF4-FFF2-40B4-BE49-F238E27FC236}">
                  <a16:creationId xmlns:a16="http://schemas.microsoft.com/office/drawing/2014/main" id="{8857F603-0767-AAC4-E1DC-6FB6464EC3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Přímá spojnice 554">
              <a:extLst>
                <a:ext uri="{FF2B5EF4-FFF2-40B4-BE49-F238E27FC236}">
                  <a16:creationId xmlns:a16="http://schemas.microsoft.com/office/drawing/2014/main" id="{62EA9BF6-3FE7-05DA-C833-45C83101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Přímá spojnice 555">
              <a:extLst>
                <a:ext uri="{FF2B5EF4-FFF2-40B4-BE49-F238E27FC236}">
                  <a16:creationId xmlns:a16="http://schemas.microsoft.com/office/drawing/2014/main" id="{046E87FD-F482-3198-4EC4-42EDBB38F5A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Skupina 556">
            <a:extLst>
              <a:ext uri="{FF2B5EF4-FFF2-40B4-BE49-F238E27FC236}">
                <a16:creationId xmlns:a16="http://schemas.microsoft.com/office/drawing/2014/main" id="{9F00A197-3236-D46C-9732-76C2CAE1A82B}"/>
              </a:ext>
            </a:extLst>
          </p:cNvPr>
          <p:cNvGrpSpPr/>
          <p:nvPr/>
        </p:nvGrpSpPr>
        <p:grpSpPr>
          <a:xfrm>
            <a:off x="6177136" y="4077072"/>
            <a:ext cx="288032" cy="167536"/>
            <a:chOff x="5529064" y="2564904"/>
            <a:chExt cx="288032" cy="167536"/>
          </a:xfrm>
        </p:grpSpPr>
        <p:sp>
          <p:nvSpPr>
            <p:cNvPr id="558" name="Ovál 557">
              <a:extLst>
                <a:ext uri="{FF2B5EF4-FFF2-40B4-BE49-F238E27FC236}">
                  <a16:creationId xmlns:a16="http://schemas.microsoft.com/office/drawing/2014/main" id="{C05EBC33-6FB0-9A5C-A490-90E8778FC3C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9" name="Přímá spojnice 558">
              <a:extLst>
                <a:ext uri="{FF2B5EF4-FFF2-40B4-BE49-F238E27FC236}">
                  <a16:creationId xmlns:a16="http://schemas.microsoft.com/office/drawing/2014/main" id="{1632679C-D6EE-4CEC-25F7-53EED870E97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Přímá spojnice 560">
              <a:extLst>
                <a:ext uri="{FF2B5EF4-FFF2-40B4-BE49-F238E27FC236}">
                  <a16:creationId xmlns:a16="http://schemas.microsoft.com/office/drawing/2014/main" id="{6BC08F02-A57F-0DFC-D9DB-23B6C5FAEB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Přímá spojnice 561">
              <a:extLst>
                <a:ext uri="{FF2B5EF4-FFF2-40B4-BE49-F238E27FC236}">
                  <a16:creationId xmlns:a16="http://schemas.microsoft.com/office/drawing/2014/main" id="{E755A16C-EEA5-ED1C-B43B-DC6E1F18425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Skupina 562">
            <a:extLst>
              <a:ext uri="{FF2B5EF4-FFF2-40B4-BE49-F238E27FC236}">
                <a16:creationId xmlns:a16="http://schemas.microsoft.com/office/drawing/2014/main" id="{9FC8429A-E8B7-1B6B-FBD2-98038BD01BD2}"/>
              </a:ext>
            </a:extLst>
          </p:cNvPr>
          <p:cNvGrpSpPr/>
          <p:nvPr/>
        </p:nvGrpSpPr>
        <p:grpSpPr>
          <a:xfrm>
            <a:off x="6321152" y="4437112"/>
            <a:ext cx="288032" cy="167536"/>
            <a:chOff x="5529064" y="2564904"/>
            <a:chExt cx="288032" cy="167536"/>
          </a:xfrm>
        </p:grpSpPr>
        <p:sp>
          <p:nvSpPr>
            <p:cNvPr id="564" name="Ovál 563">
              <a:extLst>
                <a:ext uri="{FF2B5EF4-FFF2-40B4-BE49-F238E27FC236}">
                  <a16:creationId xmlns:a16="http://schemas.microsoft.com/office/drawing/2014/main" id="{44BF52C3-2016-E802-EE29-C58AE40094D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5" name="Přímá spojnice 564">
              <a:extLst>
                <a:ext uri="{FF2B5EF4-FFF2-40B4-BE49-F238E27FC236}">
                  <a16:creationId xmlns:a16="http://schemas.microsoft.com/office/drawing/2014/main" id="{E73D4854-6110-FF1B-2DD9-9E090935959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Přímá spojnice 566">
              <a:extLst>
                <a:ext uri="{FF2B5EF4-FFF2-40B4-BE49-F238E27FC236}">
                  <a16:creationId xmlns:a16="http://schemas.microsoft.com/office/drawing/2014/main" id="{5404319C-5419-01FF-3A84-989400D6594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Přímá spojnice 567">
              <a:extLst>
                <a:ext uri="{FF2B5EF4-FFF2-40B4-BE49-F238E27FC236}">
                  <a16:creationId xmlns:a16="http://schemas.microsoft.com/office/drawing/2014/main" id="{4AAB8054-680D-CAC1-074B-6E0E273D5B1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9" name="Skupina 568">
            <a:extLst>
              <a:ext uri="{FF2B5EF4-FFF2-40B4-BE49-F238E27FC236}">
                <a16:creationId xmlns:a16="http://schemas.microsoft.com/office/drawing/2014/main" id="{7553979C-5E9D-FEC9-9978-A04E7953012E}"/>
              </a:ext>
            </a:extLst>
          </p:cNvPr>
          <p:cNvGrpSpPr/>
          <p:nvPr/>
        </p:nvGrpSpPr>
        <p:grpSpPr>
          <a:xfrm>
            <a:off x="6465168" y="4797152"/>
            <a:ext cx="288032" cy="167536"/>
            <a:chOff x="5529064" y="2564904"/>
            <a:chExt cx="288032" cy="167536"/>
          </a:xfrm>
        </p:grpSpPr>
        <p:sp>
          <p:nvSpPr>
            <p:cNvPr id="570" name="Ovál 569">
              <a:extLst>
                <a:ext uri="{FF2B5EF4-FFF2-40B4-BE49-F238E27FC236}">
                  <a16:creationId xmlns:a16="http://schemas.microsoft.com/office/drawing/2014/main" id="{057DC5C3-CE9F-1A0D-DC53-7A44E5084C1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1" name="Přímá spojnice 570">
              <a:extLst>
                <a:ext uri="{FF2B5EF4-FFF2-40B4-BE49-F238E27FC236}">
                  <a16:creationId xmlns:a16="http://schemas.microsoft.com/office/drawing/2014/main" id="{E8B7B670-C2E4-5E3C-BBBE-C1BE85716B8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Přímá spojnice 572">
              <a:extLst>
                <a:ext uri="{FF2B5EF4-FFF2-40B4-BE49-F238E27FC236}">
                  <a16:creationId xmlns:a16="http://schemas.microsoft.com/office/drawing/2014/main" id="{358B4D45-1E38-1055-86E0-9A6ED5E205A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Přímá spojnice 573">
              <a:extLst>
                <a:ext uri="{FF2B5EF4-FFF2-40B4-BE49-F238E27FC236}">
                  <a16:creationId xmlns:a16="http://schemas.microsoft.com/office/drawing/2014/main" id="{BC27F839-939D-E1A6-23B1-A6AA8AB0E5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5" name="Skupina 574">
            <a:extLst>
              <a:ext uri="{FF2B5EF4-FFF2-40B4-BE49-F238E27FC236}">
                <a16:creationId xmlns:a16="http://schemas.microsoft.com/office/drawing/2014/main" id="{83288236-AC21-77B5-5F50-4B053D86A71F}"/>
              </a:ext>
            </a:extLst>
          </p:cNvPr>
          <p:cNvGrpSpPr/>
          <p:nvPr/>
        </p:nvGrpSpPr>
        <p:grpSpPr>
          <a:xfrm>
            <a:off x="6609184" y="5157192"/>
            <a:ext cx="288032" cy="167536"/>
            <a:chOff x="5529064" y="2564904"/>
            <a:chExt cx="288032" cy="167536"/>
          </a:xfrm>
        </p:grpSpPr>
        <p:sp>
          <p:nvSpPr>
            <p:cNvPr id="576" name="Ovál 575">
              <a:extLst>
                <a:ext uri="{FF2B5EF4-FFF2-40B4-BE49-F238E27FC236}">
                  <a16:creationId xmlns:a16="http://schemas.microsoft.com/office/drawing/2014/main" id="{CC5EBFA5-6272-C27C-48D5-A366509753D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7" name="Přímá spojnice 576">
              <a:extLst>
                <a:ext uri="{FF2B5EF4-FFF2-40B4-BE49-F238E27FC236}">
                  <a16:creationId xmlns:a16="http://schemas.microsoft.com/office/drawing/2014/main" id="{DF62F5D0-76AB-57FD-C3B1-A4FF18FC4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Přímá spojnice 578">
              <a:extLst>
                <a:ext uri="{FF2B5EF4-FFF2-40B4-BE49-F238E27FC236}">
                  <a16:creationId xmlns:a16="http://schemas.microsoft.com/office/drawing/2014/main" id="{584E09D9-026D-C95F-477A-0FF045F0CDC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Přímá spojnice 579">
              <a:extLst>
                <a:ext uri="{FF2B5EF4-FFF2-40B4-BE49-F238E27FC236}">
                  <a16:creationId xmlns:a16="http://schemas.microsoft.com/office/drawing/2014/main" id="{5CBE09D7-BD0D-E85D-7462-3F9A383253B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1" name="Přímá spojnice 580">
            <a:extLst>
              <a:ext uri="{FF2B5EF4-FFF2-40B4-BE49-F238E27FC236}">
                <a16:creationId xmlns:a16="http://schemas.microsoft.com/office/drawing/2014/main" id="{32374841-6A93-1F03-1CA1-A9C88AC6C44A}"/>
              </a:ext>
            </a:extLst>
          </p:cNvPr>
          <p:cNvCxnSpPr>
            <a:cxnSpLocks/>
          </p:cNvCxnSpPr>
          <p:nvPr/>
        </p:nvCxnSpPr>
        <p:spPr>
          <a:xfrm flipV="1">
            <a:off x="6753200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95461155-DDDB-1059-416E-B2B700D5AB32}"/>
              </a:ext>
            </a:extLst>
          </p:cNvPr>
          <p:cNvCxnSpPr>
            <a:cxnSpLocks/>
          </p:cNvCxnSpPr>
          <p:nvPr/>
        </p:nvCxnSpPr>
        <p:spPr>
          <a:xfrm flipH="1">
            <a:off x="2432720" y="6165304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>
            <a:extLst>
              <a:ext uri="{FF2B5EF4-FFF2-40B4-BE49-F238E27FC236}">
                <a16:creationId xmlns:a16="http://schemas.microsoft.com/office/drawing/2014/main" id="{05C616BC-1973-D976-A596-393EFF79869A}"/>
              </a:ext>
            </a:extLst>
          </p:cNvPr>
          <p:cNvCxnSpPr>
            <a:cxnSpLocks/>
          </p:cNvCxnSpPr>
          <p:nvPr/>
        </p:nvCxnSpPr>
        <p:spPr>
          <a:xfrm>
            <a:off x="8481392" y="551723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Skupina 48">
            <a:extLst>
              <a:ext uri="{FF2B5EF4-FFF2-40B4-BE49-F238E27FC236}">
                <a16:creationId xmlns:a16="http://schemas.microsoft.com/office/drawing/2014/main" id="{713E08CF-4403-5EFA-00E8-36AB28F8F8B2}"/>
              </a:ext>
            </a:extLst>
          </p:cNvPr>
          <p:cNvGrpSpPr/>
          <p:nvPr/>
        </p:nvGrpSpPr>
        <p:grpSpPr>
          <a:xfrm>
            <a:off x="2408808" y="5517232"/>
            <a:ext cx="167928" cy="288032"/>
            <a:chOff x="5649168" y="2564904"/>
            <a:chExt cx="167928" cy="288032"/>
          </a:xfrm>
        </p:grpSpPr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70126154-EBB6-FF4D-81F8-D8CEDC0FB6A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704792EE-0470-AFD5-A4BC-2002007B698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0E7F04F7-835C-FC61-BA0B-856BEF844FE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079F78D9-29D1-4785-A66E-EFEB1FC182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2AD8CEAB-44DF-0305-1736-D107900F0076}"/>
              </a:ext>
            </a:extLst>
          </p:cNvPr>
          <p:cNvGrpSpPr/>
          <p:nvPr/>
        </p:nvGrpSpPr>
        <p:grpSpPr>
          <a:xfrm>
            <a:off x="8337376" y="6021288"/>
            <a:ext cx="288032" cy="167536"/>
            <a:chOff x="5529064" y="2564904"/>
            <a:chExt cx="288032" cy="167536"/>
          </a:xfrm>
        </p:grpSpPr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78D25278-013F-8742-69D8-E4F14B8CF59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" name="Přímá spojnice 69">
              <a:extLst>
                <a:ext uri="{FF2B5EF4-FFF2-40B4-BE49-F238E27FC236}">
                  <a16:creationId xmlns:a16="http://schemas.microsoft.com/office/drawing/2014/main" id="{631ADAB7-4FD6-0DC0-323E-F36930E27DE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71">
              <a:extLst>
                <a:ext uri="{FF2B5EF4-FFF2-40B4-BE49-F238E27FC236}">
                  <a16:creationId xmlns:a16="http://schemas.microsoft.com/office/drawing/2014/main" id="{6A9DCA36-B4A9-64B8-0097-2BD607C7AB1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>
              <a:extLst>
                <a:ext uri="{FF2B5EF4-FFF2-40B4-BE49-F238E27FC236}">
                  <a16:creationId xmlns:a16="http://schemas.microsoft.com/office/drawing/2014/main" id="{0C5183CC-5DEB-F3CF-B914-493758CDCF8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Přímá spojnice 123">
            <a:extLst>
              <a:ext uri="{FF2B5EF4-FFF2-40B4-BE49-F238E27FC236}">
                <a16:creationId xmlns:a16="http://schemas.microsoft.com/office/drawing/2014/main" id="{CFAE4154-A852-7C9E-1C9F-FC1D1650035F}"/>
              </a:ext>
            </a:extLst>
          </p:cNvPr>
          <p:cNvCxnSpPr>
            <a:cxnSpLocks/>
          </p:cNvCxnSpPr>
          <p:nvPr/>
        </p:nvCxnSpPr>
        <p:spPr>
          <a:xfrm>
            <a:off x="8481392" y="260648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Skupina 142">
            <a:extLst>
              <a:ext uri="{FF2B5EF4-FFF2-40B4-BE49-F238E27FC236}">
                <a16:creationId xmlns:a16="http://schemas.microsoft.com/office/drawing/2014/main" id="{C359858F-1423-3762-18E4-9DDEAACCC965}"/>
              </a:ext>
            </a:extLst>
          </p:cNvPr>
          <p:cNvGrpSpPr/>
          <p:nvPr/>
        </p:nvGrpSpPr>
        <p:grpSpPr>
          <a:xfrm rot="10800000">
            <a:off x="8697416" y="3789040"/>
            <a:ext cx="360040" cy="432048"/>
            <a:chOff x="3512840" y="1340768"/>
            <a:chExt cx="360040" cy="432048"/>
          </a:xfrm>
        </p:grpSpPr>
        <p:cxnSp>
          <p:nvCxnSpPr>
            <p:cNvPr id="145" name="Přímá spojnice 144">
              <a:extLst>
                <a:ext uri="{FF2B5EF4-FFF2-40B4-BE49-F238E27FC236}">
                  <a16:creationId xmlns:a16="http://schemas.microsoft.com/office/drawing/2014/main" id="{0E9330B6-4F75-D689-E41A-85FFF6386BC7}"/>
                </a:ext>
              </a:extLst>
            </p:cNvPr>
            <p:cNvCxnSpPr/>
            <p:nvPr/>
          </p:nvCxnSpPr>
          <p:spPr>
            <a:xfrm>
              <a:off x="3512840" y="1340768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Přímá spojnice 145">
              <a:extLst>
                <a:ext uri="{FF2B5EF4-FFF2-40B4-BE49-F238E27FC236}">
                  <a16:creationId xmlns:a16="http://schemas.microsoft.com/office/drawing/2014/main" id="{95ECF3DD-754C-D8F5-A25F-1B2517659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840" y="1628800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bdélník 182">
              <a:extLst>
                <a:ext uri="{FF2B5EF4-FFF2-40B4-BE49-F238E27FC236}">
                  <a16:creationId xmlns:a16="http://schemas.microsoft.com/office/drawing/2014/main" id="{8C553ACD-620E-EA7B-9289-AFB6089919CC}"/>
                </a:ext>
              </a:extLst>
            </p:cNvPr>
            <p:cNvSpPr/>
            <p:nvPr/>
          </p:nvSpPr>
          <p:spPr>
            <a:xfrm flipH="1">
              <a:off x="3656856" y="1412776"/>
              <a:ext cx="72008" cy="288032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4" name="Přímá spojnice 183">
              <a:extLst>
                <a:ext uri="{FF2B5EF4-FFF2-40B4-BE49-F238E27FC236}">
                  <a16:creationId xmlns:a16="http://schemas.microsoft.com/office/drawing/2014/main" id="{26C54D84-95F0-0FA8-2F89-6719242C0BF6}"/>
                </a:ext>
              </a:extLst>
            </p:cNvPr>
            <p:cNvCxnSpPr>
              <a:cxnSpLocks/>
              <a:stCxn id="183" idx="1"/>
            </p:cNvCxnSpPr>
            <p:nvPr/>
          </p:nvCxnSpPr>
          <p:spPr>
            <a:xfrm rot="10800000" flipH="1">
              <a:off x="3728864" y="1556792"/>
              <a:ext cx="144016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Skupina 187">
            <a:extLst>
              <a:ext uri="{FF2B5EF4-FFF2-40B4-BE49-F238E27FC236}">
                <a16:creationId xmlns:a16="http://schemas.microsoft.com/office/drawing/2014/main" id="{AAF6AAB2-FF8A-FE8F-8719-1711E2A6DF8F}"/>
              </a:ext>
            </a:extLst>
          </p:cNvPr>
          <p:cNvGrpSpPr/>
          <p:nvPr/>
        </p:nvGrpSpPr>
        <p:grpSpPr>
          <a:xfrm>
            <a:off x="8409384" y="3212976"/>
            <a:ext cx="144016" cy="720080"/>
            <a:chOff x="3440832" y="1988840"/>
            <a:chExt cx="144016" cy="720080"/>
          </a:xfrm>
          <a:solidFill>
            <a:srgbClr val="FFC000"/>
          </a:solidFill>
        </p:grpSpPr>
        <p:sp>
          <p:nvSpPr>
            <p:cNvPr id="194" name="Obdélník 193">
              <a:extLst>
                <a:ext uri="{FF2B5EF4-FFF2-40B4-BE49-F238E27FC236}">
                  <a16:creationId xmlns:a16="http://schemas.microsoft.com/office/drawing/2014/main" id="{200D0CCB-7FF9-9A3E-015C-ABD67095F82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00" name="Přímá spojnice 199">
              <a:extLst>
                <a:ext uri="{FF2B5EF4-FFF2-40B4-BE49-F238E27FC236}">
                  <a16:creationId xmlns:a16="http://schemas.microsoft.com/office/drawing/2014/main" id="{CDB5FD49-6501-5359-E2F8-19C3FA7E5256}"/>
                </a:ext>
              </a:extLst>
            </p:cNvPr>
            <p:cNvCxnSpPr>
              <a:endCxn id="19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Přímá spojnice 215">
              <a:extLst>
                <a:ext uri="{FF2B5EF4-FFF2-40B4-BE49-F238E27FC236}">
                  <a16:creationId xmlns:a16="http://schemas.microsoft.com/office/drawing/2014/main" id="{0C577C29-2701-CE7F-0255-B4017086034B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Přímá spojnice 245">
            <a:extLst>
              <a:ext uri="{FF2B5EF4-FFF2-40B4-BE49-F238E27FC236}">
                <a16:creationId xmlns:a16="http://schemas.microsoft.com/office/drawing/2014/main" id="{3522DE36-64CB-3082-CB22-61350BECF024}"/>
              </a:ext>
            </a:extLst>
          </p:cNvPr>
          <p:cNvCxnSpPr>
            <a:cxnSpLocks/>
          </p:cNvCxnSpPr>
          <p:nvPr/>
        </p:nvCxnSpPr>
        <p:spPr>
          <a:xfrm flipV="1">
            <a:off x="8481392" y="4869160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Přímá spojnice 269">
            <a:extLst>
              <a:ext uri="{FF2B5EF4-FFF2-40B4-BE49-F238E27FC236}">
                <a16:creationId xmlns:a16="http://schemas.microsoft.com/office/drawing/2014/main" id="{8717336C-A2F6-341E-DDBD-677F42D969D1}"/>
              </a:ext>
            </a:extLst>
          </p:cNvPr>
          <p:cNvCxnSpPr>
            <a:cxnSpLocks/>
          </p:cNvCxnSpPr>
          <p:nvPr/>
        </p:nvCxnSpPr>
        <p:spPr>
          <a:xfrm>
            <a:off x="8769424" y="47971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Přímá spojnice 282">
            <a:extLst>
              <a:ext uri="{FF2B5EF4-FFF2-40B4-BE49-F238E27FC236}">
                <a16:creationId xmlns:a16="http://schemas.microsoft.com/office/drawing/2014/main" id="{4FCE6EF0-D48D-0105-FD23-E4CF93843E82}"/>
              </a:ext>
            </a:extLst>
          </p:cNvPr>
          <p:cNvCxnSpPr>
            <a:cxnSpLocks/>
          </p:cNvCxnSpPr>
          <p:nvPr/>
        </p:nvCxnSpPr>
        <p:spPr>
          <a:xfrm flipV="1">
            <a:off x="9057456" y="260648"/>
            <a:ext cx="0" cy="352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Přímá spojnice 285">
            <a:extLst>
              <a:ext uri="{FF2B5EF4-FFF2-40B4-BE49-F238E27FC236}">
                <a16:creationId xmlns:a16="http://schemas.microsoft.com/office/drawing/2014/main" id="{3CF16C91-4C99-0D76-98B6-F29DE09DA768}"/>
              </a:ext>
            </a:extLst>
          </p:cNvPr>
          <p:cNvCxnSpPr>
            <a:cxnSpLocks/>
            <a:stCxn id="304" idx="2"/>
          </p:cNvCxnSpPr>
          <p:nvPr/>
        </p:nvCxnSpPr>
        <p:spPr>
          <a:xfrm flipH="1">
            <a:off x="9057456" y="4221088"/>
            <a:ext cx="3960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Skupina 288">
            <a:extLst>
              <a:ext uri="{FF2B5EF4-FFF2-40B4-BE49-F238E27FC236}">
                <a16:creationId xmlns:a16="http://schemas.microsoft.com/office/drawing/2014/main" id="{9E17765E-AA9D-0705-B9DF-332D3C44D495}"/>
              </a:ext>
            </a:extLst>
          </p:cNvPr>
          <p:cNvGrpSpPr/>
          <p:nvPr/>
        </p:nvGrpSpPr>
        <p:grpSpPr>
          <a:xfrm>
            <a:off x="9345488" y="4149080"/>
            <a:ext cx="216024" cy="144016"/>
            <a:chOff x="1928664" y="2636912"/>
            <a:chExt cx="216024" cy="144016"/>
          </a:xfrm>
        </p:grpSpPr>
        <p:grpSp>
          <p:nvGrpSpPr>
            <p:cNvPr id="290" name="Skupina 289">
              <a:extLst>
                <a:ext uri="{FF2B5EF4-FFF2-40B4-BE49-F238E27FC236}">
                  <a16:creationId xmlns:a16="http://schemas.microsoft.com/office/drawing/2014/main" id="{86059F37-08EC-7C44-46E1-C1B96D9F91CC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04" name="Ovál 303">
                <a:extLst>
                  <a:ext uri="{FF2B5EF4-FFF2-40B4-BE49-F238E27FC236}">
                    <a16:creationId xmlns:a16="http://schemas.microsoft.com/office/drawing/2014/main" id="{4F4949D8-62A9-7498-A8BA-8743E18E68B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09" name="Přímá spojnice 308">
                <a:extLst>
                  <a:ext uri="{FF2B5EF4-FFF2-40B4-BE49-F238E27FC236}">
                    <a16:creationId xmlns:a16="http://schemas.microsoft.com/office/drawing/2014/main" id="{2388CFCB-3BA2-3505-1704-B3F7C117D0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1" name="Přímá spojnice 300">
              <a:extLst>
                <a:ext uri="{FF2B5EF4-FFF2-40B4-BE49-F238E27FC236}">
                  <a16:creationId xmlns:a16="http://schemas.microsoft.com/office/drawing/2014/main" id="{3B7A91BE-E6E3-FF4A-F25F-12BFF4989D83}"/>
                </a:ext>
              </a:extLst>
            </p:cNvPr>
            <p:cNvCxnSpPr>
              <a:cxnSpLocks/>
              <a:endCxn id="304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3" name="Šipka: doprava 312">
            <a:extLst>
              <a:ext uri="{FF2B5EF4-FFF2-40B4-BE49-F238E27FC236}">
                <a16:creationId xmlns:a16="http://schemas.microsoft.com/office/drawing/2014/main" id="{72BA0BF3-3BE8-20FC-82EA-CA9DD107AD51}"/>
              </a:ext>
            </a:extLst>
          </p:cNvPr>
          <p:cNvSpPr/>
          <p:nvPr/>
        </p:nvSpPr>
        <p:spPr>
          <a:xfrm>
            <a:off x="6969224" y="522920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4" name="Šipka: doprava 313">
            <a:extLst>
              <a:ext uri="{FF2B5EF4-FFF2-40B4-BE49-F238E27FC236}">
                <a16:creationId xmlns:a16="http://schemas.microsoft.com/office/drawing/2014/main" id="{5B8B2C1E-2707-2B54-C2C9-1122870ECC5B}"/>
              </a:ext>
            </a:extLst>
          </p:cNvPr>
          <p:cNvSpPr/>
          <p:nvPr/>
        </p:nvSpPr>
        <p:spPr>
          <a:xfrm>
            <a:off x="6969224" y="486916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5" name="Šipka: doprava 314">
            <a:extLst>
              <a:ext uri="{FF2B5EF4-FFF2-40B4-BE49-F238E27FC236}">
                <a16:creationId xmlns:a16="http://schemas.microsoft.com/office/drawing/2014/main" id="{3BF5B819-F013-2035-D4CF-6C15303DBB18}"/>
              </a:ext>
            </a:extLst>
          </p:cNvPr>
          <p:cNvSpPr/>
          <p:nvPr/>
        </p:nvSpPr>
        <p:spPr>
          <a:xfrm>
            <a:off x="6969224" y="450912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7" name="Šipka: doprava 316">
            <a:extLst>
              <a:ext uri="{FF2B5EF4-FFF2-40B4-BE49-F238E27FC236}">
                <a16:creationId xmlns:a16="http://schemas.microsoft.com/office/drawing/2014/main" id="{2B060590-4BE3-77C0-3586-C9097133C71C}"/>
              </a:ext>
            </a:extLst>
          </p:cNvPr>
          <p:cNvSpPr/>
          <p:nvPr/>
        </p:nvSpPr>
        <p:spPr>
          <a:xfrm>
            <a:off x="6969224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3" name="Skupina 352">
            <a:extLst>
              <a:ext uri="{FF2B5EF4-FFF2-40B4-BE49-F238E27FC236}">
                <a16:creationId xmlns:a16="http://schemas.microsoft.com/office/drawing/2014/main" id="{2329300A-557D-778D-137E-F1CFB64FA6FF}"/>
              </a:ext>
            </a:extLst>
          </p:cNvPr>
          <p:cNvGrpSpPr/>
          <p:nvPr/>
        </p:nvGrpSpPr>
        <p:grpSpPr>
          <a:xfrm>
            <a:off x="8337376" y="238448"/>
            <a:ext cx="288032" cy="166216"/>
            <a:chOff x="5529064" y="2686720"/>
            <a:chExt cx="288032" cy="166216"/>
          </a:xfrm>
        </p:grpSpPr>
        <p:sp>
          <p:nvSpPr>
            <p:cNvPr id="355" name="Ovál 354">
              <a:extLst>
                <a:ext uri="{FF2B5EF4-FFF2-40B4-BE49-F238E27FC236}">
                  <a16:creationId xmlns:a16="http://schemas.microsoft.com/office/drawing/2014/main" id="{0D3D9F89-DD37-2146-7348-EB2092C221D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7" name="Přímá spojnice 356">
              <a:extLst>
                <a:ext uri="{FF2B5EF4-FFF2-40B4-BE49-F238E27FC236}">
                  <a16:creationId xmlns:a16="http://schemas.microsoft.com/office/drawing/2014/main" id="{2679E972-7E85-A53A-C21C-D0ED1A36A2B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Přímá spojnice 362">
              <a:extLst>
                <a:ext uri="{FF2B5EF4-FFF2-40B4-BE49-F238E27FC236}">
                  <a16:creationId xmlns:a16="http://schemas.microsoft.com/office/drawing/2014/main" id="{2C320D9F-FFF7-704A-EE29-5ED6ED62506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Přímá spojnice 365">
              <a:extLst>
                <a:ext uri="{FF2B5EF4-FFF2-40B4-BE49-F238E27FC236}">
                  <a16:creationId xmlns:a16="http://schemas.microsoft.com/office/drawing/2014/main" id="{AFBA8DE0-4AB3-4552-8F21-8C460F39064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TextovéPole 367">
            <a:extLst>
              <a:ext uri="{FF2B5EF4-FFF2-40B4-BE49-F238E27FC236}">
                <a16:creationId xmlns:a16="http://schemas.microsoft.com/office/drawing/2014/main" id="{26B1A55F-A079-88C4-DA42-2D6C98B6B855}"/>
              </a:ext>
            </a:extLst>
          </p:cNvPr>
          <p:cNvSpPr txBox="1"/>
          <p:nvPr/>
        </p:nvSpPr>
        <p:spPr>
          <a:xfrm>
            <a:off x="5097016" y="436510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</a:t>
            </a:r>
            <a:r>
              <a:rPr lang="de-DE" sz="800" dirty="0"/>
              <a:t>A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3" name="TextovéPole 372">
            <a:extLst>
              <a:ext uri="{FF2B5EF4-FFF2-40B4-BE49-F238E27FC236}">
                <a16:creationId xmlns:a16="http://schemas.microsoft.com/office/drawing/2014/main" id="{5FF8D519-4AFD-DED5-78B8-5D13FEF1D49D}"/>
              </a:ext>
            </a:extLst>
          </p:cNvPr>
          <p:cNvSpPr txBox="1"/>
          <p:nvPr/>
        </p:nvSpPr>
        <p:spPr>
          <a:xfrm>
            <a:off x="5097016" y="472514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4" name="TextovéPole 373">
            <a:extLst>
              <a:ext uri="{FF2B5EF4-FFF2-40B4-BE49-F238E27FC236}">
                <a16:creationId xmlns:a16="http://schemas.microsoft.com/office/drawing/2014/main" id="{AF217F0C-BF53-4A80-E4B5-1A167470E15B}"/>
              </a:ext>
            </a:extLst>
          </p:cNvPr>
          <p:cNvSpPr txBox="1"/>
          <p:nvPr/>
        </p:nvSpPr>
        <p:spPr>
          <a:xfrm>
            <a:off x="5097016" y="508518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6" name="Šipka: doprava 375">
            <a:extLst>
              <a:ext uri="{FF2B5EF4-FFF2-40B4-BE49-F238E27FC236}">
                <a16:creationId xmlns:a16="http://schemas.microsoft.com/office/drawing/2014/main" id="{86DE45E7-EDDD-4EE5-EA41-1DB65DD2F0B5}"/>
              </a:ext>
            </a:extLst>
          </p:cNvPr>
          <p:cNvSpPr/>
          <p:nvPr/>
        </p:nvSpPr>
        <p:spPr>
          <a:xfrm rot="10800000">
            <a:off x="6969224" y="37890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7" name="Šipka: doprava 376">
            <a:extLst>
              <a:ext uri="{FF2B5EF4-FFF2-40B4-BE49-F238E27FC236}">
                <a16:creationId xmlns:a16="http://schemas.microsoft.com/office/drawing/2014/main" id="{BA032F6F-7AC5-0FF1-7015-9AFD9E406B2C}"/>
              </a:ext>
            </a:extLst>
          </p:cNvPr>
          <p:cNvSpPr/>
          <p:nvPr/>
        </p:nvSpPr>
        <p:spPr>
          <a:xfrm rot="10800000">
            <a:off x="6969224" y="342900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8" name="Šipka: doprava 377">
            <a:extLst>
              <a:ext uri="{FF2B5EF4-FFF2-40B4-BE49-F238E27FC236}">
                <a16:creationId xmlns:a16="http://schemas.microsoft.com/office/drawing/2014/main" id="{23CF870A-195A-A4CA-9797-985D5BD788E0}"/>
              </a:ext>
            </a:extLst>
          </p:cNvPr>
          <p:cNvSpPr/>
          <p:nvPr/>
        </p:nvSpPr>
        <p:spPr>
          <a:xfrm rot="10800000">
            <a:off x="6969224" y="306896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80" name="Skupina 379">
            <a:extLst>
              <a:ext uri="{FF2B5EF4-FFF2-40B4-BE49-F238E27FC236}">
                <a16:creationId xmlns:a16="http://schemas.microsoft.com/office/drawing/2014/main" id="{B18ECAB7-DAFE-BEDC-FCA7-4AB419D6CA4A}"/>
              </a:ext>
            </a:extLst>
          </p:cNvPr>
          <p:cNvGrpSpPr/>
          <p:nvPr/>
        </p:nvGrpSpPr>
        <p:grpSpPr>
          <a:xfrm rot="10800000" flipH="1" flipV="1">
            <a:off x="7401272" y="3861048"/>
            <a:ext cx="360040" cy="432048"/>
            <a:chOff x="3512840" y="1340768"/>
            <a:chExt cx="360040" cy="432048"/>
          </a:xfrm>
        </p:grpSpPr>
        <p:cxnSp>
          <p:nvCxnSpPr>
            <p:cNvPr id="381" name="Přímá spojnice 380">
              <a:extLst>
                <a:ext uri="{FF2B5EF4-FFF2-40B4-BE49-F238E27FC236}">
                  <a16:creationId xmlns:a16="http://schemas.microsoft.com/office/drawing/2014/main" id="{C9B1D8BB-775D-9791-879D-8111B3CC0275}"/>
                </a:ext>
              </a:extLst>
            </p:cNvPr>
            <p:cNvCxnSpPr/>
            <p:nvPr/>
          </p:nvCxnSpPr>
          <p:spPr>
            <a:xfrm>
              <a:off x="3512840" y="1340768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Přímá spojnice 381">
              <a:extLst>
                <a:ext uri="{FF2B5EF4-FFF2-40B4-BE49-F238E27FC236}">
                  <a16:creationId xmlns:a16="http://schemas.microsoft.com/office/drawing/2014/main" id="{AD5D7985-8A44-F0ED-50D3-C965FDB9F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840" y="1628800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Obdélník 382">
              <a:extLst>
                <a:ext uri="{FF2B5EF4-FFF2-40B4-BE49-F238E27FC236}">
                  <a16:creationId xmlns:a16="http://schemas.microsoft.com/office/drawing/2014/main" id="{C42E96D0-9BEA-D408-049B-05B30CC3B4FE}"/>
                </a:ext>
              </a:extLst>
            </p:cNvPr>
            <p:cNvSpPr/>
            <p:nvPr/>
          </p:nvSpPr>
          <p:spPr>
            <a:xfrm>
              <a:off x="3656856" y="1412776"/>
              <a:ext cx="72008" cy="2880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4" name="Přímá spojnice 383">
              <a:extLst>
                <a:ext uri="{FF2B5EF4-FFF2-40B4-BE49-F238E27FC236}">
                  <a16:creationId xmlns:a16="http://schemas.microsoft.com/office/drawing/2014/main" id="{54FA5310-FB24-2FEF-5EC9-AC9C4DC5E22E}"/>
                </a:ext>
              </a:extLst>
            </p:cNvPr>
            <p:cNvCxnSpPr>
              <a:cxnSpLocks/>
            </p:cNvCxnSpPr>
            <p:nvPr/>
          </p:nvCxnSpPr>
          <p:spPr>
            <a:xfrm>
              <a:off x="3728864" y="1556792"/>
              <a:ext cx="144016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6" name="Skupina 385">
            <a:extLst>
              <a:ext uri="{FF2B5EF4-FFF2-40B4-BE49-F238E27FC236}">
                <a16:creationId xmlns:a16="http://schemas.microsoft.com/office/drawing/2014/main" id="{E0341E79-BA3C-D7F9-7E3B-2FBCCE30396D}"/>
              </a:ext>
            </a:extLst>
          </p:cNvPr>
          <p:cNvGrpSpPr/>
          <p:nvPr/>
        </p:nvGrpSpPr>
        <p:grpSpPr>
          <a:xfrm>
            <a:off x="7977336" y="4149080"/>
            <a:ext cx="144016" cy="720080"/>
            <a:chOff x="3440832" y="1988840"/>
            <a:chExt cx="144016" cy="720080"/>
          </a:xfrm>
          <a:solidFill>
            <a:srgbClr val="92D050"/>
          </a:solidFill>
        </p:grpSpPr>
        <p:sp>
          <p:nvSpPr>
            <p:cNvPr id="387" name="Obdélník 386">
              <a:extLst>
                <a:ext uri="{FF2B5EF4-FFF2-40B4-BE49-F238E27FC236}">
                  <a16:creationId xmlns:a16="http://schemas.microsoft.com/office/drawing/2014/main" id="{2840AB9E-D669-174C-FDAC-AE2D5D9964BA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8" name="Přímá spojnice 387">
              <a:extLst>
                <a:ext uri="{FF2B5EF4-FFF2-40B4-BE49-F238E27FC236}">
                  <a16:creationId xmlns:a16="http://schemas.microsoft.com/office/drawing/2014/main" id="{BE72AD00-4652-BC64-A266-D8FD6E8C84E7}"/>
                </a:ext>
              </a:extLst>
            </p:cNvPr>
            <p:cNvCxnSpPr>
              <a:endCxn id="387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Přímá spojnice 388">
              <a:extLst>
                <a:ext uri="{FF2B5EF4-FFF2-40B4-BE49-F238E27FC236}">
                  <a16:creationId xmlns:a16="http://schemas.microsoft.com/office/drawing/2014/main" id="{F1DAFD2B-E563-9B72-9CB5-04BFB2EA35DD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0" name="Skupina 389">
            <a:extLst>
              <a:ext uri="{FF2B5EF4-FFF2-40B4-BE49-F238E27FC236}">
                <a16:creationId xmlns:a16="http://schemas.microsoft.com/office/drawing/2014/main" id="{FD8DFB73-E3D7-F5CE-FE19-8FCED7FD746B}"/>
              </a:ext>
            </a:extLst>
          </p:cNvPr>
          <p:cNvGrpSpPr/>
          <p:nvPr/>
        </p:nvGrpSpPr>
        <p:grpSpPr>
          <a:xfrm>
            <a:off x="7689304" y="4365104"/>
            <a:ext cx="144016" cy="288032"/>
            <a:chOff x="1280592" y="1844824"/>
            <a:chExt cx="144016" cy="288032"/>
          </a:xfrm>
        </p:grpSpPr>
        <p:sp>
          <p:nvSpPr>
            <p:cNvPr id="391" name="Rovnoramenný trojúhelník 390">
              <a:extLst>
                <a:ext uri="{FF2B5EF4-FFF2-40B4-BE49-F238E27FC236}">
                  <a16:creationId xmlns:a16="http://schemas.microsoft.com/office/drawing/2014/main" id="{672F5D89-0C9D-D12F-3C9E-9B9436EFD1C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92" name="Přímá spojnice 391">
              <a:extLst>
                <a:ext uri="{FF2B5EF4-FFF2-40B4-BE49-F238E27FC236}">
                  <a16:creationId xmlns:a16="http://schemas.microsoft.com/office/drawing/2014/main" id="{2940C3B3-88C0-75EC-EF59-16742DE19164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Přímá spojnice 392">
              <a:extLst>
                <a:ext uri="{FF2B5EF4-FFF2-40B4-BE49-F238E27FC236}">
                  <a16:creationId xmlns:a16="http://schemas.microsoft.com/office/drawing/2014/main" id="{29F7F957-073F-7E3B-13E5-7B2447BD97B4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5" name="Přímá spojnice 394">
            <a:extLst>
              <a:ext uri="{FF2B5EF4-FFF2-40B4-BE49-F238E27FC236}">
                <a16:creationId xmlns:a16="http://schemas.microsoft.com/office/drawing/2014/main" id="{EC7EC9FA-0674-0CCF-029A-EA0219FADEA1}"/>
              </a:ext>
            </a:extLst>
          </p:cNvPr>
          <p:cNvCxnSpPr>
            <a:cxnSpLocks/>
          </p:cNvCxnSpPr>
          <p:nvPr/>
        </p:nvCxnSpPr>
        <p:spPr>
          <a:xfrm>
            <a:off x="7761312" y="40770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Přímá spojnice 395">
            <a:extLst>
              <a:ext uri="{FF2B5EF4-FFF2-40B4-BE49-F238E27FC236}">
                <a16:creationId xmlns:a16="http://schemas.microsoft.com/office/drawing/2014/main" id="{A37B259B-F4F8-9290-E8F3-F437E811BC1A}"/>
              </a:ext>
            </a:extLst>
          </p:cNvPr>
          <p:cNvCxnSpPr>
            <a:cxnSpLocks/>
          </p:cNvCxnSpPr>
          <p:nvPr/>
        </p:nvCxnSpPr>
        <p:spPr>
          <a:xfrm>
            <a:off x="7401272" y="486916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Přímá spojnice 397">
            <a:extLst>
              <a:ext uri="{FF2B5EF4-FFF2-40B4-BE49-F238E27FC236}">
                <a16:creationId xmlns:a16="http://schemas.microsoft.com/office/drawing/2014/main" id="{09123FD0-BA1D-053D-964F-2DBFAD86E7C1}"/>
              </a:ext>
            </a:extLst>
          </p:cNvPr>
          <p:cNvCxnSpPr>
            <a:cxnSpLocks/>
          </p:cNvCxnSpPr>
          <p:nvPr/>
        </p:nvCxnSpPr>
        <p:spPr>
          <a:xfrm>
            <a:off x="7401272" y="429309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Přímá spojnice 399">
            <a:extLst>
              <a:ext uri="{FF2B5EF4-FFF2-40B4-BE49-F238E27FC236}">
                <a16:creationId xmlns:a16="http://schemas.microsoft.com/office/drawing/2014/main" id="{D138725D-6927-5757-5D93-0C359B1B9900}"/>
              </a:ext>
            </a:extLst>
          </p:cNvPr>
          <p:cNvCxnSpPr>
            <a:cxnSpLocks/>
          </p:cNvCxnSpPr>
          <p:nvPr/>
        </p:nvCxnSpPr>
        <p:spPr>
          <a:xfrm>
            <a:off x="7761312" y="465313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Přímá spojnice 402">
            <a:extLst>
              <a:ext uri="{FF2B5EF4-FFF2-40B4-BE49-F238E27FC236}">
                <a16:creationId xmlns:a16="http://schemas.microsoft.com/office/drawing/2014/main" id="{01230CE3-E737-610D-9049-B44027D5DA35}"/>
              </a:ext>
            </a:extLst>
          </p:cNvPr>
          <p:cNvCxnSpPr>
            <a:cxnSpLocks/>
            <a:endCxn id="391" idx="0"/>
          </p:cNvCxnSpPr>
          <p:nvPr/>
        </p:nvCxnSpPr>
        <p:spPr>
          <a:xfrm flipH="1">
            <a:off x="7756549" y="4077072"/>
            <a:ext cx="4763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Přímá spojnice 404">
            <a:extLst>
              <a:ext uri="{FF2B5EF4-FFF2-40B4-BE49-F238E27FC236}">
                <a16:creationId xmlns:a16="http://schemas.microsoft.com/office/drawing/2014/main" id="{E006439C-805A-0A56-BF8E-B3A94981D673}"/>
              </a:ext>
            </a:extLst>
          </p:cNvPr>
          <p:cNvCxnSpPr>
            <a:cxnSpLocks/>
          </p:cNvCxnSpPr>
          <p:nvPr/>
        </p:nvCxnSpPr>
        <p:spPr>
          <a:xfrm>
            <a:off x="8049344" y="393305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7" name="Skupina 406">
            <a:extLst>
              <a:ext uri="{FF2B5EF4-FFF2-40B4-BE49-F238E27FC236}">
                <a16:creationId xmlns:a16="http://schemas.microsoft.com/office/drawing/2014/main" id="{42D66C3B-34C6-2193-6803-8D4B0D0F090E}"/>
              </a:ext>
            </a:extLst>
          </p:cNvPr>
          <p:cNvGrpSpPr/>
          <p:nvPr/>
        </p:nvGrpSpPr>
        <p:grpSpPr>
          <a:xfrm>
            <a:off x="7977336" y="3212976"/>
            <a:ext cx="144016" cy="720080"/>
            <a:chOff x="3440832" y="1988840"/>
            <a:chExt cx="144016" cy="720080"/>
          </a:xfrm>
          <a:solidFill>
            <a:srgbClr val="92D050"/>
          </a:solidFill>
        </p:grpSpPr>
        <p:sp>
          <p:nvSpPr>
            <p:cNvPr id="408" name="Obdélník 407">
              <a:extLst>
                <a:ext uri="{FF2B5EF4-FFF2-40B4-BE49-F238E27FC236}">
                  <a16:creationId xmlns:a16="http://schemas.microsoft.com/office/drawing/2014/main" id="{9DFDC9EF-64B0-429E-1B5C-C2537431F117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9" name="Přímá spojnice 418">
              <a:extLst>
                <a:ext uri="{FF2B5EF4-FFF2-40B4-BE49-F238E27FC236}">
                  <a16:creationId xmlns:a16="http://schemas.microsoft.com/office/drawing/2014/main" id="{DA85E970-D645-6D89-35CB-442B4A2F7CB5}"/>
                </a:ext>
              </a:extLst>
            </p:cNvPr>
            <p:cNvCxnSpPr>
              <a:endCxn id="40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Přímá spojnice 425">
              <a:extLst>
                <a:ext uri="{FF2B5EF4-FFF2-40B4-BE49-F238E27FC236}">
                  <a16:creationId xmlns:a16="http://schemas.microsoft.com/office/drawing/2014/main" id="{A7991BE2-20AE-3300-D659-37C72657C99A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4" name="Skupina 443">
            <a:extLst>
              <a:ext uri="{FF2B5EF4-FFF2-40B4-BE49-F238E27FC236}">
                <a16:creationId xmlns:a16="http://schemas.microsoft.com/office/drawing/2014/main" id="{65B6016C-0D0A-B711-44E6-0AA2D752654D}"/>
              </a:ext>
            </a:extLst>
          </p:cNvPr>
          <p:cNvGrpSpPr/>
          <p:nvPr/>
        </p:nvGrpSpPr>
        <p:grpSpPr>
          <a:xfrm>
            <a:off x="7905328" y="3933056"/>
            <a:ext cx="165824" cy="288032"/>
            <a:chOff x="5529064" y="2564904"/>
            <a:chExt cx="165824" cy="288032"/>
          </a:xfrm>
        </p:grpSpPr>
        <p:sp>
          <p:nvSpPr>
            <p:cNvPr id="450" name="Ovál 449">
              <a:extLst>
                <a:ext uri="{FF2B5EF4-FFF2-40B4-BE49-F238E27FC236}">
                  <a16:creationId xmlns:a16="http://schemas.microsoft.com/office/drawing/2014/main" id="{40B14F51-19FD-BA36-47D6-13933DBD082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2" name="Přímá spojnice 451">
              <a:extLst>
                <a:ext uri="{FF2B5EF4-FFF2-40B4-BE49-F238E27FC236}">
                  <a16:creationId xmlns:a16="http://schemas.microsoft.com/office/drawing/2014/main" id="{5EA48228-1F9C-C82C-A447-A3C8FDC7EC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Přímá spojnice 452">
              <a:extLst>
                <a:ext uri="{FF2B5EF4-FFF2-40B4-BE49-F238E27FC236}">
                  <a16:creationId xmlns:a16="http://schemas.microsoft.com/office/drawing/2014/main" id="{346E9347-3727-DD0C-2DAD-52E3D38746F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Přímá spojnice 453">
              <a:extLst>
                <a:ext uri="{FF2B5EF4-FFF2-40B4-BE49-F238E27FC236}">
                  <a16:creationId xmlns:a16="http://schemas.microsoft.com/office/drawing/2014/main" id="{76DBBDF1-B2E8-05D9-BA69-41205FC0874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5" name="Skupina 454">
            <a:extLst>
              <a:ext uri="{FF2B5EF4-FFF2-40B4-BE49-F238E27FC236}">
                <a16:creationId xmlns:a16="http://schemas.microsoft.com/office/drawing/2014/main" id="{D4607EC0-7A3B-D07A-ADBA-97A3EB066BF8}"/>
              </a:ext>
            </a:extLst>
          </p:cNvPr>
          <p:cNvGrpSpPr/>
          <p:nvPr/>
        </p:nvGrpSpPr>
        <p:grpSpPr>
          <a:xfrm>
            <a:off x="7617296" y="4725144"/>
            <a:ext cx="288032" cy="167536"/>
            <a:chOff x="5529064" y="2564904"/>
            <a:chExt cx="288032" cy="167536"/>
          </a:xfrm>
        </p:grpSpPr>
        <p:sp>
          <p:nvSpPr>
            <p:cNvPr id="456" name="Ovál 455">
              <a:extLst>
                <a:ext uri="{FF2B5EF4-FFF2-40B4-BE49-F238E27FC236}">
                  <a16:creationId xmlns:a16="http://schemas.microsoft.com/office/drawing/2014/main" id="{038C4A7C-6A0A-ADEE-B7DE-20DBC779AD26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4" name="Přímá spojnice 493">
              <a:extLst>
                <a:ext uri="{FF2B5EF4-FFF2-40B4-BE49-F238E27FC236}">
                  <a16:creationId xmlns:a16="http://schemas.microsoft.com/office/drawing/2014/main" id="{43AAB9B5-C508-049C-6FC9-3091BFAE76E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Přímá spojnice 495">
              <a:extLst>
                <a:ext uri="{FF2B5EF4-FFF2-40B4-BE49-F238E27FC236}">
                  <a16:creationId xmlns:a16="http://schemas.microsoft.com/office/drawing/2014/main" id="{7781F3D3-43CC-C33E-09AA-237D37C98E9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Přímá spojnice 496">
              <a:extLst>
                <a:ext uri="{FF2B5EF4-FFF2-40B4-BE49-F238E27FC236}">
                  <a16:creationId xmlns:a16="http://schemas.microsoft.com/office/drawing/2014/main" id="{B3378DBA-46E6-63B9-C5ED-570F264046F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8" name="Skupina 497">
            <a:extLst>
              <a:ext uri="{FF2B5EF4-FFF2-40B4-BE49-F238E27FC236}">
                <a16:creationId xmlns:a16="http://schemas.microsoft.com/office/drawing/2014/main" id="{5867CDFB-5755-D129-E325-1B90F62B378F}"/>
              </a:ext>
            </a:extLst>
          </p:cNvPr>
          <p:cNvGrpSpPr/>
          <p:nvPr/>
        </p:nvGrpSpPr>
        <p:grpSpPr>
          <a:xfrm>
            <a:off x="7377360" y="4725144"/>
            <a:ext cx="167928" cy="288032"/>
            <a:chOff x="5649168" y="2564904"/>
            <a:chExt cx="167928" cy="288032"/>
          </a:xfrm>
        </p:grpSpPr>
        <p:sp>
          <p:nvSpPr>
            <p:cNvPr id="499" name="Ovál 498">
              <a:extLst>
                <a:ext uri="{FF2B5EF4-FFF2-40B4-BE49-F238E27FC236}">
                  <a16:creationId xmlns:a16="http://schemas.microsoft.com/office/drawing/2014/main" id="{314D5542-9E7F-630C-8A14-D31AB1AA431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5" name="Přímá spojnice 504">
              <a:extLst>
                <a:ext uri="{FF2B5EF4-FFF2-40B4-BE49-F238E27FC236}">
                  <a16:creationId xmlns:a16="http://schemas.microsoft.com/office/drawing/2014/main" id="{180022A0-11A0-0EF8-56C2-E6C2CEA192D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Přímá spojnice 506">
              <a:extLst>
                <a:ext uri="{FF2B5EF4-FFF2-40B4-BE49-F238E27FC236}">
                  <a16:creationId xmlns:a16="http://schemas.microsoft.com/office/drawing/2014/main" id="{7FA73CBC-0C64-8081-D68E-189C6190C3A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Přímá spojnice 510">
              <a:extLst>
                <a:ext uri="{FF2B5EF4-FFF2-40B4-BE49-F238E27FC236}">
                  <a16:creationId xmlns:a16="http://schemas.microsoft.com/office/drawing/2014/main" id="{3C2A94D6-9461-E02E-B2E0-2CED345B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Skupina 512">
            <a:extLst>
              <a:ext uri="{FF2B5EF4-FFF2-40B4-BE49-F238E27FC236}">
                <a16:creationId xmlns:a16="http://schemas.microsoft.com/office/drawing/2014/main" id="{23D23B90-85BC-4000-EA75-BB393FF14F7E}"/>
              </a:ext>
            </a:extLst>
          </p:cNvPr>
          <p:cNvGrpSpPr/>
          <p:nvPr/>
        </p:nvGrpSpPr>
        <p:grpSpPr>
          <a:xfrm>
            <a:off x="7617296" y="4054872"/>
            <a:ext cx="288032" cy="166216"/>
            <a:chOff x="5529064" y="2686720"/>
            <a:chExt cx="288032" cy="166216"/>
          </a:xfrm>
        </p:grpSpPr>
        <p:sp>
          <p:nvSpPr>
            <p:cNvPr id="516" name="Ovál 515">
              <a:extLst>
                <a:ext uri="{FF2B5EF4-FFF2-40B4-BE49-F238E27FC236}">
                  <a16:creationId xmlns:a16="http://schemas.microsoft.com/office/drawing/2014/main" id="{AA751F5B-864C-5552-5AE0-D6BB390CDAD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17" name="Přímá spojnice 516">
              <a:extLst>
                <a:ext uri="{FF2B5EF4-FFF2-40B4-BE49-F238E27FC236}">
                  <a16:creationId xmlns:a16="http://schemas.microsoft.com/office/drawing/2014/main" id="{91179A2E-F51F-0089-276B-AD02091174D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Přímá spojnice 518">
              <a:extLst>
                <a:ext uri="{FF2B5EF4-FFF2-40B4-BE49-F238E27FC236}">
                  <a16:creationId xmlns:a16="http://schemas.microsoft.com/office/drawing/2014/main" id="{BC3EC813-2DC8-2C4D-B52D-490D0C77736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Přímá spojnice 521">
              <a:extLst>
                <a:ext uri="{FF2B5EF4-FFF2-40B4-BE49-F238E27FC236}">
                  <a16:creationId xmlns:a16="http://schemas.microsoft.com/office/drawing/2014/main" id="{828A997D-8C56-A620-AF04-987AAA07C4F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4" name="Přímá spojnice 523">
            <a:extLst>
              <a:ext uri="{FF2B5EF4-FFF2-40B4-BE49-F238E27FC236}">
                <a16:creationId xmlns:a16="http://schemas.microsoft.com/office/drawing/2014/main" id="{9DBBF2B0-F090-8C45-A80E-8C76C5D0D65C}"/>
              </a:ext>
            </a:extLst>
          </p:cNvPr>
          <p:cNvCxnSpPr>
            <a:cxnSpLocks/>
          </p:cNvCxnSpPr>
          <p:nvPr/>
        </p:nvCxnSpPr>
        <p:spPr>
          <a:xfrm flipV="1">
            <a:off x="8049344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Přímá spojnice 541">
            <a:extLst>
              <a:ext uri="{FF2B5EF4-FFF2-40B4-BE49-F238E27FC236}">
                <a16:creationId xmlns:a16="http://schemas.microsoft.com/office/drawing/2014/main" id="{BE4A59F3-8259-F04E-1494-6DFED70FAB67}"/>
              </a:ext>
            </a:extLst>
          </p:cNvPr>
          <p:cNvCxnSpPr>
            <a:cxnSpLocks/>
          </p:cNvCxnSpPr>
          <p:nvPr/>
        </p:nvCxnSpPr>
        <p:spPr>
          <a:xfrm flipH="1">
            <a:off x="8049344" y="263691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TextovéPole 553">
            <a:extLst>
              <a:ext uri="{FF2B5EF4-FFF2-40B4-BE49-F238E27FC236}">
                <a16:creationId xmlns:a16="http://schemas.microsoft.com/office/drawing/2014/main" id="{4BF21280-A314-5625-F60B-F25B000F16B0}"/>
              </a:ext>
            </a:extLst>
          </p:cNvPr>
          <p:cNvSpPr txBox="1"/>
          <p:nvPr/>
        </p:nvSpPr>
        <p:spPr>
          <a:xfrm>
            <a:off x="5097016" y="400506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sp>
        <p:nvSpPr>
          <p:cNvPr id="560" name="TextovéPole 559">
            <a:extLst>
              <a:ext uri="{FF2B5EF4-FFF2-40B4-BE49-F238E27FC236}">
                <a16:creationId xmlns:a16="http://schemas.microsoft.com/office/drawing/2014/main" id="{24703FA6-4253-B6D5-BD1F-F2D042256959}"/>
              </a:ext>
            </a:extLst>
          </p:cNvPr>
          <p:cNvSpPr txBox="1"/>
          <p:nvPr/>
        </p:nvSpPr>
        <p:spPr>
          <a:xfrm>
            <a:off x="5097016" y="328498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66" name="TextovéPole 565">
            <a:extLst>
              <a:ext uri="{FF2B5EF4-FFF2-40B4-BE49-F238E27FC236}">
                <a16:creationId xmlns:a16="http://schemas.microsoft.com/office/drawing/2014/main" id="{A76A6C94-D4C8-B576-F35B-9F85EDD92636}"/>
              </a:ext>
            </a:extLst>
          </p:cNvPr>
          <p:cNvSpPr txBox="1"/>
          <p:nvPr/>
        </p:nvSpPr>
        <p:spPr>
          <a:xfrm>
            <a:off x="5097016" y="2924944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72" name="TextovéPole 571">
            <a:extLst>
              <a:ext uri="{FF2B5EF4-FFF2-40B4-BE49-F238E27FC236}">
                <a16:creationId xmlns:a16="http://schemas.microsoft.com/office/drawing/2014/main" id="{9EB0B489-FC8A-9F43-2DB4-351F275A49B3}"/>
              </a:ext>
            </a:extLst>
          </p:cNvPr>
          <p:cNvSpPr txBox="1"/>
          <p:nvPr/>
        </p:nvSpPr>
        <p:spPr>
          <a:xfrm>
            <a:off x="5097016" y="364502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cxnSp>
        <p:nvCxnSpPr>
          <p:cNvPr id="578" name="Přímá spojnice 577">
            <a:extLst>
              <a:ext uri="{FF2B5EF4-FFF2-40B4-BE49-F238E27FC236}">
                <a16:creationId xmlns:a16="http://schemas.microsoft.com/office/drawing/2014/main" id="{D26F83EC-CEB5-CE44-784A-6B785BFE43D0}"/>
              </a:ext>
            </a:extLst>
          </p:cNvPr>
          <p:cNvCxnSpPr>
            <a:cxnSpLocks/>
          </p:cNvCxnSpPr>
          <p:nvPr/>
        </p:nvCxnSpPr>
        <p:spPr>
          <a:xfrm flipV="1">
            <a:off x="7401272" y="5013176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3" name="Skupina 582">
            <a:extLst>
              <a:ext uri="{FF2B5EF4-FFF2-40B4-BE49-F238E27FC236}">
                <a16:creationId xmlns:a16="http://schemas.microsoft.com/office/drawing/2014/main" id="{83130841-99EF-3D03-2A2D-848649F6FC96}"/>
              </a:ext>
            </a:extLst>
          </p:cNvPr>
          <p:cNvGrpSpPr/>
          <p:nvPr/>
        </p:nvGrpSpPr>
        <p:grpSpPr>
          <a:xfrm>
            <a:off x="7257256" y="6021288"/>
            <a:ext cx="288032" cy="167536"/>
            <a:chOff x="5529064" y="2564904"/>
            <a:chExt cx="288032" cy="167536"/>
          </a:xfrm>
        </p:grpSpPr>
        <p:sp>
          <p:nvSpPr>
            <p:cNvPr id="584" name="Ovál 583">
              <a:extLst>
                <a:ext uri="{FF2B5EF4-FFF2-40B4-BE49-F238E27FC236}">
                  <a16:creationId xmlns:a16="http://schemas.microsoft.com/office/drawing/2014/main" id="{FDA8575D-2028-F5DE-E478-2A71DBAE314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85" name="Přímá spojnice 584">
              <a:extLst>
                <a:ext uri="{FF2B5EF4-FFF2-40B4-BE49-F238E27FC236}">
                  <a16:creationId xmlns:a16="http://schemas.microsoft.com/office/drawing/2014/main" id="{A40AC696-8888-62B1-659A-A1CC7CEAFD3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Přímá spojnice 586">
              <a:extLst>
                <a:ext uri="{FF2B5EF4-FFF2-40B4-BE49-F238E27FC236}">
                  <a16:creationId xmlns:a16="http://schemas.microsoft.com/office/drawing/2014/main" id="{6597A481-FAA8-C2EF-51BC-5A17741F244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Přímá spojnice 587">
              <a:extLst>
                <a:ext uri="{FF2B5EF4-FFF2-40B4-BE49-F238E27FC236}">
                  <a16:creationId xmlns:a16="http://schemas.microsoft.com/office/drawing/2014/main" id="{1AF82F7B-DB5B-FAC1-5B90-381DFE4D319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9" name="Skupina 588">
            <a:extLst>
              <a:ext uri="{FF2B5EF4-FFF2-40B4-BE49-F238E27FC236}">
                <a16:creationId xmlns:a16="http://schemas.microsoft.com/office/drawing/2014/main" id="{50DCAEC7-95CE-ACC4-6BCF-D210CF44E720}"/>
              </a:ext>
            </a:extLst>
          </p:cNvPr>
          <p:cNvGrpSpPr/>
          <p:nvPr/>
        </p:nvGrpSpPr>
        <p:grpSpPr>
          <a:xfrm>
            <a:off x="9345488" y="3933056"/>
            <a:ext cx="216024" cy="144016"/>
            <a:chOff x="1928664" y="2636912"/>
            <a:chExt cx="216024" cy="144016"/>
          </a:xfrm>
        </p:grpSpPr>
        <p:grpSp>
          <p:nvGrpSpPr>
            <p:cNvPr id="590" name="Skupina 589">
              <a:extLst>
                <a:ext uri="{FF2B5EF4-FFF2-40B4-BE49-F238E27FC236}">
                  <a16:creationId xmlns:a16="http://schemas.microsoft.com/office/drawing/2014/main" id="{8B7EF6E1-AA1D-B453-B3BA-97D399D53A8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2" name="Ovál 591">
                <a:extLst>
                  <a:ext uri="{FF2B5EF4-FFF2-40B4-BE49-F238E27FC236}">
                    <a16:creationId xmlns:a16="http://schemas.microsoft.com/office/drawing/2014/main" id="{999101AD-C708-FCA7-B085-28FA91B93C5C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3" name="Přímá spojnice 592">
                <a:extLst>
                  <a:ext uri="{FF2B5EF4-FFF2-40B4-BE49-F238E27FC236}">
                    <a16:creationId xmlns:a16="http://schemas.microsoft.com/office/drawing/2014/main" id="{5C6C9404-6E7B-B618-0C7A-7EE04A3D6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1" name="Přímá spojnice 590">
              <a:extLst>
                <a:ext uri="{FF2B5EF4-FFF2-40B4-BE49-F238E27FC236}">
                  <a16:creationId xmlns:a16="http://schemas.microsoft.com/office/drawing/2014/main" id="{CEC1F336-E838-5FB9-71E8-194263126CDA}"/>
                </a:ext>
              </a:extLst>
            </p:cNvPr>
            <p:cNvCxnSpPr>
              <a:cxnSpLocks/>
              <a:endCxn id="59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Skupina 593">
            <a:extLst>
              <a:ext uri="{FF2B5EF4-FFF2-40B4-BE49-F238E27FC236}">
                <a16:creationId xmlns:a16="http://schemas.microsoft.com/office/drawing/2014/main" id="{23B739FD-5E05-7825-6A00-15A02E190A1E}"/>
              </a:ext>
            </a:extLst>
          </p:cNvPr>
          <p:cNvGrpSpPr/>
          <p:nvPr/>
        </p:nvGrpSpPr>
        <p:grpSpPr>
          <a:xfrm>
            <a:off x="9345488" y="3717032"/>
            <a:ext cx="216024" cy="144016"/>
            <a:chOff x="1928664" y="2636912"/>
            <a:chExt cx="216024" cy="144016"/>
          </a:xfrm>
        </p:grpSpPr>
        <p:grpSp>
          <p:nvGrpSpPr>
            <p:cNvPr id="595" name="Skupina 594">
              <a:extLst>
                <a:ext uri="{FF2B5EF4-FFF2-40B4-BE49-F238E27FC236}">
                  <a16:creationId xmlns:a16="http://schemas.microsoft.com/office/drawing/2014/main" id="{32CDB0B6-1B3A-55D5-26CA-5E88F42AA98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597" name="Ovál 596">
                <a:extLst>
                  <a:ext uri="{FF2B5EF4-FFF2-40B4-BE49-F238E27FC236}">
                    <a16:creationId xmlns:a16="http://schemas.microsoft.com/office/drawing/2014/main" id="{0D0868F6-85B0-41CC-CF10-DB4B035CB3F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598" name="Přímá spojnice 597">
                <a:extLst>
                  <a:ext uri="{FF2B5EF4-FFF2-40B4-BE49-F238E27FC236}">
                    <a16:creationId xmlns:a16="http://schemas.microsoft.com/office/drawing/2014/main" id="{D117BC69-04F0-B27F-5784-D3D6DD538B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6" name="Přímá spojnice 595">
              <a:extLst>
                <a:ext uri="{FF2B5EF4-FFF2-40B4-BE49-F238E27FC236}">
                  <a16:creationId xmlns:a16="http://schemas.microsoft.com/office/drawing/2014/main" id="{E04FDEED-2411-CBA1-474B-D7EFC7E71490}"/>
                </a:ext>
              </a:extLst>
            </p:cNvPr>
            <p:cNvCxnSpPr>
              <a:cxnSpLocks/>
              <a:endCxn id="59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Skupina 598">
            <a:extLst>
              <a:ext uri="{FF2B5EF4-FFF2-40B4-BE49-F238E27FC236}">
                <a16:creationId xmlns:a16="http://schemas.microsoft.com/office/drawing/2014/main" id="{96DC421E-2D9E-06B3-95D0-7BC5C2D4983E}"/>
              </a:ext>
            </a:extLst>
          </p:cNvPr>
          <p:cNvGrpSpPr/>
          <p:nvPr/>
        </p:nvGrpSpPr>
        <p:grpSpPr>
          <a:xfrm>
            <a:off x="9345488" y="3501008"/>
            <a:ext cx="216024" cy="144016"/>
            <a:chOff x="1928664" y="2636912"/>
            <a:chExt cx="216024" cy="144016"/>
          </a:xfrm>
        </p:grpSpPr>
        <p:grpSp>
          <p:nvGrpSpPr>
            <p:cNvPr id="600" name="Skupina 599">
              <a:extLst>
                <a:ext uri="{FF2B5EF4-FFF2-40B4-BE49-F238E27FC236}">
                  <a16:creationId xmlns:a16="http://schemas.microsoft.com/office/drawing/2014/main" id="{907B6500-2AEE-F1C1-E609-29E3D055518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2" name="Ovál 601">
                <a:extLst>
                  <a:ext uri="{FF2B5EF4-FFF2-40B4-BE49-F238E27FC236}">
                    <a16:creationId xmlns:a16="http://schemas.microsoft.com/office/drawing/2014/main" id="{E96424A1-2D2A-6DA6-CBC0-F670579B18F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3" name="Přímá spojnice 602">
                <a:extLst>
                  <a:ext uri="{FF2B5EF4-FFF2-40B4-BE49-F238E27FC236}">
                    <a16:creationId xmlns:a16="http://schemas.microsoft.com/office/drawing/2014/main" id="{E0311168-CD59-4A36-DBDB-64B3C13C3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1" name="Přímá spojnice 600">
              <a:extLst>
                <a:ext uri="{FF2B5EF4-FFF2-40B4-BE49-F238E27FC236}">
                  <a16:creationId xmlns:a16="http://schemas.microsoft.com/office/drawing/2014/main" id="{38E60659-A1A5-9FF9-2CAB-7C832A997ED7}"/>
                </a:ext>
              </a:extLst>
            </p:cNvPr>
            <p:cNvCxnSpPr>
              <a:cxnSpLocks/>
              <a:endCxn id="60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4" name="Skupina 603">
            <a:extLst>
              <a:ext uri="{FF2B5EF4-FFF2-40B4-BE49-F238E27FC236}">
                <a16:creationId xmlns:a16="http://schemas.microsoft.com/office/drawing/2014/main" id="{B43B71F2-5381-8830-E42E-8671C8363E95}"/>
              </a:ext>
            </a:extLst>
          </p:cNvPr>
          <p:cNvGrpSpPr/>
          <p:nvPr/>
        </p:nvGrpSpPr>
        <p:grpSpPr>
          <a:xfrm>
            <a:off x="9345488" y="2564904"/>
            <a:ext cx="216024" cy="144016"/>
            <a:chOff x="1928664" y="2636912"/>
            <a:chExt cx="216024" cy="144016"/>
          </a:xfrm>
        </p:grpSpPr>
        <p:grpSp>
          <p:nvGrpSpPr>
            <p:cNvPr id="605" name="Skupina 604">
              <a:extLst>
                <a:ext uri="{FF2B5EF4-FFF2-40B4-BE49-F238E27FC236}">
                  <a16:creationId xmlns:a16="http://schemas.microsoft.com/office/drawing/2014/main" id="{EFEC1463-6241-C03D-D0BB-1E75DFD022DA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07" name="Ovál 606">
                <a:extLst>
                  <a:ext uri="{FF2B5EF4-FFF2-40B4-BE49-F238E27FC236}">
                    <a16:creationId xmlns:a16="http://schemas.microsoft.com/office/drawing/2014/main" id="{5B410C67-105B-6DB7-CC01-96D5BEF85FB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08" name="Přímá spojnice 607">
                <a:extLst>
                  <a:ext uri="{FF2B5EF4-FFF2-40B4-BE49-F238E27FC236}">
                    <a16:creationId xmlns:a16="http://schemas.microsoft.com/office/drawing/2014/main" id="{5591E0E4-214F-9100-2103-471F5BAE0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6" name="Přímá spojnice 605">
              <a:extLst>
                <a:ext uri="{FF2B5EF4-FFF2-40B4-BE49-F238E27FC236}">
                  <a16:creationId xmlns:a16="http://schemas.microsoft.com/office/drawing/2014/main" id="{A65A007C-5140-D0C7-969D-A43028DC6754}"/>
                </a:ext>
              </a:extLst>
            </p:cNvPr>
            <p:cNvCxnSpPr>
              <a:cxnSpLocks/>
              <a:endCxn id="60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9" name="Skupina 608">
            <a:extLst>
              <a:ext uri="{FF2B5EF4-FFF2-40B4-BE49-F238E27FC236}">
                <a16:creationId xmlns:a16="http://schemas.microsoft.com/office/drawing/2014/main" id="{AD7B5903-5695-C75D-9ECC-60032845436C}"/>
              </a:ext>
            </a:extLst>
          </p:cNvPr>
          <p:cNvGrpSpPr/>
          <p:nvPr/>
        </p:nvGrpSpPr>
        <p:grpSpPr>
          <a:xfrm>
            <a:off x="9345488" y="2348880"/>
            <a:ext cx="216024" cy="144016"/>
            <a:chOff x="1928664" y="2636912"/>
            <a:chExt cx="216024" cy="144016"/>
          </a:xfrm>
        </p:grpSpPr>
        <p:grpSp>
          <p:nvGrpSpPr>
            <p:cNvPr id="610" name="Skupina 609">
              <a:extLst>
                <a:ext uri="{FF2B5EF4-FFF2-40B4-BE49-F238E27FC236}">
                  <a16:creationId xmlns:a16="http://schemas.microsoft.com/office/drawing/2014/main" id="{075398CC-F091-ACE1-87A9-BAB77D80B721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2" name="Ovál 611">
                <a:extLst>
                  <a:ext uri="{FF2B5EF4-FFF2-40B4-BE49-F238E27FC236}">
                    <a16:creationId xmlns:a16="http://schemas.microsoft.com/office/drawing/2014/main" id="{7F041180-5A05-9593-E854-438C06E8545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3" name="Přímá spojnice 612">
                <a:extLst>
                  <a:ext uri="{FF2B5EF4-FFF2-40B4-BE49-F238E27FC236}">
                    <a16:creationId xmlns:a16="http://schemas.microsoft.com/office/drawing/2014/main" id="{5D1FADAD-14AE-4063-0520-3DBA3AD464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1" name="Přímá spojnice 610">
              <a:extLst>
                <a:ext uri="{FF2B5EF4-FFF2-40B4-BE49-F238E27FC236}">
                  <a16:creationId xmlns:a16="http://schemas.microsoft.com/office/drawing/2014/main" id="{3049FE2C-4CA7-5C5D-3238-432D87B594A5}"/>
                </a:ext>
              </a:extLst>
            </p:cNvPr>
            <p:cNvCxnSpPr>
              <a:cxnSpLocks/>
              <a:endCxn id="612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Skupina 613">
            <a:extLst>
              <a:ext uri="{FF2B5EF4-FFF2-40B4-BE49-F238E27FC236}">
                <a16:creationId xmlns:a16="http://schemas.microsoft.com/office/drawing/2014/main" id="{93EE47AF-D0A7-C93A-393D-16854176171C}"/>
              </a:ext>
            </a:extLst>
          </p:cNvPr>
          <p:cNvGrpSpPr/>
          <p:nvPr/>
        </p:nvGrpSpPr>
        <p:grpSpPr>
          <a:xfrm>
            <a:off x="9345488" y="2132856"/>
            <a:ext cx="216024" cy="144016"/>
            <a:chOff x="1928664" y="2636912"/>
            <a:chExt cx="216024" cy="144016"/>
          </a:xfrm>
        </p:grpSpPr>
        <p:grpSp>
          <p:nvGrpSpPr>
            <p:cNvPr id="615" name="Skupina 614">
              <a:extLst>
                <a:ext uri="{FF2B5EF4-FFF2-40B4-BE49-F238E27FC236}">
                  <a16:creationId xmlns:a16="http://schemas.microsoft.com/office/drawing/2014/main" id="{488ED3AE-2D38-B901-82DE-558BA02AEE07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617" name="Ovál 616">
                <a:extLst>
                  <a:ext uri="{FF2B5EF4-FFF2-40B4-BE49-F238E27FC236}">
                    <a16:creationId xmlns:a16="http://schemas.microsoft.com/office/drawing/2014/main" id="{E70CDF92-D059-C153-3672-7AA0266832DE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18" name="Přímá spojnice 617">
                <a:extLst>
                  <a:ext uri="{FF2B5EF4-FFF2-40B4-BE49-F238E27FC236}">
                    <a16:creationId xmlns:a16="http://schemas.microsoft.com/office/drawing/2014/main" id="{C2C48021-88D2-3C46-FDAB-ED6EE8DCF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6" name="Přímá spojnice 615">
              <a:extLst>
                <a:ext uri="{FF2B5EF4-FFF2-40B4-BE49-F238E27FC236}">
                  <a16:creationId xmlns:a16="http://schemas.microsoft.com/office/drawing/2014/main" id="{8F20D300-6830-48A9-6224-8ED3A5000C34}"/>
                </a:ext>
              </a:extLst>
            </p:cNvPr>
            <p:cNvCxnSpPr>
              <a:cxnSpLocks/>
              <a:endCxn id="617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4" name="Přímá spojnice 623">
            <a:extLst>
              <a:ext uri="{FF2B5EF4-FFF2-40B4-BE49-F238E27FC236}">
                <a16:creationId xmlns:a16="http://schemas.microsoft.com/office/drawing/2014/main" id="{86EC5858-1EA3-EB6A-3339-022D27DB20BD}"/>
              </a:ext>
            </a:extLst>
          </p:cNvPr>
          <p:cNvCxnSpPr>
            <a:cxnSpLocks/>
          </p:cNvCxnSpPr>
          <p:nvPr/>
        </p:nvCxnSpPr>
        <p:spPr>
          <a:xfrm flipV="1">
            <a:off x="7185248" y="242088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Přímá spojnice 625">
            <a:extLst>
              <a:ext uri="{FF2B5EF4-FFF2-40B4-BE49-F238E27FC236}">
                <a16:creationId xmlns:a16="http://schemas.microsoft.com/office/drawing/2014/main" id="{1C65F0FE-1DB4-14E2-9355-8C8C32686596}"/>
              </a:ext>
            </a:extLst>
          </p:cNvPr>
          <p:cNvCxnSpPr>
            <a:cxnSpLocks/>
          </p:cNvCxnSpPr>
          <p:nvPr/>
        </p:nvCxnSpPr>
        <p:spPr>
          <a:xfrm flipV="1">
            <a:off x="7185248" y="134076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Přímá spojnice 627">
            <a:extLst>
              <a:ext uri="{FF2B5EF4-FFF2-40B4-BE49-F238E27FC236}">
                <a16:creationId xmlns:a16="http://schemas.microsoft.com/office/drawing/2014/main" id="{2197B7F3-CB3D-B66E-1A61-AB202F86EB22}"/>
              </a:ext>
            </a:extLst>
          </p:cNvPr>
          <p:cNvCxnSpPr>
            <a:cxnSpLocks/>
          </p:cNvCxnSpPr>
          <p:nvPr/>
        </p:nvCxnSpPr>
        <p:spPr>
          <a:xfrm flipV="1">
            <a:off x="7185248" y="764704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1" name="TextovéPole 630">
            <a:extLst>
              <a:ext uri="{FF2B5EF4-FFF2-40B4-BE49-F238E27FC236}">
                <a16:creationId xmlns:a16="http://schemas.microsoft.com/office/drawing/2014/main" id="{87FB6074-B6AB-78D7-8A56-959735D8566F}"/>
              </a:ext>
            </a:extLst>
          </p:cNvPr>
          <p:cNvSpPr txBox="1"/>
          <p:nvPr/>
        </p:nvSpPr>
        <p:spPr>
          <a:xfrm>
            <a:off x="5097016" y="2564904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nahoď</a:t>
            </a:r>
          </a:p>
        </p:txBody>
      </p:sp>
      <p:sp>
        <p:nvSpPr>
          <p:cNvPr id="632" name="Šipka: doprava 631">
            <a:extLst>
              <a:ext uri="{FF2B5EF4-FFF2-40B4-BE49-F238E27FC236}">
                <a16:creationId xmlns:a16="http://schemas.microsoft.com/office/drawing/2014/main" id="{02CDEC27-6276-1399-FC85-E6AFC88D92C8}"/>
              </a:ext>
            </a:extLst>
          </p:cNvPr>
          <p:cNvSpPr/>
          <p:nvPr/>
        </p:nvSpPr>
        <p:spPr>
          <a:xfrm>
            <a:off x="6969224" y="2708920"/>
            <a:ext cx="216024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63" name="Skupina 662">
            <a:extLst>
              <a:ext uri="{FF2B5EF4-FFF2-40B4-BE49-F238E27FC236}">
                <a16:creationId xmlns:a16="http://schemas.microsoft.com/office/drawing/2014/main" id="{90204178-BCC5-71D1-FC84-E290D7706004}"/>
              </a:ext>
            </a:extLst>
          </p:cNvPr>
          <p:cNvGrpSpPr/>
          <p:nvPr/>
        </p:nvGrpSpPr>
        <p:grpSpPr>
          <a:xfrm flipH="1">
            <a:off x="8265368" y="4653136"/>
            <a:ext cx="288032" cy="432048"/>
            <a:chOff x="416496" y="2924944"/>
            <a:chExt cx="288032" cy="432048"/>
          </a:xfrm>
          <a:solidFill>
            <a:schemeClr val="bg1">
              <a:lumMod val="95000"/>
            </a:schemeClr>
          </a:solidFill>
        </p:grpSpPr>
        <p:grpSp>
          <p:nvGrpSpPr>
            <p:cNvPr id="664" name="Skupina 663">
              <a:extLst>
                <a:ext uri="{FF2B5EF4-FFF2-40B4-BE49-F238E27FC236}">
                  <a16:creationId xmlns:a16="http://schemas.microsoft.com/office/drawing/2014/main" id="{CEF30E0E-6776-06CE-2FCA-4FC46F62EFD4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671" name="Rovnoramenný trojúhelník 670">
                <a:extLst>
                  <a:ext uri="{FF2B5EF4-FFF2-40B4-BE49-F238E27FC236}">
                    <a16:creationId xmlns:a16="http://schemas.microsoft.com/office/drawing/2014/main" id="{FD372AD9-C922-CEA5-79A1-0EC053DB1B39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72" name="Přímá spojnice 671">
                <a:extLst>
                  <a:ext uri="{FF2B5EF4-FFF2-40B4-BE49-F238E27FC236}">
                    <a16:creationId xmlns:a16="http://schemas.microsoft.com/office/drawing/2014/main" id="{D3F355D8-FF9D-0284-76ED-E61B6463FD44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3" name="Přímá spojnice 672">
                <a:extLst>
                  <a:ext uri="{FF2B5EF4-FFF2-40B4-BE49-F238E27FC236}">
                    <a16:creationId xmlns:a16="http://schemas.microsoft.com/office/drawing/2014/main" id="{06B3F96F-4346-5BAE-1228-53992F7BA77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6" name="Přímá spojnice se šipkou 665">
              <a:extLst>
                <a:ext uri="{FF2B5EF4-FFF2-40B4-BE49-F238E27FC236}">
                  <a16:creationId xmlns:a16="http://schemas.microsoft.com/office/drawing/2014/main" id="{BD9E9E65-D5F5-CA3F-72D7-E21876515888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Přímá spojnice se šipkou 666">
              <a:extLst>
                <a:ext uri="{FF2B5EF4-FFF2-40B4-BE49-F238E27FC236}">
                  <a16:creationId xmlns:a16="http://schemas.microsoft.com/office/drawing/2014/main" id="{EBABB8FD-ECB3-1C64-441D-C3F2812F7920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4" name="Přímá spojnice 673">
            <a:extLst>
              <a:ext uri="{FF2B5EF4-FFF2-40B4-BE49-F238E27FC236}">
                <a16:creationId xmlns:a16="http://schemas.microsoft.com/office/drawing/2014/main" id="{46B4E169-CF72-A84A-94D0-C1A8DD76AA15}"/>
              </a:ext>
            </a:extLst>
          </p:cNvPr>
          <p:cNvCxnSpPr>
            <a:cxnSpLocks/>
          </p:cNvCxnSpPr>
          <p:nvPr/>
        </p:nvCxnSpPr>
        <p:spPr>
          <a:xfrm flipH="1">
            <a:off x="3512840" y="602128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Přímá spojnice 674">
            <a:extLst>
              <a:ext uri="{FF2B5EF4-FFF2-40B4-BE49-F238E27FC236}">
                <a16:creationId xmlns:a16="http://schemas.microsoft.com/office/drawing/2014/main" id="{C5EABDBD-B0F2-5881-F56D-30BC31392823}"/>
              </a:ext>
            </a:extLst>
          </p:cNvPr>
          <p:cNvCxnSpPr>
            <a:cxnSpLocks/>
          </p:cNvCxnSpPr>
          <p:nvPr/>
        </p:nvCxnSpPr>
        <p:spPr>
          <a:xfrm flipV="1">
            <a:off x="5385048" y="56612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8EBCB11-7CB4-2571-E1A0-FC84A8776E3B}"/>
              </a:ext>
            </a:extLst>
          </p:cNvPr>
          <p:cNvSpPr/>
          <p:nvPr/>
        </p:nvSpPr>
        <p:spPr>
          <a:xfrm>
            <a:off x="3296816" y="2348880"/>
            <a:ext cx="216024" cy="144016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0A76E524-77E5-B26A-244A-3A18E6B5A833}"/>
              </a:ext>
            </a:extLst>
          </p:cNvPr>
          <p:cNvSpPr txBox="1"/>
          <p:nvPr/>
        </p:nvSpPr>
        <p:spPr>
          <a:xfrm>
            <a:off x="128464" y="47667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+24V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83E1148E-043D-6C1F-9034-85EC452A1661}"/>
              </a:ext>
            </a:extLst>
          </p:cNvPr>
          <p:cNvSpPr txBox="1"/>
          <p:nvPr/>
        </p:nvSpPr>
        <p:spPr>
          <a:xfrm>
            <a:off x="9201472" y="285293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60" name="Ovál 59">
            <a:extLst>
              <a:ext uri="{FF2B5EF4-FFF2-40B4-BE49-F238E27FC236}">
                <a16:creationId xmlns:a16="http://schemas.microsoft.com/office/drawing/2014/main" id="{B34B8B74-7DB6-3B58-DB93-CC1344DF0E35}"/>
              </a:ext>
            </a:extLst>
          </p:cNvPr>
          <p:cNvSpPr/>
          <p:nvPr/>
        </p:nvSpPr>
        <p:spPr>
          <a:xfrm>
            <a:off x="3440832" y="342900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Ovál 66">
            <a:extLst>
              <a:ext uri="{FF2B5EF4-FFF2-40B4-BE49-F238E27FC236}">
                <a16:creationId xmlns:a16="http://schemas.microsoft.com/office/drawing/2014/main" id="{7DB5E627-2F6B-F950-100E-77CC29F121AA}"/>
              </a:ext>
            </a:extLst>
          </p:cNvPr>
          <p:cNvSpPr/>
          <p:nvPr/>
        </p:nvSpPr>
        <p:spPr>
          <a:xfrm>
            <a:off x="3440832" y="378904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9BF9E15-1464-50E8-92AD-C0A6E1C63753}"/>
              </a:ext>
            </a:extLst>
          </p:cNvPr>
          <p:cNvSpPr txBox="1"/>
          <p:nvPr/>
        </p:nvSpPr>
        <p:spPr>
          <a:xfrm>
            <a:off x="3296816" y="2204864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Restart</a:t>
            </a:r>
          </a:p>
        </p:txBody>
      </p:sp>
      <p:sp>
        <p:nvSpPr>
          <p:cNvPr id="134" name="TextovéPole 133">
            <a:extLst>
              <a:ext uri="{FF2B5EF4-FFF2-40B4-BE49-F238E27FC236}">
                <a16:creationId xmlns:a16="http://schemas.microsoft.com/office/drawing/2014/main" id="{979E3F55-AB79-586D-E5D9-2202E9E522D4}"/>
              </a:ext>
            </a:extLst>
          </p:cNvPr>
          <p:cNvSpPr txBox="1"/>
          <p:nvPr/>
        </p:nvSpPr>
        <p:spPr>
          <a:xfrm>
            <a:off x="3368824" y="3573016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CLK</a:t>
            </a:r>
          </a:p>
        </p:txBody>
      </p:sp>
      <p:sp>
        <p:nvSpPr>
          <p:cNvPr id="245" name="TextovéPole 244">
            <a:extLst>
              <a:ext uri="{FF2B5EF4-FFF2-40B4-BE49-F238E27FC236}">
                <a16:creationId xmlns:a16="http://schemas.microsoft.com/office/drawing/2014/main" id="{97EAB571-6A5C-1D74-8368-5715E9B9ABB9}"/>
              </a:ext>
            </a:extLst>
          </p:cNvPr>
          <p:cNvSpPr txBox="1"/>
          <p:nvPr/>
        </p:nvSpPr>
        <p:spPr>
          <a:xfrm>
            <a:off x="2864768" y="2564904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Uvolnění můstku</a:t>
            </a:r>
          </a:p>
        </p:txBody>
      </p:sp>
      <p:sp>
        <p:nvSpPr>
          <p:cNvPr id="249" name="Šipka: doprava 248">
            <a:extLst>
              <a:ext uri="{FF2B5EF4-FFF2-40B4-BE49-F238E27FC236}">
                <a16:creationId xmlns:a16="http://schemas.microsoft.com/office/drawing/2014/main" id="{23CFEDD8-3C86-2B82-A3F8-CDDB7198A644}"/>
              </a:ext>
            </a:extLst>
          </p:cNvPr>
          <p:cNvSpPr/>
          <p:nvPr/>
        </p:nvSpPr>
        <p:spPr>
          <a:xfrm rot="10800000">
            <a:off x="3296816" y="27089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0" name="TextovéPole 249">
            <a:extLst>
              <a:ext uri="{FF2B5EF4-FFF2-40B4-BE49-F238E27FC236}">
                <a16:creationId xmlns:a16="http://schemas.microsoft.com/office/drawing/2014/main" id="{C9EDB331-0CC5-6842-BAFE-85DEAAB3DF4C}"/>
              </a:ext>
            </a:extLst>
          </p:cNvPr>
          <p:cNvSpPr txBox="1"/>
          <p:nvPr/>
        </p:nvSpPr>
        <p:spPr>
          <a:xfrm>
            <a:off x="3296816" y="2924944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PWM </a:t>
            </a:r>
          </a:p>
        </p:txBody>
      </p:sp>
      <p:sp>
        <p:nvSpPr>
          <p:cNvPr id="252" name="Šipka: doprava 251">
            <a:extLst>
              <a:ext uri="{FF2B5EF4-FFF2-40B4-BE49-F238E27FC236}">
                <a16:creationId xmlns:a16="http://schemas.microsoft.com/office/drawing/2014/main" id="{AD8621FE-E868-96D2-FFF1-7F0D851A3C97}"/>
              </a:ext>
            </a:extLst>
          </p:cNvPr>
          <p:cNvSpPr/>
          <p:nvPr/>
        </p:nvSpPr>
        <p:spPr>
          <a:xfrm rot="10800000">
            <a:off x="3296816" y="3068960"/>
            <a:ext cx="216024" cy="144016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6" name="Šipka: doprava 255">
            <a:extLst>
              <a:ext uri="{FF2B5EF4-FFF2-40B4-BE49-F238E27FC236}">
                <a16:creationId xmlns:a16="http://schemas.microsoft.com/office/drawing/2014/main" id="{C03A43E2-99AE-C7BD-7283-CCC1814752E1}"/>
              </a:ext>
            </a:extLst>
          </p:cNvPr>
          <p:cNvSpPr/>
          <p:nvPr/>
        </p:nvSpPr>
        <p:spPr>
          <a:xfrm rot="10800000">
            <a:off x="3296816" y="45091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1" name="TextovéPole 270">
            <a:extLst>
              <a:ext uri="{FF2B5EF4-FFF2-40B4-BE49-F238E27FC236}">
                <a16:creationId xmlns:a16="http://schemas.microsoft.com/office/drawing/2014/main" id="{AF86469F-26A5-C0C3-4533-1788A410365B}"/>
              </a:ext>
            </a:extLst>
          </p:cNvPr>
          <p:cNvSpPr txBox="1"/>
          <p:nvPr/>
        </p:nvSpPr>
        <p:spPr>
          <a:xfrm>
            <a:off x="3152800" y="4365104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sp>
        <p:nvSpPr>
          <p:cNvPr id="273" name="TextovéPole 272">
            <a:extLst>
              <a:ext uri="{FF2B5EF4-FFF2-40B4-BE49-F238E27FC236}">
                <a16:creationId xmlns:a16="http://schemas.microsoft.com/office/drawing/2014/main" id="{5933DBA0-EA1B-FC7C-230E-5498FCABB2B6}"/>
              </a:ext>
            </a:extLst>
          </p:cNvPr>
          <p:cNvSpPr txBox="1"/>
          <p:nvPr/>
        </p:nvSpPr>
        <p:spPr>
          <a:xfrm>
            <a:off x="3152800" y="400506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shoď</a:t>
            </a:r>
          </a:p>
        </p:txBody>
      </p:sp>
      <p:sp>
        <p:nvSpPr>
          <p:cNvPr id="274" name="Šipka: doprava 273">
            <a:extLst>
              <a:ext uri="{FF2B5EF4-FFF2-40B4-BE49-F238E27FC236}">
                <a16:creationId xmlns:a16="http://schemas.microsoft.com/office/drawing/2014/main" id="{6CA05CCF-3BFF-A37C-8A7E-E371781E1F22}"/>
              </a:ext>
            </a:extLst>
          </p:cNvPr>
          <p:cNvSpPr/>
          <p:nvPr/>
        </p:nvSpPr>
        <p:spPr>
          <a:xfrm>
            <a:off x="3296816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6" name="TextovéPole 275">
            <a:extLst>
              <a:ext uri="{FF2B5EF4-FFF2-40B4-BE49-F238E27FC236}">
                <a16:creationId xmlns:a16="http://schemas.microsoft.com/office/drawing/2014/main" id="{03D28C66-EA41-C299-6A07-78CF10B06E2F}"/>
              </a:ext>
            </a:extLst>
          </p:cNvPr>
          <p:cNvSpPr txBox="1"/>
          <p:nvPr/>
        </p:nvSpPr>
        <p:spPr>
          <a:xfrm>
            <a:off x="3152800" y="472514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81" name="Šipka: doprava 280">
            <a:extLst>
              <a:ext uri="{FF2B5EF4-FFF2-40B4-BE49-F238E27FC236}">
                <a16:creationId xmlns:a16="http://schemas.microsoft.com/office/drawing/2014/main" id="{3EE8D99B-FC8E-41BC-2AFE-467D53B806BC}"/>
              </a:ext>
            </a:extLst>
          </p:cNvPr>
          <p:cNvSpPr/>
          <p:nvPr/>
        </p:nvSpPr>
        <p:spPr>
          <a:xfrm>
            <a:off x="3296816" y="486916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4" name="TextovéPole 283">
            <a:extLst>
              <a:ext uri="{FF2B5EF4-FFF2-40B4-BE49-F238E27FC236}">
                <a16:creationId xmlns:a16="http://schemas.microsoft.com/office/drawing/2014/main" id="{3EB49065-8A1F-5E29-BD8D-AA32E6A37DF1}"/>
              </a:ext>
            </a:extLst>
          </p:cNvPr>
          <p:cNvSpPr txBox="1"/>
          <p:nvPr/>
        </p:nvSpPr>
        <p:spPr>
          <a:xfrm>
            <a:off x="3152800" y="508518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85" name="Šipka: doprava 284">
            <a:extLst>
              <a:ext uri="{FF2B5EF4-FFF2-40B4-BE49-F238E27FC236}">
                <a16:creationId xmlns:a16="http://schemas.microsoft.com/office/drawing/2014/main" id="{C6FD2287-9A39-FA92-98AD-68A1DF30A59F}"/>
              </a:ext>
            </a:extLst>
          </p:cNvPr>
          <p:cNvSpPr/>
          <p:nvPr/>
        </p:nvSpPr>
        <p:spPr>
          <a:xfrm>
            <a:off x="3296816" y="522920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7" name="Šipka: doprava 286">
            <a:extLst>
              <a:ext uri="{FF2B5EF4-FFF2-40B4-BE49-F238E27FC236}">
                <a16:creationId xmlns:a16="http://schemas.microsoft.com/office/drawing/2014/main" id="{FEE6972D-73DD-89BE-91F1-AB7B8D44AD3B}"/>
              </a:ext>
            </a:extLst>
          </p:cNvPr>
          <p:cNvSpPr/>
          <p:nvPr/>
        </p:nvSpPr>
        <p:spPr>
          <a:xfrm>
            <a:off x="3296816" y="594928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2" name="TextovéPole 291">
            <a:extLst>
              <a:ext uri="{FF2B5EF4-FFF2-40B4-BE49-F238E27FC236}">
                <a16:creationId xmlns:a16="http://schemas.microsoft.com/office/drawing/2014/main" id="{C1F7504C-3CF9-C991-540F-2E392CD387DE}"/>
              </a:ext>
            </a:extLst>
          </p:cNvPr>
          <p:cNvSpPr txBox="1"/>
          <p:nvPr/>
        </p:nvSpPr>
        <p:spPr>
          <a:xfrm>
            <a:off x="5097016" y="544522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98" name="TextovéPole 297">
            <a:extLst>
              <a:ext uri="{FF2B5EF4-FFF2-40B4-BE49-F238E27FC236}">
                <a16:creationId xmlns:a16="http://schemas.microsoft.com/office/drawing/2014/main" id="{07395A52-FD88-14EB-49BE-90923C56FA66}"/>
              </a:ext>
            </a:extLst>
          </p:cNvPr>
          <p:cNvSpPr txBox="1"/>
          <p:nvPr/>
        </p:nvSpPr>
        <p:spPr>
          <a:xfrm>
            <a:off x="3080792" y="580526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99" name="Obdélník 298">
            <a:extLst>
              <a:ext uri="{FF2B5EF4-FFF2-40B4-BE49-F238E27FC236}">
                <a16:creationId xmlns:a16="http://schemas.microsoft.com/office/drawing/2014/main" id="{30003E6A-3A7D-81CD-0D21-B5A67CE18E71}"/>
              </a:ext>
            </a:extLst>
          </p:cNvPr>
          <p:cNvSpPr/>
          <p:nvPr/>
        </p:nvSpPr>
        <p:spPr>
          <a:xfrm>
            <a:off x="9273480" y="3429000"/>
            <a:ext cx="432048" cy="10081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bdélník 310">
            <a:extLst>
              <a:ext uri="{FF2B5EF4-FFF2-40B4-BE49-F238E27FC236}">
                <a16:creationId xmlns:a16="http://schemas.microsoft.com/office/drawing/2014/main" id="{459985B4-2320-BCF4-E381-9A957D41F7BE}"/>
              </a:ext>
            </a:extLst>
          </p:cNvPr>
          <p:cNvSpPr/>
          <p:nvPr/>
        </p:nvSpPr>
        <p:spPr>
          <a:xfrm>
            <a:off x="9273480" y="2060848"/>
            <a:ext cx="432048" cy="11521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2" name="Skupina 321">
            <a:extLst>
              <a:ext uri="{FF2B5EF4-FFF2-40B4-BE49-F238E27FC236}">
                <a16:creationId xmlns:a16="http://schemas.microsoft.com/office/drawing/2014/main" id="{AACD7D7D-B6E8-DDAA-983A-D28C2D395515}"/>
              </a:ext>
            </a:extLst>
          </p:cNvPr>
          <p:cNvGrpSpPr/>
          <p:nvPr/>
        </p:nvGrpSpPr>
        <p:grpSpPr>
          <a:xfrm>
            <a:off x="9345488" y="2780928"/>
            <a:ext cx="216024" cy="144016"/>
            <a:chOff x="1928664" y="2636912"/>
            <a:chExt cx="216024" cy="144016"/>
          </a:xfrm>
        </p:grpSpPr>
        <p:grpSp>
          <p:nvGrpSpPr>
            <p:cNvPr id="324" name="Skupina 323">
              <a:extLst>
                <a:ext uri="{FF2B5EF4-FFF2-40B4-BE49-F238E27FC236}">
                  <a16:creationId xmlns:a16="http://schemas.microsoft.com/office/drawing/2014/main" id="{68D6FAC1-0D61-3466-80D9-12BEE177804B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30" name="Ovál 329">
                <a:extLst>
                  <a:ext uri="{FF2B5EF4-FFF2-40B4-BE49-F238E27FC236}">
                    <a16:creationId xmlns:a16="http://schemas.microsoft.com/office/drawing/2014/main" id="{4117138E-45EA-D282-5899-DECAB4491E75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5" name="Přímá spojnice 344">
                <a:extLst>
                  <a:ext uri="{FF2B5EF4-FFF2-40B4-BE49-F238E27FC236}">
                    <a16:creationId xmlns:a16="http://schemas.microsoft.com/office/drawing/2014/main" id="{EA242232-891A-C6DD-1597-F100665904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8" name="Přímá spojnice 327">
              <a:extLst>
                <a:ext uri="{FF2B5EF4-FFF2-40B4-BE49-F238E27FC236}">
                  <a16:creationId xmlns:a16="http://schemas.microsoft.com/office/drawing/2014/main" id="{6CA8C5B4-6AAF-0B65-1314-DFDB59E651BC}"/>
                </a:ext>
              </a:extLst>
            </p:cNvPr>
            <p:cNvCxnSpPr>
              <a:cxnSpLocks/>
              <a:endCxn id="330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1" name="Skupina 350">
            <a:extLst>
              <a:ext uri="{FF2B5EF4-FFF2-40B4-BE49-F238E27FC236}">
                <a16:creationId xmlns:a16="http://schemas.microsoft.com/office/drawing/2014/main" id="{E7D522C9-ADC8-5ED4-755D-887344415E2B}"/>
              </a:ext>
            </a:extLst>
          </p:cNvPr>
          <p:cNvGrpSpPr/>
          <p:nvPr/>
        </p:nvGrpSpPr>
        <p:grpSpPr>
          <a:xfrm>
            <a:off x="9345488" y="2996952"/>
            <a:ext cx="216024" cy="144016"/>
            <a:chOff x="1928664" y="2636912"/>
            <a:chExt cx="216024" cy="144016"/>
          </a:xfrm>
        </p:grpSpPr>
        <p:grpSp>
          <p:nvGrpSpPr>
            <p:cNvPr id="367" name="Skupina 366">
              <a:extLst>
                <a:ext uri="{FF2B5EF4-FFF2-40B4-BE49-F238E27FC236}">
                  <a16:creationId xmlns:a16="http://schemas.microsoft.com/office/drawing/2014/main" id="{414B67BF-D530-F45C-089F-3804E8601478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79" name="Ovál 378">
                <a:extLst>
                  <a:ext uri="{FF2B5EF4-FFF2-40B4-BE49-F238E27FC236}">
                    <a16:creationId xmlns:a16="http://schemas.microsoft.com/office/drawing/2014/main" id="{E25D4EEF-5EC2-43D2-C31A-EFFF32401B92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5" name="Přímá spojnice 384">
                <a:extLst>
                  <a:ext uri="{FF2B5EF4-FFF2-40B4-BE49-F238E27FC236}">
                    <a16:creationId xmlns:a16="http://schemas.microsoft.com/office/drawing/2014/main" id="{3555F965-C3DF-4FE7-B6D9-6A4B4A2C54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5" name="Přímá spojnice 374">
              <a:extLst>
                <a:ext uri="{FF2B5EF4-FFF2-40B4-BE49-F238E27FC236}">
                  <a16:creationId xmlns:a16="http://schemas.microsoft.com/office/drawing/2014/main" id="{B5770D81-15DE-E00E-9474-86D2F6583B72}"/>
                </a:ext>
              </a:extLst>
            </p:cNvPr>
            <p:cNvCxnSpPr>
              <a:cxnSpLocks/>
              <a:endCxn id="379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4" name="Přímá spojnice 393">
            <a:extLst>
              <a:ext uri="{FF2B5EF4-FFF2-40B4-BE49-F238E27FC236}">
                <a16:creationId xmlns:a16="http://schemas.microsoft.com/office/drawing/2014/main" id="{29AF41D0-FAAF-CBB7-EA36-B9C615028D66}"/>
              </a:ext>
            </a:extLst>
          </p:cNvPr>
          <p:cNvCxnSpPr>
            <a:cxnSpLocks/>
          </p:cNvCxnSpPr>
          <p:nvPr/>
        </p:nvCxnSpPr>
        <p:spPr>
          <a:xfrm flipH="1">
            <a:off x="7905328" y="2420888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Přímá spojnice 396">
            <a:extLst>
              <a:ext uri="{FF2B5EF4-FFF2-40B4-BE49-F238E27FC236}">
                <a16:creationId xmlns:a16="http://schemas.microsoft.com/office/drawing/2014/main" id="{F456E164-E76B-FDC7-5B3E-3C3CA26D69A8}"/>
              </a:ext>
            </a:extLst>
          </p:cNvPr>
          <p:cNvCxnSpPr>
            <a:cxnSpLocks/>
          </p:cNvCxnSpPr>
          <p:nvPr/>
        </p:nvCxnSpPr>
        <p:spPr>
          <a:xfrm flipH="1">
            <a:off x="7833320" y="220486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Přímá spojnice 403">
            <a:extLst>
              <a:ext uri="{FF2B5EF4-FFF2-40B4-BE49-F238E27FC236}">
                <a16:creationId xmlns:a16="http://schemas.microsoft.com/office/drawing/2014/main" id="{195DCC35-94B8-A7E2-AB55-124F8E40A234}"/>
              </a:ext>
            </a:extLst>
          </p:cNvPr>
          <p:cNvCxnSpPr>
            <a:cxnSpLocks/>
          </p:cNvCxnSpPr>
          <p:nvPr/>
        </p:nvCxnSpPr>
        <p:spPr>
          <a:xfrm flipH="1">
            <a:off x="9273480" y="3789040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Přímá spojnice 431">
            <a:extLst>
              <a:ext uri="{FF2B5EF4-FFF2-40B4-BE49-F238E27FC236}">
                <a16:creationId xmlns:a16="http://schemas.microsoft.com/office/drawing/2014/main" id="{9D6B7958-6A6F-E446-2E1F-8F7D922B1C0D}"/>
              </a:ext>
            </a:extLst>
          </p:cNvPr>
          <p:cNvCxnSpPr>
            <a:cxnSpLocks/>
          </p:cNvCxnSpPr>
          <p:nvPr/>
        </p:nvCxnSpPr>
        <p:spPr>
          <a:xfrm flipH="1">
            <a:off x="9273480" y="357301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Přímá spojnice 437">
            <a:extLst>
              <a:ext uri="{FF2B5EF4-FFF2-40B4-BE49-F238E27FC236}">
                <a16:creationId xmlns:a16="http://schemas.microsoft.com/office/drawing/2014/main" id="{90CC6F79-E72A-4ECB-7C8D-21D50D88F580}"/>
              </a:ext>
            </a:extLst>
          </p:cNvPr>
          <p:cNvCxnSpPr>
            <a:cxnSpLocks/>
          </p:cNvCxnSpPr>
          <p:nvPr/>
        </p:nvCxnSpPr>
        <p:spPr>
          <a:xfrm flipH="1">
            <a:off x="9273480" y="400506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1" name="TextovéPole 450">
            <a:extLst>
              <a:ext uri="{FF2B5EF4-FFF2-40B4-BE49-F238E27FC236}">
                <a16:creationId xmlns:a16="http://schemas.microsoft.com/office/drawing/2014/main" id="{9698BA47-435B-F0EF-22FA-AB80F377EC2E}"/>
              </a:ext>
            </a:extLst>
          </p:cNvPr>
          <p:cNvSpPr txBox="1"/>
          <p:nvPr/>
        </p:nvSpPr>
        <p:spPr>
          <a:xfrm>
            <a:off x="9129464" y="3068960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+24V</a:t>
            </a:r>
          </a:p>
        </p:txBody>
      </p:sp>
      <p:sp>
        <p:nvSpPr>
          <p:cNvPr id="495" name="TextovéPole 494">
            <a:extLst>
              <a:ext uri="{FF2B5EF4-FFF2-40B4-BE49-F238E27FC236}">
                <a16:creationId xmlns:a16="http://schemas.microsoft.com/office/drawing/2014/main" id="{CFC7B4A2-5A0E-1718-8654-4A355C5F74C5}"/>
              </a:ext>
            </a:extLst>
          </p:cNvPr>
          <p:cNvSpPr txBox="1"/>
          <p:nvPr/>
        </p:nvSpPr>
        <p:spPr>
          <a:xfrm>
            <a:off x="8481392" y="1988840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09" name="TextovéPole 508">
            <a:extLst>
              <a:ext uri="{FF2B5EF4-FFF2-40B4-BE49-F238E27FC236}">
                <a16:creationId xmlns:a16="http://schemas.microsoft.com/office/drawing/2014/main" id="{CA1D10B6-543E-764B-E068-DD75B1F36CC4}"/>
              </a:ext>
            </a:extLst>
          </p:cNvPr>
          <p:cNvSpPr txBox="1"/>
          <p:nvPr/>
        </p:nvSpPr>
        <p:spPr>
          <a:xfrm>
            <a:off x="8481392" y="220486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23" name="TextovéPole 522">
            <a:extLst>
              <a:ext uri="{FF2B5EF4-FFF2-40B4-BE49-F238E27FC236}">
                <a16:creationId xmlns:a16="http://schemas.microsoft.com/office/drawing/2014/main" id="{70EF50BC-84BD-A2D9-423C-EB5A169FAC8C}"/>
              </a:ext>
            </a:extLst>
          </p:cNvPr>
          <p:cNvSpPr txBox="1"/>
          <p:nvPr/>
        </p:nvSpPr>
        <p:spPr>
          <a:xfrm>
            <a:off x="8481392" y="2420888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sp>
        <p:nvSpPr>
          <p:cNvPr id="536" name="Šipka: doprava 535">
            <a:extLst>
              <a:ext uri="{FF2B5EF4-FFF2-40B4-BE49-F238E27FC236}">
                <a16:creationId xmlns:a16="http://schemas.microsoft.com/office/drawing/2014/main" id="{7F9B5B86-21F2-D04D-C9D3-D4729DFD3A78}"/>
              </a:ext>
            </a:extLst>
          </p:cNvPr>
          <p:cNvSpPr/>
          <p:nvPr/>
        </p:nvSpPr>
        <p:spPr>
          <a:xfrm rot="10800000">
            <a:off x="8121352" y="2564904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8" name="Šipka: doprava 547">
            <a:extLst>
              <a:ext uri="{FF2B5EF4-FFF2-40B4-BE49-F238E27FC236}">
                <a16:creationId xmlns:a16="http://schemas.microsoft.com/office/drawing/2014/main" id="{2D5C6CDB-B347-6850-5AD4-6FC320F6A1A3}"/>
              </a:ext>
            </a:extLst>
          </p:cNvPr>
          <p:cNvSpPr/>
          <p:nvPr/>
        </p:nvSpPr>
        <p:spPr>
          <a:xfrm rot="10800000">
            <a:off x="8121352" y="234888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2" name="Šipka: doprava 581">
            <a:extLst>
              <a:ext uri="{FF2B5EF4-FFF2-40B4-BE49-F238E27FC236}">
                <a16:creationId xmlns:a16="http://schemas.microsoft.com/office/drawing/2014/main" id="{E94EA297-C146-FFEB-2511-5AC3AC6CD044}"/>
              </a:ext>
            </a:extLst>
          </p:cNvPr>
          <p:cNvSpPr/>
          <p:nvPr/>
        </p:nvSpPr>
        <p:spPr>
          <a:xfrm rot="10800000">
            <a:off x="8121352" y="2132856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6" name="TextovéPole 585">
            <a:extLst>
              <a:ext uri="{FF2B5EF4-FFF2-40B4-BE49-F238E27FC236}">
                <a16:creationId xmlns:a16="http://schemas.microsoft.com/office/drawing/2014/main" id="{639DF56F-E636-D4C0-14C4-FAD89791B64A}"/>
              </a:ext>
            </a:extLst>
          </p:cNvPr>
          <p:cNvSpPr txBox="1"/>
          <p:nvPr/>
        </p:nvSpPr>
        <p:spPr>
          <a:xfrm>
            <a:off x="9057456" y="4221088"/>
            <a:ext cx="648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3" name="TextovéPole 622">
            <a:extLst>
              <a:ext uri="{FF2B5EF4-FFF2-40B4-BE49-F238E27FC236}">
                <a16:creationId xmlns:a16="http://schemas.microsoft.com/office/drawing/2014/main" id="{98304DB9-D72F-13DB-29AD-916C1E3C095C}"/>
              </a:ext>
            </a:extLst>
          </p:cNvPr>
          <p:cNvSpPr txBox="1"/>
          <p:nvPr/>
        </p:nvSpPr>
        <p:spPr>
          <a:xfrm>
            <a:off x="9057456" y="4005064"/>
            <a:ext cx="6303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5" name="TextovéPole 624">
            <a:extLst>
              <a:ext uri="{FF2B5EF4-FFF2-40B4-BE49-F238E27FC236}">
                <a16:creationId xmlns:a16="http://schemas.microsoft.com/office/drawing/2014/main" id="{73707953-AC92-8753-F0D9-13CDD009DAC9}"/>
              </a:ext>
            </a:extLst>
          </p:cNvPr>
          <p:cNvSpPr txBox="1"/>
          <p:nvPr/>
        </p:nvSpPr>
        <p:spPr>
          <a:xfrm>
            <a:off x="9068911" y="3789040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A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627" name="TextovéPole 626">
            <a:extLst>
              <a:ext uri="{FF2B5EF4-FFF2-40B4-BE49-F238E27FC236}">
                <a16:creationId xmlns:a16="http://schemas.microsoft.com/office/drawing/2014/main" id="{B663CED2-6AA8-4D1F-04D7-C2763B2C8E52}"/>
              </a:ext>
            </a:extLst>
          </p:cNvPr>
          <p:cNvSpPr txBox="1"/>
          <p:nvPr/>
        </p:nvSpPr>
        <p:spPr>
          <a:xfrm>
            <a:off x="9129464" y="3573016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sp>
        <p:nvSpPr>
          <p:cNvPr id="629" name="TextovéPole 628">
            <a:extLst>
              <a:ext uri="{FF2B5EF4-FFF2-40B4-BE49-F238E27FC236}">
                <a16:creationId xmlns:a16="http://schemas.microsoft.com/office/drawing/2014/main" id="{EF9E75AF-7354-617E-FCAC-5867F1E69C27}"/>
              </a:ext>
            </a:extLst>
          </p:cNvPr>
          <p:cNvSpPr txBox="1"/>
          <p:nvPr/>
        </p:nvSpPr>
        <p:spPr>
          <a:xfrm>
            <a:off x="2576736" y="328498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22</a:t>
            </a:r>
          </a:p>
        </p:txBody>
      </p:sp>
      <p:sp>
        <p:nvSpPr>
          <p:cNvPr id="630" name="TextovéPole 629">
            <a:extLst>
              <a:ext uri="{FF2B5EF4-FFF2-40B4-BE49-F238E27FC236}">
                <a16:creationId xmlns:a16="http://schemas.microsoft.com/office/drawing/2014/main" id="{23948E65-6163-74F0-A19C-617A6B66DC74}"/>
              </a:ext>
            </a:extLst>
          </p:cNvPr>
          <p:cNvSpPr txBox="1"/>
          <p:nvPr/>
        </p:nvSpPr>
        <p:spPr>
          <a:xfrm>
            <a:off x="2576736" y="3645024"/>
            <a:ext cx="2872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22</a:t>
            </a:r>
          </a:p>
        </p:txBody>
      </p:sp>
      <p:sp>
        <p:nvSpPr>
          <p:cNvPr id="633" name="TextovéPole 632">
            <a:extLst>
              <a:ext uri="{FF2B5EF4-FFF2-40B4-BE49-F238E27FC236}">
                <a16:creationId xmlns:a16="http://schemas.microsoft.com/office/drawing/2014/main" id="{8ACC5232-8BE8-4CCB-CAA5-2C3129CF1282}"/>
              </a:ext>
            </a:extLst>
          </p:cNvPr>
          <p:cNvSpPr txBox="1"/>
          <p:nvPr/>
        </p:nvSpPr>
        <p:spPr>
          <a:xfrm>
            <a:off x="2720752" y="1052736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M1</a:t>
            </a:r>
          </a:p>
        </p:txBody>
      </p:sp>
      <p:sp>
        <p:nvSpPr>
          <p:cNvPr id="634" name="TextovéPole 633">
            <a:extLst>
              <a:ext uri="{FF2B5EF4-FFF2-40B4-BE49-F238E27FC236}">
                <a16:creationId xmlns:a16="http://schemas.microsoft.com/office/drawing/2014/main" id="{E2F75ABD-3C30-8C14-C96B-076C00842145}"/>
              </a:ext>
            </a:extLst>
          </p:cNvPr>
          <p:cNvSpPr txBox="1"/>
          <p:nvPr/>
        </p:nvSpPr>
        <p:spPr>
          <a:xfrm>
            <a:off x="416496" y="90872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G1</a:t>
            </a:r>
          </a:p>
          <a:p>
            <a:r>
              <a:rPr lang="cs-CZ" sz="800" dirty="0"/>
              <a:t>/35V</a:t>
            </a:r>
          </a:p>
        </p:txBody>
      </p:sp>
      <p:sp>
        <p:nvSpPr>
          <p:cNvPr id="635" name="TextovéPole 634">
            <a:extLst>
              <a:ext uri="{FF2B5EF4-FFF2-40B4-BE49-F238E27FC236}">
                <a16:creationId xmlns:a16="http://schemas.microsoft.com/office/drawing/2014/main" id="{C165B043-0A32-241E-0DB2-8DF48854818C}"/>
              </a:ext>
            </a:extLst>
          </p:cNvPr>
          <p:cNvSpPr txBox="1"/>
          <p:nvPr/>
        </p:nvSpPr>
        <p:spPr>
          <a:xfrm>
            <a:off x="1064568" y="1052736"/>
            <a:ext cx="3241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M1</a:t>
            </a:r>
          </a:p>
        </p:txBody>
      </p:sp>
      <p:sp>
        <p:nvSpPr>
          <p:cNvPr id="636" name="TextovéPole 635">
            <a:extLst>
              <a:ext uri="{FF2B5EF4-FFF2-40B4-BE49-F238E27FC236}">
                <a16:creationId xmlns:a16="http://schemas.microsoft.com/office/drawing/2014/main" id="{C0116F0F-31C9-6816-47A5-382F160AA494}"/>
              </a:ext>
            </a:extLst>
          </p:cNvPr>
          <p:cNvSpPr txBox="1"/>
          <p:nvPr/>
        </p:nvSpPr>
        <p:spPr>
          <a:xfrm>
            <a:off x="1352600" y="980728"/>
            <a:ext cx="4331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78L05</a:t>
            </a:r>
          </a:p>
        </p:txBody>
      </p:sp>
      <p:sp>
        <p:nvSpPr>
          <p:cNvPr id="637" name="TextovéPole 636">
            <a:extLst>
              <a:ext uri="{FF2B5EF4-FFF2-40B4-BE49-F238E27FC236}">
                <a16:creationId xmlns:a16="http://schemas.microsoft.com/office/drawing/2014/main" id="{C5662B38-BED2-E96F-5823-36D3EEB574E3}"/>
              </a:ext>
            </a:extLst>
          </p:cNvPr>
          <p:cNvSpPr txBox="1"/>
          <p:nvPr/>
        </p:nvSpPr>
        <p:spPr>
          <a:xfrm>
            <a:off x="2000672" y="980728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10M</a:t>
            </a:r>
          </a:p>
          <a:p>
            <a:r>
              <a:rPr lang="cs-CZ" sz="800" dirty="0"/>
              <a:t>/15V</a:t>
            </a:r>
          </a:p>
        </p:txBody>
      </p:sp>
      <p:sp>
        <p:nvSpPr>
          <p:cNvPr id="638" name="TextovéPole 637">
            <a:extLst>
              <a:ext uri="{FF2B5EF4-FFF2-40B4-BE49-F238E27FC236}">
                <a16:creationId xmlns:a16="http://schemas.microsoft.com/office/drawing/2014/main" id="{7A6467F8-157A-C5F6-869A-7EB544327DBF}"/>
              </a:ext>
            </a:extLst>
          </p:cNvPr>
          <p:cNvSpPr txBox="1"/>
          <p:nvPr/>
        </p:nvSpPr>
        <p:spPr>
          <a:xfrm>
            <a:off x="3152800" y="1052736"/>
            <a:ext cx="3754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2M2</a:t>
            </a:r>
          </a:p>
        </p:txBody>
      </p:sp>
      <p:sp>
        <p:nvSpPr>
          <p:cNvPr id="639" name="TextovéPole 638">
            <a:extLst>
              <a:ext uri="{FF2B5EF4-FFF2-40B4-BE49-F238E27FC236}">
                <a16:creationId xmlns:a16="http://schemas.microsoft.com/office/drawing/2014/main" id="{2D064D77-84B3-25D1-D075-A7B612BC3E16}"/>
              </a:ext>
            </a:extLst>
          </p:cNvPr>
          <p:cNvSpPr txBox="1"/>
          <p:nvPr/>
        </p:nvSpPr>
        <p:spPr>
          <a:xfrm>
            <a:off x="2792760" y="1484784"/>
            <a:ext cx="333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10k</a:t>
            </a:r>
          </a:p>
        </p:txBody>
      </p:sp>
      <p:sp>
        <p:nvSpPr>
          <p:cNvPr id="645" name="TextovéPole 644">
            <a:extLst>
              <a:ext uri="{FF2B5EF4-FFF2-40B4-BE49-F238E27FC236}">
                <a16:creationId xmlns:a16="http://schemas.microsoft.com/office/drawing/2014/main" id="{45FFB4EE-588B-C9BA-888D-DA6A9A2D4508}"/>
              </a:ext>
            </a:extLst>
          </p:cNvPr>
          <p:cNvSpPr txBox="1"/>
          <p:nvPr/>
        </p:nvSpPr>
        <p:spPr>
          <a:xfrm>
            <a:off x="3008784" y="3284984"/>
            <a:ext cx="4283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6MHz</a:t>
            </a:r>
          </a:p>
        </p:txBody>
      </p:sp>
      <p:sp>
        <p:nvSpPr>
          <p:cNvPr id="646" name="TextovéPole 645">
            <a:extLst>
              <a:ext uri="{FF2B5EF4-FFF2-40B4-BE49-F238E27FC236}">
                <a16:creationId xmlns:a16="http://schemas.microsoft.com/office/drawing/2014/main" id="{4B615C6F-F2F2-1045-09F3-1A346868C60E}"/>
              </a:ext>
            </a:extLst>
          </p:cNvPr>
          <p:cNvSpPr txBox="1"/>
          <p:nvPr/>
        </p:nvSpPr>
        <p:spPr>
          <a:xfrm>
            <a:off x="5961112" y="1412776"/>
            <a:ext cx="668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RRA 10k x 8</a:t>
            </a:r>
          </a:p>
        </p:txBody>
      </p:sp>
      <p:sp>
        <p:nvSpPr>
          <p:cNvPr id="647" name="TextovéPole 646">
            <a:extLst>
              <a:ext uri="{FF2B5EF4-FFF2-40B4-BE49-F238E27FC236}">
                <a16:creationId xmlns:a16="http://schemas.microsoft.com/office/drawing/2014/main" id="{570C98B2-1BB0-3C4C-1845-76BCBC5DD2D8}"/>
              </a:ext>
            </a:extLst>
          </p:cNvPr>
          <p:cNvSpPr txBox="1"/>
          <p:nvPr/>
        </p:nvSpPr>
        <p:spPr>
          <a:xfrm>
            <a:off x="4160912" y="1916832"/>
            <a:ext cx="5469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89C2051</a:t>
            </a:r>
          </a:p>
        </p:txBody>
      </p:sp>
      <p:sp>
        <p:nvSpPr>
          <p:cNvPr id="648" name="TextovéPole 647">
            <a:extLst>
              <a:ext uri="{FF2B5EF4-FFF2-40B4-BE49-F238E27FC236}">
                <a16:creationId xmlns:a16="http://schemas.microsoft.com/office/drawing/2014/main" id="{EC601424-91A4-C2B0-2632-CED4171D48A1}"/>
              </a:ext>
            </a:extLst>
          </p:cNvPr>
          <p:cNvSpPr txBox="1"/>
          <p:nvPr/>
        </p:nvSpPr>
        <p:spPr>
          <a:xfrm>
            <a:off x="7185248" y="980728"/>
            <a:ext cx="4459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PC817</a:t>
            </a:r>
          </a:p>
        </p:txBody>
      </p:sp>
      <p:sp>
        <p:nvSpPr>
          <p:cNvPr id="649" name="TextovéPole 648">
            <a:extLst>
              <a:ext uri="{FF2B5EF4-FFF2-40B4-BE49-F238E27FC236}">
                <a16:creationId xmlns:a16="http://schemas.microsoft.com/office/drawing/2014/main" id="{6BC0DAF2-7804-394A-0DFE-A4013F0C1917}"/>
              </a:ext>
            </a:extLst>
          </p:cNvPr>
          <p:cNvSpPr txBox="1"/>
          <p:nvPr/>
        </p:nvSpPr>
        <p:spPr>
          <a:xfrm>
            <a:off x="7185248" y="1916832"/>
            <a:ext cx="333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1k</a:t>
            </a:r>
          </a:p>
        </p:txBody>
      </p:sp>
      <p:sp>
        <p:nvSpPr>
          <p:cNvPr id="650" name="TextovéPole 649">
            <a:extLst>
              <a:ext uri="{FF2B5EF4-FFF2-40B4-BE49-F238E27FC236}">
                <a16:creationId xmlns:a16="http://schemas.microsoft.com/office/drawing/2014/main" id="{24573233-FC48-7529-83C5-F81740560DA7}"/>
              </a:ext>
            </a:extLst>
          </p:cNvPr>
          <p:cNvSpPr txBox="1"/>
          <p:nvPr/>
        </p:nvSpPr>
        <p:spPr>
          <a:xfrm>
            <a:off x="7329264" y="3645024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BC547C</a:t>
            </a:r>
          </a:p>
        </p:txBody>
      </p:sp>
      <p:sp>
        <p:nvSpPr>
          <p:cNvPr id="651" name="TextovéPole 650">
            <a:extLst>
              <a:ext uri="{FF2B5EF4-FFF2-40B4-BE49-F238E27FC236}">
                <a16:creationId xmlns:a16="http://schemas.microsoft.com/office/drawing/2014/main" id="{9709FC4A-A59A-7476-43B9-1AE2E9F23165}"/>
              </a:ext>
            </a:extLst>
          </p:cNvPr>
          <p:cNvSpPr txBox="1"/>
          <p:nvPr/>
        </p:nvSpPr>
        <p:spPr>
          <a:xfrm>
            <a:off x="8049344" y="4293096"/>
            <a:ext cx="333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1k</a:t>
            </a:r>
          </a:p>
        </p:txBody>
      </p:sp>
      <p:sp>
        <p:nvSpPr>
          <p:cNvPr id="665" name="TextovéPole 664">
            <a:extLst>
              <a:ext uri="{FF2B5EF4-FFF2-40B4-BE49-F238E27FC236}">
                <a16:creationId xmlns:a16="http://schemas.microsoft.com/office/drawing/2014/main" id="{630B81D3-A79A-72F0-B736-955DD341BEE0}"/>
              </a:ext>
            </a:extLst>
          </p:cNvPr>
          <p:cNvSpPr txBox="1"/>
          <p:nvPr/>
        </p:nvSpPr>
        <p:spPr>
          <a:xfrm>
            <a:off x="8049344" y="3356992"/>
            <a:ext cx="333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10k</a:t>
            </a:r>
          </a:p>
        </p:txBody>
      </p:sp>
      <p:sp>
        <p:nvSpPr>
          <p:cNvPr id="668" name="TextovéPole 667">
            <a:extLst>
              <a:ext uri="{FF2B5EF4-FFF2-40B4-BE49-F238E27FC236}">
                <a16:creationId xmlns:a16="http://schemas.microsoft.com/office/drawing/2014/main" id="{5FFB06D5-BEB7-5623-95F3-DAA2AD5C9EA0}"/>
              </a:ext>
            </a:extLst>
          </p:cNvPr>
          <p:cNvSpPr txBox="1"/>
          <p:nvPr/>
        </p:nvSpPr>
        <p:spPr>
          <a:xfrm>
            <a:off x="8265368" y="5157192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BC547C</a:t>
            </a:r>
          </a:p>
        </p:txBody>
      </p:sp>
      <p:cxnSp>
        <p:nvCxnSpPr>
          <p:cNvPr id="669" name="Přímá spojnice 668">
            <a:extLst>
              <a:ext uri="{FF2B5EF4-FFF2-40B4-BE49-F238E27FC236}">
                <a16:creationId xmlns:a16="http://schemas.microsoft.com/office/drawing/2014/main" id="{566BAEB8-D97C-FCBA-3AA4-841ADA0D54DC}"/>
              </a:ext>
            </a:extLst>
          </p:cNvPr>
          <p:cNvCxnSpPr>
            <a:cxnSpLocks/>
          </p:cNvCxnSpPr>
          <p:nvPr/>
        </p:nvCxnSpPr>
        <p:spPr>
          <a:xfrm flipH="1">
            <a:off x="855340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TextovéPole 685">
            <a:extLst>
              <a:ext uri="{FF2B5EF4-FFF2-40B4-BE49-F238E27FC236}">
                <a16:creationId xmlns:a16="http://schemas.microsoft.com/office/drawing/2014/main" id="{F934F409-AD28-F55F-FE6C-0ABA94D36A38}"/>
              </a:ext>
            </a:extLst>
          </p:cNvPr>
          <p:cNvSpPr txBox="1"/>
          <p:nvPr/>
        </p:nvSpPr>
        <p:spPr>
          <a:xfrm>
            <a:off x="8481392" y="42210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10k</a:t>
            </a:r>
          </a:p>
          <a:p>
            <a:r>
              <a:rPr lang="cs-CZ" sz="800" dirty="0"/>
              <a:t>/</a:t>
            </a:r>
            <a:r>
              <a:rPr lang="cs-CZ" sz="800" b="1" dirty="0">
                <a:solidFill>
                  <a:srgbClr val="FF0000"/>
                </a:solidFill>
              </a:rPr>
              <a:t>4k7</a:t>
            </a:r>
          </a:p>
        </p:txBody>
      </p:sp>
      <p:sp>
        <p:nvSpPr>
          <p:cNvPr id="687" name="TextovéPole 686">
            <a:extLst>
              <a:ext uri="{FF2B5EF4-FFF2-40B4-BE49-F238E27FC236}">
                <a16:creationId xmlns:a16="http://schemas.microsoft.com/office/drawing/2014/main" id="{2F233187-2C4E-3718-EF22-551527242AF6}"/>
              </a:ext>
            </a:extLst>
          </p:cNvPr>
          <p:cNvSpPr txBox="1"/>
          <p:nvPr/>
        </p:nvSpPr>
        <p:spPr>
          <a:xfrm>
            <a:off x="8481392" y="3356992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1k</a:t>
            </a:r>
          </a:p>
          <a:p>
            <a:r>
              <a:rPr lang="cs-CZ" sz="800" dirty="0"/>
              <a:t>/</a:t>
            </a:r>
            <a:r>
              <a:rPr lang="cs-CZ" sz="800" b="1" dirty="0">
                <a:solidFill>
                  <a:srgbClr val="FF0000"/>
                </a:solidFill>
              </a:rPr>
              <a:t>560</a:t>
            </a:r>
          </a:p>
        </p:txBody>
      </p:sp>
      <p:sp>
        <p:nvSpPr>
          <p:cNvPr id="688" name="TextovéPole 687">
            <a:extLst>
              <a:ext uri="{FF2B5EF4-FFF2-40B4-BE49-F238E27FC236}">
                <a16:creationId xmlns:a16="http://schemas.microsoft.com/office/drawing/2014/main" id="{D80DCAA0-BADF-01F3-289A-74DA4C1A142A}"/>
              </a:ext>
            </a:extLst>
          </p:cNvPr>
          <p:cNvSpPr txBox="1"/>
          <p:nvPr/>
        </p:nvSpPr>
        <p:spPr>
          <a:xfrm>
            <a:off x="8625408" y="3645024"/>
            <a:ext cx="5036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BC557C</a:t>
            </a:r>
          </a:p>
        </p:txBody>
      </p:sp>
      <p:grpSp>
        <p:nvGrpSpPr>
          <p:cNvPr id="691" name="Skupina 690">
            <a:extLst>
              <a:ext uri="{FF2B5EF4-FFF2-40B4-BE49-F238E27FC236}">
                <a16:creationId xmlns:a16="http://schemas.microsoft.com/office/drawing/2014/main" id="{27E04CD3-D034-D7F6-49D3-8FEC46876970}"/>
              </a:ext>
            </a:extLst>
          </p:cNvPr>
          <p:cNvGrpSpPr/>
          <p:nvPr/>
        </p:nvGrpSpPr>
        <p:grpSpPr>
          <a:xfrm>
            <a:off x="8457480" y="3861048"/>
            <a:ext cx="167928" cy="167536"/>
            <a:chOff x="5649168" y="2564904"/>
            <a:chExt cx="167928" cy="167536"/>
          </a:xfrm>
        </p:grpSpPr>
        <p:sp>
          <p:nvSpPr>
            <p:cNvPr id="692" name="Ovál 691">
              <a:extLst>
                <a:ext uri="{FF2B5EF4-FFF2-40B4-BE49-F238E27FC236}">
                  <a16:creationId xmlns:a16="http://schemas.microsoft.com/office/drawing/2014/main" id="{C641A3C9-B3C4-DEB9-7F86-5A08C1F923B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93" name="Přímá spojnice 692">
              <a:extLst>
                <a:ext uri="{FF2B5EF4-FFF2-40B4-BE49-F238E27FC236}">
                  <a16:creationId xmlns:a16="http://schemas.microsoft.com/office/drawing/2014/main" id="{4C05308E-EC62-2034-98EB-503B46DBBF8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Přímá spojnice 695">
              <a:extLst>
                <a:ext uri="{FF2B5EF4-FFF2-40B4-BE49-F238E27FC236}">
                  <a16:creationId xmlns:a16="http://schemas.microsoft.com/office/drawing/2014/main" id="{5043488C-C195-5BD8-AAD6-F0D321645FE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ovéPole 62">
            <a:extLst>
              <a:ext uri="{FF2B5EF4-FFF2-40B4-BE49-F238E27FC236}">
                <a16:creationId xmlns:a16="http://schemas.microsoft.com/office/drawing/2014/main" id="{FC4CBDEE-538B-65B3-1705-4F54031D6B16}"/>
              </a:ext>
            </a:extLst>
          </p:cNvPr>
          <p:cNvSpPr txBox="1"/>
          <p:nvPr/>
        </p:nvSpPr>
        <p:spPr>
          <a:xfrm>
            <a:off x="416496" y="476672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1A</a:t>
            </a:r>
          </a:p>
        </p:txBody>
      </p:sp>
      <p:sp>
        <p:nvSpPr>
          <p:cNvPr id="135" name="TextovéPole 134">
            <a:extLst>
              <a:ext uri="{FF2B5EF4-FFF2-40B4-BE49-F238E27FC236}">
                <a16:creationId xmlns:a16="http://schemas.microsoft.com/office/drawing/2014/main" id="{256A9935-1137-DD84-BE85-304F890343CA}"/>
              </a:ext>
            </a:extLst>
          </p:cNvPr>
          <p:cNvSpPr txBox="1"/>
          <p:nvPr/>
        </p:nvSpPr>
        <p:spPr>
          <a:xfrm>
            <a:off x="7401272" y="458112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0,1A</a:t>
            </a:r>
          </a:p>
        </p:txBody>
      </p:sp>
      <p:sp>
        <p:nvSpPr>
          <p:cNvPr id="272" name="TextovéPole 271">
            <a:extLst>
              <a:ext uri="{FF2B5EF4-FFF2-40B4-BE49-F238E27FC236}">
                <a16:creationId xmlns:a16="http://schemas.microsoft.com/office/drawing/2014/main" id="{3976DAA3-14F1-8297-7CEC-8F1CD873A16E}"/>
              </a:ext>
            </a:extLst>
          </p:cNvPr>
          <p:cNvSpPr txBox="1"/>
          <p:nvPr/>
        </p:nvSpPr>
        <p:spPr>
          <a:xfrm>
            <a:off x="8553400" y="4797152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LED</a:t>
            </a:r>
          </a:p>
        </p:txBody>
      </p:sp>
      <p:sp>
        <p:nvSpPr>
          <p:cNvPr id="275" name="TextovéPole 274">
            <a:extLst>
              <a:ext uri="{FF2B5EF4-FFF2-40B4-BE49-F238E27FC236}">
                <a16:creationId xmlns:a16="http://schemas.microsoft.com/office/drawing/2014/main" id="{35B6CECF-764B-2F6D-BCCF-2B68F4C1AA95}"/>
              </a:ext>
            </a:extLst>
          </p:cNvPr>
          <p:cNvSpPr txBox="1"/>
          <p:nvPr/>
        </p:nvSpPr>
        <p:spPr>
          <a:xfrm>
            <a:off x="848544" y="6396335"/>
            <a:ext cx="8863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Napájení procesoru(5V),  vstupy a výstupy přizpůsobení pro PLC (24V)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7EB3965-3356-816C-031A-31C697F07BAF}"/>
              </a:ext>
            </a:extLst>
          </p:cNvPr>
          <p:cNvSpPr/>
          <p:nvPr/>
        </p:nvSpPr>
        <p:spPr>
          <a:xfrm>
            <a:off x="21779" y="6371828"/>
            <a:ext cx="7200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049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 descr="Obsah obrázku obvod, Elektronické inženýrství, Elektronická součástka, Obvodoví součástka&#10;&#10;Popis byl vytvořen automaticky">
            <a:extLst>
              <a:ext uri="{FF2B5EF4-FFF2-40B4-BE49-F238E27FC236}">
                <a16:creationId xmlns:a16="http://schemas.microsoft.com/office/drawing/2014/main" id="{948C2684-071E-82DE-A0E5-049F2B08C6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-23639"/>
            <a:ext cx="8873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9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Obsah obrázku Elektronické inženýrství, elektronika, stroj/přístroj, obvod&#10;&#10;Popis byl vytvořen automaticky">
            <a:extLst>
              <a:ext uri="{FF2B5EF4-FFF2-40B4-BE49-F238E27FC236}">
                <a16:creationId xmlns:a16="http://schemas.microsoft.com/office/drawing/2014/main" id="{A44D4C1E-46C7-0B24-DEA9-6FCF97F09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36" y="0"/>
            <a:ext cx="7539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17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9162D6E8-1756-7FEE-4EC6-1D1ABC4A890B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obvod, Elektronické inženýrství, Elektronická součástka, Pasivní součástka&#10;&#10;Popis byl vytvořen automaticky">
            <a:extLst>
              <a:ext uri="{FF2B5EF4-FFF2-40B4-BE49-F238E27FC236}">
                <a16:creationId xmlns:a16="http://schemas.microsoft.com/office/drawing/2014/main" id="{452DF842-2C8B-D87A-D825-A474627A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283" y="0"/>
            <a:ext cx="7309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9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ál 20">
            <a:extLst>
              <a:ext uri="{FF2B5EF4-FFF2-40B4-BE49-F238E27FC236}">
                <a16:creationId xmlns:a16="http://schemas.microsoft.com/office/drawing/2014/main" id="{DEA83B77-E6BF-26B8-AB4A-7A937877EC17}"/>
              </a:ext>
            </a:extLst>
          </p:cNvPr>
          <p:cNvSpPr/>
          <p:nvPr/>
        </p:nvSpPr>
        <p:spPr>
          <a:xfrm>
            <a:off x="2072680" y="1628800"/>
            <a:ext cx="5760640" cy="3600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A2073553-FB7D-F343-6041-CA2214790B23}"/>
              </a:ext>
            </a:extLst>
          </p:cNvPr>
          <p:cNvGrpSpPr/>
          <p:nvPr/>
        </p:nvGrpSpPr>
        <p:grpSpPr>
          <a:xfrm rot="10800000">
            <a:off x="3512840" y="2564904"/>
            <a:ext cx="360040" cy="432048"/>
            <a:chOff x="3512840" y="1340768"/>
            <a:chExt cx="360040" cy="432048"/>
          </a:xfrm>
        </p:grpSpPr>
        <p:cxnSp>
          <p:nvCxnSpPr>
            <p:cNvPr id="4" name="Přímá spojnice 3">
              <a:extLst>
                <a:ext uri="{FF2B5EF4-FFF2-40B4-BE49-F238E27FC236}">
                  <a16:creationId xmlns:a16="http://schemas.microsoft.com/office/drawing/2014/main" id="{DFB37798-6BFF-3ED0-8845-6F12D002DD1D}"/>
                </a:ext>
              </a:extLst>
            </p:cNvPr>
            <p:cNvCxnSpPr/>
            <p:nvPr/>
          </p:nvCxnSpPr>
          <p:spPr>
            <a:xfrm>
              <a:off x="3512840" y="1340768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>
              <a:extLst>
                <a:ext uri="{FF2B5EF4-FFF2-40B4-BE49-F238E27FC236}">
                  <a16:creationId xmlns:a16="http://schemas.microsoft.com/office/drawing/2014/main" id="{D8CA87C6-B55A-5024-4E43-931D69C4B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840" y="1628800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2BDE6B32-F5C0-395F-F659-354B7FE7B306}"/>
                </a:ext>
              </a:extLst>
            </p:cNvPr>
            <p:cNvSpPr/>
            <p:nvPr/>
          </p:nvSpPr>
          <p:spPr>
            <a:xfrm>
              <a:off x="3656858" y="1412776"/>
              <a:ext cx="72007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12029CDF-BCA7-B474-6933-F3DCC3DD2950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rot="10800000" flipH="1">
              <a:off x="3728865" y="1556792"/>
              <a:ext cx="144015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41BD97CE-A2FE-0E4E-44B1-3F02FFD870EE}"/>
              </a:ext>
            </a:extLst>
          </p:cNvPr>
          <p:cNvGrpSpPr/>
          <p:nvPr/>
        </p:nvGrpSpPr>
        <p:grpSpPr>
          <a:xfrm>
            <a:off x="4448944" y="3717032"/>
            <a:ext cx="288032" cy="360040"/>
            <a:chOff x="4232920" y="3284984"/>
            <a:chExt cx="288032" cy="360040"/>
          </a:xfrm>
        </p:grpSpPr>
        <p:cxnSp>
          <p:nvCxnSpPr>
            <p:cNvPr id="30" name="Přímá spojnice 29">
              <a:extLst>
                <a:ext uri="{FF2B5EF4-FFF2-40B4-BE49-F238E27FC236}">
                  <a16:creationId xmlns:a16="http://schemas.microsoft.com/office/drawing/2014/main" id="{76644E81-4229-3C2B-5DB1-4E83B6A4E50F}"/>
                </a:ext>
              </a:extLst>
            </p:cNvPr>
            <p:cNvCxnSpPr/>
            <p:nvPr/>
          </p:nvCxnSpPr>
          <p:spPr>
            <a:xfrm>
              <a:off x="4232920" y="3429000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>
              <a:extLst>
                <a:ext uri="{FF2B5EF4-FFF2-40B4-BE49-F238E27FC236}">
                  <a16:creationId xmlns:a16="http://schemas.microsoft.com/office/drawing/2014/main" id="{6A8C4F7B-404A-347D-CB30-ABF50826F813}"/>
                </a:ext>
              </a:extLst>
            </p:cNvPr>
            <p:cNvCxnSpPr/>
            <p:nvPr/>
          </p:nvCxnSpPr>
          <p:spPr>
            <a:xfrm>
              <a:off x="4232920" y="3501008"/>
              <a:ext cx="28803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>
              <a:extLst>
                <a:ext uri="{FF2B5EF4-FFF2-40B4-BE49-F238E27FC236}">
                  <a16:creationId xmlns:a16="http://schemas.microsoft.com/office/drawing/2014/main" id="{AC53FC67-1E29-0FEF-D2C5-56514E9DD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>
              <a:extLst>
                <a:ext uri="{FF2B5EF4-FFF2-40B4-BE49-F238E27FC236}">
                  <a16:creationId xmlns:a16="http://schemas.microsoft.com/office/drawing/2014/main" id="{7448A69F-2665-5874-F12A-4796CF52E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83D857DA-4828-5D8B-381F-D9295E4FD847}"/>
              </a:ext>
            </a:extLst>
          </p:cNvPr>
          <p:cNvGrpSpPr/>
          <p:nvPr/>
        </p:nvGrpSpPr>
        <p:grpSpPr>
          <a:xfrm rot="10800000">
            <a:off x="5529064" y="3789040"/>
            <a:ext cx="360040" cy="432048"/>
            <a:chOff x="2432720" y="548680"/>
            <a:chExt cx="360040" cy="432048"/>
          </a:xfrm>
        </p:grpSpPr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B20AAF46-7C5D-5BF1-D4F6-DDC79E48443A}"/>
                </a:ext>
              </a:extLst>
            </p:cNvPr>
            <p:cNvCxnSpPr/>
            <p:nvPr/>
          </p:nvCxnSpPr>
          <p:spPr>
            <a:xfrm>
              <a:off x="2792760" y="90872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F2F51967-5961-A005-4FF2-4851E86D74B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92760" y="548680"/>
              <a:ext cx="0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60F7E787-8196-2DA7-5C5B-D495109AF2F1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36" y="692696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E45EDC4F-253D-9166-075D-6D3C210FD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620688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708BEA45-9C7B-DF22-45F3-F232A440E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908720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23D34C85-C873-34EC-5608-88815EC9F890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590550"/>
              <a:ext cx="0" cy="88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8ED9B41B-BBF7-4E3F-DC33-6BCCEEAD7559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836712"/>
              <a:ext cx="0" cy="984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C7A3BD75-050B-1B03-3DB0-80F1A9ECC621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714375"/>
              <a:ext cx="0" cy="95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>
              <a:extLst>
                <a:ext uri="{FF2B5EF4-FFF2-40B4-BE49-F238E27FC236}">
                  <a16:creationId xmlns:a16="http://schemas.microsoft.com/office/drawing/2014/main" id="{85FD2ACA-F4D9-AF43-2CE1-EAF8C1970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764704"/>
              <a:ext cx="1440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EBA878CB-8DAD-4301-EA51-13D689642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720" y="692696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8E40C4AD-FCFB-7EA9-CFE2-6881B340E7CB}"/>
              </a:ext>
            </a:extLst>
          </p:cNvPr>
          <p:cNvGrpSpPr/>
          <p:nvPr/>
        </p:nvGrpSpPr>
        <p:grpSpPr>
          <a:xfrm>
            <a:off x="5457056" y="2924944"/>
            <a:ext cx="432048" cy="720080"/>
            <a:chOff x="2576736" y="1484784"/>
            <a:chExt cx="432048" cy="720080"/>
          </a:xfrm>
        </p:grpSpPr>
        <p:grpSp>
          <p:nvGrpSpPr>
            <p:cNvPr id="17" name="Skupina 16">
              <a:extLst>
                <a:ext uri="{FF2B5EF4-FFF2-40B4-BE49-F238E27FC236}">
                  <a16:creationId xmlns:a16="http://schemas.microsoft.com/office/drawing/2014/main" id="{F77F8C04-8645-D7EC-5848-B3F480B84C37}"/>
                </a:ext>
              </a:extLst>
            </p:cNvPr>
            <p:cNvGrpSpPr/>
            <p:nvPr/>
          </p:nvGrpSpPr>
          <p:grpSpPr>
            <a:xfrm>
              <a:off x="2720752" y="1484784"/>
              <a:ext cx="144016" cy="720080"/>
              <a:chOff x="3440832" y="1988840"/>
              <a:chExt cx="144016" cy="720080"/>
            </a:xfrm>
          </p:grpSpPr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A5A9BFDC-54E8-CAC2-43EC-EE612421053F}"/>
                  </a:ext>
                </a:extLst>
              </p:cNvPr>
              <p:cNvSpPr/>
              <p:nvPr/>
            </p:nvSpPr>
            <p:spPr>
              <a:xfrm>
                <a:off x="3440832" y="2060848"/>
                <a:ext cx="144016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5" name="Přímá spojnice 14">
                <a:extLst>
                  <a:ext uri="{FF2B5EF4-FFF2-40B4-BE49-F238E27FC236}">
                    <a16:creationId xmlns:a16="http://schemas.microsoft.com/office/drawing/2014/main" id="{4F681AA3-0EC4-F22E-DCAD-5588E204A377}"/>
                  </a:ext>
                </a:extLst>
              </p:cNvPr>
              <p:cNvCxnSpPr>
                <a:endCxn id="2" idx="0"/>
              </p:cNvCxnSpPr>
              <p:nvPr/>
            </p:nvCxnSpPr>
            <p:spPr>
              <a:xfrm>
                <a:off x="3512840" y="1988840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Přímá spojnice 15">
                <a:extLst>
                  <a:ext uri="{FF2B5EF4-FFF2-40B4-BE49-F238E27FC236}">
                    <a16:creationId xmlns:a16="http://schemas.microsoft.com/office/drawing/2014/main" id="{389B88EB-4336-A910-5083-14BF49EA892F}"/>
                  </a:ext>
                </a:extLst>
              </p:cNvPr>
              <p:cNvCxnSpPr/>
              <p:nvPr/>
            </p:nvCxnSpPr>
            <p:spPr>
              <a:xfrm>
                <a:off x="3512840" y="2636912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Přímá spojnice se šipkou 132">
              <a:extLst>
                <a:ext uri="{FF2B5EF4-FFF2-40B4-BE49-F238E27FC236}">
                  <a16:creationId xmlns:a16="http://schemas.microsoft.com/office/drawing/2014/main" id="{C59B4ED8-3DB3-0AD9-CDB3-DD3989681B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6736" y="1700808"/>
              <a:ext cx="432048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Skupina 149">
            <a:extLst>
              <a:ext uri="{FF2B5EF4-FFF2-40B4-BE49-F238E27FC236}">
                <a16:creationId xmlns:a16="http://schemas.microsoft.com/office/drawing/2014/main" id="{DEDF5F08-C1B2-1934-E489-AEC1AED830DD}"/>
              </a:ext>
            </a:extLst>
          </p:cNvPr>
          <p:cNvGrpSpPr/>
          <p:nvPr/>
        </p:nvGrpSpPr>
        <p:grpSpPr>
          <a:xfrm>
            <a:off x="4088904" y="2132856"/>
            <a:ext cx="470322" cy="720080"/>
            <a:chOff x="3296816" y="1484784"/>
            <a:chExt cx="470322" cy="720080"/>
          </a:xfrm>
        </p:grpSpPr>
        <p:grpSp>
          <p:nvGrpSpPr>
            <p:cNvPr id="137" name="Skupina 136">
              <a:extLst>
                <a:ext uri="{FF2B5EF4-FFF2-40B4-BE49-F238E27FC236}">
                  <a16:creationId xmlns:a16="http://schemas.microsoft.com/office/drawing/2014/main" id="{75EBA4BB-2FE1-E8F4-2354-560A6A44F6B3}"/>
                </a:ext>
              </a:extLst>
            </p:cNvPr>
            <p:cNvGrpSpPr/>
            <p:nvPr/>
          </p:nvGrpSpPr>
          <p:grpSpPr>
            <a:xfrm>
              <a:off x="3296816" y="1484784"/>
              <a:ext cx="432048" cy="720080"/>
              <a:chOff x="2576736" y="1484784"/>
              <a:chExt cx="432048" cy="720080"/>
            </a:xfrm>
          </p:grpSpPr>
          <p:grpSp>
            <p:nvGrpSpPr>
              <p:cNvPr id="138" name="Skupina 137">
                <a:extLst>
                  <a:ext uri="{FF2B5EF4-FFF2-40B4-BE49-F238E27FC236}">
                    <a16:creationId xmlns:a16="http://schemas.microsoft.com/office/drawing/2014/main" id="{ED4534B0-C28A-4220-50F2-ED93FDAD84E8}"/>
                  </a:ext>
                </a:extLst>
              </p:cNvPr>
              <p:cNvGrpSpPr/>
              <p:nvPr/>
            </p:nvGrpSpPr>
            <p:grpSpPr>
              <a:xfrm>
                <a:off x="2720752" y="1484784"/>
                <a:ext cx="144016" cy="720080"/>
                <a:chOff x="3440832" y="1988840"/>
                <a:chExt cx="144016" cy="720080"/>
              </a:xfrm>
            </p:grpSpPr>
            <p:sp>
              <p:nvSpPr>
                <p:cNvPr id="140" name="Obdélník 139">
                  <a:extLst>
                    <a:ext uri="{FF2B5EF4-FFF2-40B4-BE49-F238E27FC236}">
                      <a16:creationId xmlns:a16="http://schemas.microsoft.com/office/drawing/2014/main" id="{C7739A8F-D133-3D9C-ED79-04EADF7B45CB}"/>
                    </a:ext>
                  </a:extLst>
                </p:cNvPr>
                <p:cNvSpPr/>
                <p:nvPr/>
              </p:nvSpPr>
              <p:spPr>
                <a:xfrm>
                  <a:off x="3440832" y="2060848"/>
                  <a:ext cx="144016" cy="5760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41" name="Přímá spojnice 140">
                  <a:extLst>
                    <a:ext uri="{FF2B5EF4-FFF2-40B4-BE49-F238E27FC236}">
                      <a16:creationId xmlns:a16="http://schemas.microsoft.com/office/drawing/2014/main" id="{741728AB-0A1C-2773-9116-CE4C0255FDE2}"/>
                    </a:ext>
                  </a:extLst>
                </p:cNvPr>
                <p:cNvCxnSpPr>
                  <a:endCxn id="140" idx="0"/>
                </p:cNvCxnSpPr>
                <p:nvPr/>
              </p:nvCxnSpPr>
              <p:spPr>
                <a:xfrm>
                  <a:off x="3512840" y="1988840"/>
                  <a:ext cx="0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Přímá spojnice 141">
                  <a:extLst>
                    <a:ext uri="{FF2B5EF4-FFF2-40B4-BE49-F238E27FC236}">
                      <a16:creationId xmlns:a16="http://schemas.microsoft.com/office/drawing/2014/main" id="{402CF04B-AFC7-3058-9E8F-62CFC8ED9953}"/>
                    </a:ext>
                  </a:extLst>
                </p:cNvPr>
                <p:cNvCxnSpPr/>
                <p:nvPr/>
              </p:nvCxnSpPr>
              <p:spPr>
                <a:xfrm>
                  <a:off x="3512840" y="2636912"/>
                  <a:ext cx="0" cy="7200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Přímá spojnice se šipkou 138">
                <a:extLst>
                  <a:ext uri="{FF2B5EF4-FFF2-40B4-BE49-F238E27FC236}">
                    <a16:creationId xmlns:a16="http://schemas.microsoft.com/office/drawing/2014/main" id="{14046FE7-FC9D-6F9B-C831-36F273A705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6736" y="1700808"/>
                <a:ext cx="432048" cy="28803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Přímá spojnice 143">
              <a:extLst>
                <a:ext uri="{FF2B5EF4-FFF2-40B4-BE49-F238E27FC236}">
                  <a16:creationId xmlns:a16="http://schemas.microsoft.com/office/drawing/2014/main" id="{A5E6E2F6-8325-EB69-3572-C40E7F30B0F3}"/>
                </a:ext>
              </a:extLst>
            </p:cNvPr>
            <p:cNvCxnSpPr>
              <a:cxnSpLocks/>
            </p:cNvCxnSpPr>
            <p:nvPr/>
          </p:nvCxnSpPr>
          <p:spPr>
            <a:xfrm>
              <a:off x="3676650" y="1652588"/>
              <a:ext cx="90488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Skupina 160">
            <a:extLst>
              <a:ext uri="{FF2B5EF4-FFF2-40B4-BE49-F238E27FC236}">
                <a16:creationId xmlns:a16="http://schemas.microsoft.com/office/drawing/2014/main" id="{B3F8E681-4A7B-38BE-3F91-F426034B0402}"/>
              </a:ext>
            </a:extLst>
          </p:cNvPr>
          <p:cNvGrpSpPr/>
          <p:nvPr/>
        </p:nvGrpSpPr>
        <p:grpSpPr>
          <a:xfrm>
            <a:off x="3512840" y="3140968"/>
            <a:ext cx="144016" cy="288032"/>
            <a:chOff x="1280592" y="1844824"/>
            <a:chExt cx="144016" cy="288032"/>
          </a:xfrm>
        </p:grpSpPr>
        <p:sp>
          <p:nvSpPr>
            <p:cNvPr id="151" name="Rovnoramenný trojúhelník 150">
              <a:extLst>
                <a:ext uri="{FF2B5EF4-FFF2-40B4-BE49-F238E27FC236}">
                  <a16:creationId xmlns:a16="http://schemas.microsoft.com/office/drawing/2014/main" id="{660190D9-A5B3-75FA-D517-D30C79975BC1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3" name="Přímá spojnice 152">
              <a:extLst>
                <a:ext uri="{FF2B5EF4-FFF2-40B4-BE49-F238E27FC236}">
                  <a16:creationId xmlns:a16="http://schemas.microsoft.com/office/drawing/2014/main" id="{A4886879-3218-5B0C-8C77-D86533FA1FF7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Přímá spojnice 154">
              <a:extLst>
                <a:ext uri="{FF2B5EF4-FFF2-40B4-BE49-F238E27FC236}">
                  <a16:creationId xmlns:a16="http://schemas.microsoft.com/office/drawing/2014/main" id="{6E34523A-233A-E090-F3A5-65790BB76F5B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1" name="Skupina 220">
            <a:extLst>
              <a:ext uri="{FF2B5EF4-FFF2-40B4-BE49-F238E27FC236}">
                <a16:creationId xmlns:a16="http://schemas.microsoft.com/office/drawing/2014/main" id="{FDC939A1-CF49-D9B3-4140-4858748A5B00}"/>
              </a:ext>
            </a:extLst>
          </p:cNvPr>
          <p:cNvGrpSpPr/>
          <p:nvPr/>
        </p:nvGrpSpPr>
        <p:grpSpPr>
          <a:xfrm>
            <a:off x="4088904" y="3717032"/>
            <a:ext cx="144016" cy="360040"/>
            <a:chOff x="4304928" y="3284984"/>
            <a:chExt cx="144016" cy="360040"/>
          </a:xfrm>
        </p:grpSpPr>
        <p:cxnSp>
          <p:nvCxnSpPr>
            <p:cNvPr id="222" name="Přímá spojnice 221">
              <a:extLst>
                <a:ext uri="{FF2B5EF4-FFF2-40B4-BE49-F238E27FC236}">
                  <a16:creationId xmlns:a16="http://schemas.microsoft.com/office/drawing/2014/main" id="{EC63515F-5418-73D7-4CA6-6B828127A85D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429000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Přímá spojnice 222">
              <a:extLst>
                <a:ext uri="{FF2B5EF4-FFF2-40B4-BE49-F238E27FC236}">
                  <a16:creationId xmlns:a16="http://schemas.microsoft.com/office/drawing/2014/main" id="{B170D231-8DC8-C5E5-E1E4-B1C78E8F7AC9}"/>
                </a:ext>
              </a:extLst>
            </p:cNvPr>
            <p:cNvCxnSpPr>
              <a:cxnSpLocks/>
            </p:cNvCxnSpPr>
            <p:nvPr/>
          </p:nvCxnSpPr>
          <p:spPr>
            <a:xfrm>
              <a:off x="4304928" y="3501008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Přímá spojnice 223">
              <a:extLst>
                <a:ext uri="{FF2B5EF4-FFF2-40B4-BE49-F238E27FC236}">
                  <a16:creationId xmlns:a16="http://schemas.microsoft.com/office/drawing/2014/main" id="{6662806D-097C-45E6-CE3A-B21F254752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284984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Přímá spojnice 224">
              <a:extLst>
                <a:ext uri="{FF2B5EF4-FFF2-40B4-BE49-F238E27FC236}">
                  <a16:creationId xmlns:a16="http://schemas.microsoft.com/office/drawing/2014/main" id="{0C223D8C-8F25-77E4-039C-A88BE89312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76936" y="3501008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Skupina 225">
            <a:extLst>
              <a:ext uri="{FF2B5EF4-FFF2-40B4-BE49-F238E27FC236}">
                <a16:creationId xmlns:a16="http://schemas.microsoft.com/office/drawing/2014/main" id="{C1B16D30-5630-855F-FC49-418D336A906F}"/>
              </a:ext>
            </a:extLst>
          </p:cNvPr>
          <p:cNvGrpSpPr/>
          <p:nvPr/>
        </p:nvGrpSpPr>
        <p:grpSpPr>
          <a:xfrm>
            <a:off x="4016896" y="4437112"/>
            <a:ext cx="288032" cy="360040"/>
            <a:chOff x="3368824" y="3356992"/>
            <a:chExt cx="288032" cy="360040"/>
          </a:xfrm>
        </p:grpSpPr>
        <p:grpSp>
          <p:nvGrpSpPr>
            <p:cNvPr id="227" name="Skupina 226">
              <a:extLst>
                <a:ext uri="{FF2B5EF4-FFF2-40B4-BE49-F238E27FC236}">
                  <a16:creationId xmlns:a16="http://schemas.microsoft.com/office/drawing/2014/main" id="{D45AE9D3-4BA8-6FDC-6734-BB1EF2C1064B}"/>
                </a:ext>
              </a:extLst>
            </p:cNvPr>
            <p:cNvGrpSpPr/>
            <p:nvPr/>
          </p:nvGrpSpPr>
          <p:grpSpPr>
            <a:xfrm>
              <a:off x="3368824" y="3356992"/>
              <a:ext cx="288032" cy="360040"/>
              <a:chOff x="4232920" y="3284984"/>
              <a:chExt cx="288032" cy="360040"/>
            </a:xfrm>
          </p:grpSpPr>
          <p:cxnSp>
            <p:nvCxnSpPr>
              <p:cNvPr id="231" name="Přímá spojnice 230">
                <a:extLst>
                  <a:ext uri="{FF2B5EF4-FFF2-40B4-BE49-F238E27FC236}">
                    <a16:creationId xmlns:a16="http://schemas.microsoft.com/office/drawing/2014/main" id="{860D5529-892E-5AC9-5735-FBEACAF8DDBA}"/>
                  </a:ext>
                </a:extLst>
              </p:cNvPr>
              <p:cNvCxnSpPr/>
              <p:nvPr/>
            </p:nvCxnSpPr>
            <p:spPr>
              <a:xfrm>
                <a:off x="4232920" y="3429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Přímá spojnice 231">
                <a:extLst>
                  <a:ext uri="{FF2B5EF4-FFF2-40B4-BE49-F238E27FC236}">
                    <a16:creationId xmlns:a16="http://schemas.microsoft.com/office/drawing/2014/main" id="{293374BE-DD62-6897-994F-21894DCE5570}"/>
                  </a:ext>
                </a:extLst>
              </p:cNvPr>
              <p:cNvCxnSpPr/>
              <p:nvPr/>
            </p:nvCxnSpPr>
            <p:spPr>
              <a:xfrm>
                <a:off x="4232920" y="350100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Přímá spojnice 232">
                <a:extLst>
                  <a:ext uri="{FF2B5EF4-FFF2-40B4-BE49-F238E27FC236}">
                    <a16:creationId xmlns:a16="http://schemas.microsoft.com/office/drawing/2014/main" id="{42869105-684E-052B-4C12-61E4F67F8B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Přímá spojnice 233">
                <a:extLst>
                  <a:ext uri="{FF2B5EF4-FFF2-40B4-BE49-F238E27FC236}">
                    <a16:creationId xmlns:a16="http://schemas.microsoft.com/office/drawing/2014/main" id="{D31C46DD-7D25-FD57-2A87-BF309AFB06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01008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Skupina 227">
              <a:extLst>
                <a:ext uri="{FF2B5EF4-FFF2-40B4-BE49-F238E27FC236}">
                  <a16:creationId xmlns:a16="http://schemas.microsoft.com/office/drawing/2014/main" id="{B87E02E1-6F55-A9AC-F25D-4C57DBDC56CD}"/>
                </a:ext>
              </a:extLst>
            </p:cNvPr>
            <p:cNvGrpSpPr/>
            <p:nvPr/>
          </p:nvGrpSpPr>
          <p:grpSpPr>
            <a:xfrm>
              <a:off x="3546996" y="3390900"/>
              <a:ext cx="72008" cy="72008"/>
              <a:chOff x="4016896" y="3356992"/>
              <a:chExt cx="144016" cy="144016"/>
            </a:xfrm>
          </p:grpSpPr>
          <p:cxnSp>
            <p:nvCxnSpPr>
              <p:cNvPr id="229" name="Přímá spojnice 228">
                <a:extLst>
                  <a:ext uri="{FF2B5EF4-FFF2-40B4-BE49-F238E27FC236}">
                    <a16:creationId xmlns:a16="http://schemas.microsoft.com/office/drawing/2014/main" id="{5CCB4DAC-5449-51C5-8551-549DA27913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904" y="3356992"/>
                <a:ext cx="0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Přímá spojnice 229">
                <a:extLst>
                  <a:ext uri="{FF2B5EF4-FFF2-40B4-BE49-F238E27FC236}">
                    <a16:creationId xmlns:a16="http://schemas.microsoft.com/office/drawing/2014/main" id="{C3E190D4-C0CA-BDC2-3D3C-2F348587D2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96" y="3429000"/>
                <a:ext cx="14401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9" name="Skupina 618">
            <a:extLst>
              <a:ext uri="{FF2B5EF4-FFF2-40B4-BE49-F238E27FC236}">
                <a16:creationId xmlns:a16="http://schemas.microsoft.com/office/drawing/2014/main" id="{75FFB940-C2F8-EFA0-D186-64A2E1FB8082}"/>
              </a:ext>
            </a:extLst>
          </p:cNvPr>
          <p:cNvGrpSpPr/>
          <p:nvPr/>
        </p:nvGrpSpPr>
        <p:grpSpPr>
          <a:xfrm>
            <a:off x="4520952" y="2564904"/>
            <a:ext cx="144016" cy="720080"/>
            <a:chOff x="3440832" y="1988840"/>
            <a:chExt cx="144016" cy="720080"/>
          </a:xfrm>
        </p:grpSpPr>
        <p:sp>
          <p:nvSpPr>
            <p:cNvPr id="620" name="Obdélník 619">
              <a:extLst>
                <a:ext uri="{FF2B5EF4-FFF2-40B4-BE49-F238E27FC236}">
                  <a16:creationId xmlns:a16="http://schemas.microsoft.com/office/drawing/2014/main" id="{2A075785-C9D6-C22F-E5F3-2C0EB67A6C20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21" name="Přímá spojnice 620">
              <a:extLst>
                <a:ext uri="{FF2B5EF4-FFF2-40B4-BE49-F238E27FC236}">
                  <a16:creationId xmlns:a16="http://schemas.microsoft.com/office/drawing/2014/main" id="{4C6BE339-B59C-C8A9-BF39-A6ADCB57B446}"/>
                </a:ext>
              </a:extLst>
            </p:cNvPr>
            <p:cNvCxnSpPr>
              <a:endCxn id="62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>
              <a:extLst>
                <a:ext uri="{FF2B5EF4-FFF2-40B4-BE49-F238E27FC236}">
                  <a16:creationId xmlns:a16="http://schemas.microsoft.com/office/drawing/2014/main" id="{09BAEEDA-8C1D-DF70-B70A-5DB1C22154CB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0" name="Skupina 639">
            <a:extLst>
              <a:ext uri="{FF2B5EF4-FFF2-40B4-BE49-F238E27FC236}">
                <a16:creationId xmlns:a16="http://schemas.microsoft.com/office/drawing/2014/main" id="{19226152-21CF-124F-41EE-20C81D447FB6}"/>
              </a:ext>
            </a:extLst>
          </p:cNvPr>
          <p:cNvGrpSpPr/>
          <p:nvPr/>
        </p:nvGrpSpPr>
        <p:grpSpPr>
          <a:xfrm rot="10800000" flipH="1" flipV="1">
            <a:off x="3368824" y="3933056"/>
            <a:ext cx="360040" cy="432048"/>
            <a:chOff x="3512840" y="1340768"/>
            <a:chExt cx="360040" cy="432048"/>
          </a:xfrm>
        </p:grpSpPr>
        <p:cxnSp>
          <p:nvCxnSpPr>
            <p:cNvPr id="641" name="Přímá spojnice 640">
              <a:extLst>
                <a:ext uri="{FF2B5EF4-FFF2-40B4-BE49-F238E27FC236}">
                  <a16:creationId xmlns:a16="http://schemas.microsoft.com/office/drawing/2014/main" id="{CE1D5166-8E7C-0BE5-7271-4778BFD2FBB9}"/>
                </a:ext>
              </a:extLst>
            </p:cNvPr>
            <p:cNvCxnSpPr/>
            <p:nvPr/>
          </p:nvCxnSpPr>
          <p:spPr>
            <a:xfrm>
              <a:off x="3512840" y="1340768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Přímá spojnice 641">
              <a:extLst>
                <a:ext uri="{FF2B5EF4-FFF2-40B4-BE49-F238E27FC236}">
                  <a16:creationId xmlns:a16="http://schemas.microsoft.com/office/drawing/2014/main" id="{4C387812-1D64-F5BB-DF8F-DBDC67D202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12840" y="1628800"/>
              <a:ext cx="144016" cy="144016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3" name="Obdélník 642">
              <a:extLst>
                <a:ext uri="{FF2B5EF4-FFF2-40B4-BE49-F238E27FC236}">
                  <a16:creationId xmlns:a16="http://schemas.microsoft.com/office/drawing/2014/main" id="{21E0D758-3FE3-3E5C-ABEF-FFB79084FE1E}"/>
                </a:ext>
              </a:extLst>
            </p:cNvPr>
            <p:cNvSpPr/>
            <p:nvPr/>
          </p:nvSpPr>
          <p:spPr>
            <a:xfrm>
              <a:off x="3656856" y="1412776"/>
              <a:ext cx="72008" cy="288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4" name="Přímá spojnice 643">
              <a:extLst>
                <a:ext uri="{FF2B5EF4-FFF2-40B4-BE49-F238E27FC236}">
                  <a16:creationId xmlns:a16="http://schemas.microsoft.com/office/drawing/2014/main" id="{F787627F-E1D5-D617-1B09-95070E11C79D}"/>
                </a:ext>
              </a:extLst>
            </p:cNvPr>
            <p:cNvCxnSpPr>
              <a:cxnSpLocks/>
            </p:cNvCxnSpPr>
            <p:nvPr/>
          </p:nvCxnSpPr>
          <p:spPr>
            <a:xfrm>
              <a:off x="3728864" y="1556792"/>
              <a:ext cx="144016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2" name="Skupina 651">
            <a:extLst>
              <a:ext uri="{FF2B5EF4-FFF2-40B4-BE49-F238E27FC236}">
                <a16:creationId xmlns:a16="http://schemas.microsoft.com/office/drawing/2014/main" id="{3758681D-2A90-5A3F-3A47-331075848266}"/>
              </a:ext>
            </a:extLst>
          </p:cNvPr>
          <p:cNvGrpSpPr/>
          <p:nvPr/>
        </p:nvGrpSpPr>
        <p:grpSpPr>
          <a:xfrm flipH="1">
            <a:off x="6249144" y="2924944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653" name="Skupina 652">
              <a:extLst>
                <a:ext uri="{FF2B5EF4-FFF2-40B4-BE49-F238E27FC236}">
                  <a16:creationId xmlns:a16="http://schemas.microsoft.com/office/drawing/2014/main" id="{23E90541-DE30-A661-00E2-6C2EA00970EE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660" name="Rovnoramenný trojúhelník 659">
                <a:extLst>
                  <a:ext uri="{FF2B5EF4-FFF2-40B4-BE49-F238E27FC236}">
                    <a16:creationId xmlns:a16="http://schemas.microsoft.com/office/drawing/2014/main" id="{73E772CA-F922-0A36-66FB-6B34258F6839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661" name="Přímá spojnice 660">
                <a:extLst>
                  <a:ext uri="{FF2B5EF4-FFF2-40B4-BE49-F238E27FC236}">
                    <a16:creationId xmlns:a16="http://schemas.microsoft.com/office/drawing/2014/main" id="{BF1CC221-0574-C582-1D5D-94892FF9E8A4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2" name="Přímá spojnice 661">
                <a:extLst>
                  <a:ext uri="{FF2B5EF4-FFF2-40B4-BE49-F238E27FC236}">
                    <a16:creationId xmlns:a16="http://schemas.microsoft.com/office/drawing/2014/main" id="{E8B5205D-2C45-A03F-1977-49918F42F7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4" name="Skupina 653">
              <a:extLst>
                <a:ext uri="{FF2B5EF4-FFF2-40B4-BE49-F238E27FC236}">
                  <a16:creationId xmlns:a16="http://schemas.microsoft.com/office/drawing/2014/main" id="{DE7EFB0D-97A1-CA2C-2E01-704EEDE9013B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657" name="Přímá spojnice 656">
                <a:extLst>
                  <a:ext uri="{FF2B5EF4-FFF2-40B4-BE49-F238E27FC236}">
                    <a16:creationId xmlns:a16="http://schemas.microsoft.com/office/drawing/2014/main" id="{1D8D5EA7-1647-E179-ECF9-473F6D7D600E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8" name="Přímá spojnice 657">
                <a:extLst>
                  <a:ext uri="{FF2B5EF4-FFF2-40B4-BE49-F238E27FC236}">
                    <a16:creationId xmlns:a16="http://schemas.microsoft.com/office/drawing/2014/main" id="{B9B87B6F-FDBB-39BF-9C4E-7A754633E84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9" name="Obdélník 658">
                <a:extLst>
                  <a:ext uri="{FF2B5EF4-FFF2-40B4-BE49-F238E27FC236}">
                    <a16:creationId xmlns:a16="http://schemas.microsoft.com/office/drawing/2014/main" id="{04A36F3E-6877-8AFB-B3E8-15430F418E92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55" name="Přímá spojnice se šipkou 654">
              <a:extLst>
                <a:ext uri="{FF2B5EF4-FFF2-40B4-BE49-F238E27FC236}">
                  <a16:creationId xmlns:a16="http://schemas.microsoft.com/office/drawing/2014/main" id="{BB9F6C17-C61F-C519-8DE1-18BD0623C8D6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Přímá spojnice se šipkou 655">
              <a:extLst>
                <a:ext uri="{FF2B5EF4-FFF2-40B4-BE49-F238E27FC236}">
                  <a16:creationId xmlns:a16="http://schemas.microsoft.com/office/drawing/2014/main" id="{41B94787-3A6B-B1FB-AC6B-BBFC145A76B3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732FFD62-773B-4C88-92AE-D476412BB181}"/>
              </a:ext>
            </a:extLst>
          </p:cNvPr>
          <p:cNvGrpSpPr/>
          <p:nvPr/>
        </p:nvGrpSpPr>
        <p:grpSpPr>
          <a:xfrm rot="10800000">
            <a:off x="6321152" y="3645024"/>
            <a:ext cx="360040" cy="432048"/>
            <a:chOff x="2432720" y="548680"/>
            <a:chExt cx="360040" cy="432048"/>
          </a:xfrm>
        </p:grpSpPr>
        <p:cxnSp>
          <p:nvCxnSpPr>
            <p:cNvPr id="41" name="Přímá spojnice 40">
              <a:extLst>
                <a:ext uri="{FF2B5EF4-FFF2-40B4-BE49-F238E27FC236}">
                  <a16:creationId xmlns:a16="http://schemas.microsoft.com/office/drawing/2014/main" id="{E33E601F-EDF2-6EED-86BE-089A27C660B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92760" y="764704"/>
              <a:ext cx="0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5A5369BA-55AF-1FAC-861A-857B9319C54C}"/>
                </a:ext>
              </a:extLst>
            </p:cNvPr>
            <p:cNvCxnSpPr/>
            <p:nvPr/>
          </p:nvCxnSpPr>
          <p:spPr>
            <a:xfrm>
              <a:off x="2792760" y="54868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FA0CB012-A039-282E-A63E-82F25BBD947F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36" y="692696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C51DCC8-C9F3-4C99-E203-B002381D6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620688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římá spojnice 62">
              <a:extLst>
                <a:ext uri="{FF2B5EF4-FFF2-40B4-BE49-F238E27FC236}">
                  <a16:creationId xmlns:a16="http://schemas.microsoft.com/office/drawing/2014/main" id="{581F6F4C-DD7A-04A5-6FEA-B1738CD264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908720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E6AEBA10-3FF8-A174-891D-F02A2DBC3FA9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590550"/>
              <a:ext cx="0" cy="88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Přímá spojnice 70">
              <a:extLst>
                <a:ext uri="{FF2B5EF4-FFF2-40B4-BE49-F238E27FC236}">
                  <a16:creationId xmlns:a16="http://schemas.microsoft.com/office/drawing/2014/main" id="{5D377BA5-8940-4D2E-4F6F-D14B11754806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836712"/>
              <a:ext cx="0" cy="984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Přímá spojnice 133">
              <a:extLst>
                <a:ext uri="{FF2B5EF4-FFF2-40B4-BE49-F238E27FC236}">
                  <a16:creationId xmlns:a16="http://schemas.microsoft.com/office/drawing/2014/main" id="{825D2F5A-5F78-009E-4A73-1A22A654440E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714375"/>
              <a:ext cx="0" cy="95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Přímá spojnice se šipkou 134">
              <a:extLst>
                <a:ext uri="{FF2B5EF4-FFF2-40B4-BE49-F238E27FC236}">
                  <a16:creationId xmlns:a16="http://schemas.microsoft.com/office/drawing/2014/main" id="{C9D58F10-D9B2-E135-A2A5-BCA694399C32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648744" y="764704"/>
              <a:ext cx="1440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Přímá spojnice 244">
              <a:extLst>
                <a:ext uri="{FF2B5EF4-FFF2-40B4-BE49-F238E27FC236}">
                  <a16:creationId xmlns:a16="http://schemas.microsoft.com/office/drawing/2014/main" id="{99A6801E-6208-CC98-8319-F7212C2FF3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720" y="836712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Skupina 78">
            <a:extLst>
              <a:ext uri="{FF2B5EF4-FFF2-40B4-BE49-F238E27FC236}">
                <a16:creationId xmlns:a16="http://schemas.microsoft.com/office/drawing/2014/main" id="{9AD85283-8551-5693-1E04-854817BBF860}"/>
              </a:ext>
            </a:extLst>
          </p:cNvPr>
          <p:cNvGrpSpPr/>
          <p:nvPr/>
        </p:nvGrpSpPr>
        <p:grpSpPr>
          <a:xfrm>
            <a:off x="5457056" y="2420888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80" name="Skupina 79">
              <a:extLst>
                <a:ext uri="{FF2B5EF4-FFF2-40B4-BE49-F238E27FC236}">
                  <a16:creationId xmlns:a16="http://schemas.microsoft.com/office/drawing/2014/main" id="{BB4E35BF-FE41-25BD-83E9-9878DC91DC9B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87" name="Rovnoramenný trojúhelník 86">
                <a:extLst>
                  <a:ext uri="{FF2B5EF4-FFF2-40B4-BE49-F238E27FC236}">
                    <a16:creationId xmlns:a16="http://schemas.microsoft.com/office/drawing/2014/main" id="{EB3617F8-9857-9A34-864C-6D1871461641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4A2405F6-5610-D313-213C-2C11ADA4FC70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Přímá spojnice 88">
                <a:extLst>
                  <a:ext uri="{FF2B5EF4-FFF2-40B4-BE49-F238E27FC236}">
                    <a16:creationId xmlns:a16="http://schemas.microsoft.com/office/drawing/2014/main" id="{66B4E658-D7E1-52BF-0AD4-B69B69B1EB9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Skupina 80">
              <a:extLst>
                <a:ext uri="{FF2B5EF4-FFF2-40B4-BE49-F238E27FC236}">
                  <a16:creationId xmlns:a16="http://schemas.microsoft.com/office/drawing/2014/main" id="{06115100-D508-659D-4208-6A43BF5BC586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84" name="Přímá spojnice 83">
                <a:extLst>
                  <a:ext uri="{FF2B5EF4-FFF2-40B4-BE49-F238E27FC236}">
                    <a16:creationId xmlns:a16="http://schemas.microsoft.com/office/drawing/2014/main" id="{F9718E15-B29F-6882-E287-782F4C0D43CF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Přímá spojnice 84">
                <a:extLst>
                  <a:ext uri="{FF2B5EF4-FFF2-40B4-BE49-F238E27FC236}">
                    <a16:creationId xmlns:a16="http://schemas.microsoft.com/office/drawing/2014/main" id="{B0C6C4C1-D28C-1392-33DE-8889EA8CC8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FFD837EC-14D7-2D2D-9DBB-751B301EFA90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grp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82" name="Přímá spojnice se šipkou 81">
              <a:extLst>
                <a:ext uri="{FF2B5EF4-FFF2-40B4-BE49-F238E27FC236}">
                  <a16:creationId xmlns:a16="http://schemas.microsoft.com/office/drawing/2014/main" id="{231CC3B2-B7A1-1181-3616-E40C513498F7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římá spojnice se šipkou 82">
              <a:extLst>
                <a:ext uri="{FF2B5EF4-FFF2-40B4-BE49-F238E27FC236}">
                  <a16:creationId xmlns:a16="http://schemas.microsoft.com/office/drawing/2014/main" id="{65A675B7-CD98-5792-F448-42D2C96FF732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Skupina 217">
            <a:extLst>
              <a:ext uri="{FF2B5EF4-FFF2-40B4-BE49-F238E27FC236}">
                <a16:creationId xmlns:a16="http://schemas.microsoft.com/office/drawing/2014/main" id="{87C99082-C9A7-7454-08C7-DA0E01869C8C}"/>
              </a:ext>
            </a:extLst>
          </p:cNvPr>
          <p:cNvGrpSpPr/>
          <p:nvPr/>
        </p:nvGrpSpPr>
        <p:grpSpPr>
          <a:xfrm>
            <a:off x="4160912" y="3068960"/>
            <a:ext cx="288032" cy="288032"/>
            <a:chOff x="5529064" y="2564904"/>
            <a:chExt cx="288032" cy="288032"/>
          </a:xfrm>
        </p:grpSpPr>
        <p:sp>
          <p:nvSpPr>
            <p:cNvPr id="219" name="Ovál 218">
              <a:extLst>
                <a:ext uri="{FF2B5EF4-FFF2-40B4-BE49-F238E27FC236}">
                  <a16:creationId xmlns:a16="http://schemas.microsoft.com/office/drawing/2014/main" id="{F4CBA37F-A271-D78D-2444-E4CB3EE34D6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20" name="Přímá spojnice 219">
              <a:extLst>
                <a:ext uri="{FF2B5EF4-FFF2-40B4-BE49-F238E27FC236}">
                  <a16:creationId xmlns:a16="http://schemas.microsoft.com/office/drawing/2014/main" id="{CFB5C5D4-48B7-DEEE-A52E-B78C7D64A5B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Přímá spojnice 234">
              <a:extLst>
                <a:ext uri="{FF2B5EF4-FFF2-40B4-BE49-F238E27FC236}">
                  <a16:creationId xmlns:a16="http://schemas.microsoft.com/office/drawing/2014/main" id="{48DB9BC3-8FBA-BE3F-EC72-E799E6A7A00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Přímá spojnice 235">
              <a:extLst>
                <a:ext uri="{FF2B5EF4-FFF2-40B4-BE49-F238E27FC236}">
                  <a16:creationId xmlns:a16="http://schemas.microsoft.com/office/drawing/2014/main" id="{1672CAA7-2A2C-3116-34A7-AFF5F9F1023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Přímá spojnice 236">
              <a:extLst>
                <a:ext uri="{FF2B5EF4-FFF2-40B4-BE49-F238E27FC236}">
                  <a16:creationId xmlns:a16="http://schemas.microsoft.com/office/drawing/2014/main" id="{19A38CCD-6C43-0A9E-7D06-EC91C3EA0F2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0D20B2FB-6FA5-2B90-C756-3FF23698CEE0}"/>
              </a:ext>
            </a:extLst>
          </p:cNvPr>
          <p:cNvGrpSpPr/>
          <p:nvPr/>
        </p:nvGrpSpPr>
        <p:grpSpPr>
          <a:xfrm>
            <a:off x="4953000" y="4365104"/>
            <a:ext cx="288032" cy="288032"/>
            <a:chOff x="1928664" y="2564904"/>
            <a:chExt cx="288032" cy="28803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BA8036BF-320C-CF0D-9453-5E36D1B3914D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18" name="Ovál 17">
                <a:extLst>
                  <a:ext uri="{FF2B5EF4-FFF2-40B4-BE49-F238E27FC236}">
                    <a16:creationId xmlns:a16="http://schemas.microsoft.com/office/drawing/2014/main" id="{BC2CEBBF-6FC6-6C9D-AB2C-8450C3F836B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50CAE077-4C5D-0780-3C33-901E0737EB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D9A03BE8-DEF2-0438-A5CD-142EEF9E4809}"/>
                </a:ext>
              </a:extLst>
            </p:cNvPr>
            <p:cNvCxnSpPr>
              <a:stCxn id="18" idx="4"/>
            </p:cNvCxnSpPr>
            <p:nvPr/>
          </p:nvCxnSpPr>
          <p:spPr>
            <a:xfrm>
              <a:off x="2072680" y="2744924"/>
              <a:ext cx="0" cy="10801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BC8D83D2-1A9D-9E2F-9E5B-25F76EEAF951}"/>
                </a:ext>
              </a:extLst>
            </p:cNvPr>
            <p:cNvCxnSpPr/>
            <p:nvPr/>
          </p:nvCxnSpPr>
          <p:spPr>
            <a:xfrm>
              <a:off x="2072680" y="2564904"/>
              <a:ext cx="0" cy="108012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38975B8-C592-7C6A-46F4-6CD5B9D0C88F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2A486877-2840-0211-F481-3AADE7D405FC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192866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bdélník 19">
            <a:extLst>
              <a:ext uri="{FF2B5EF4-FFF2-40B4-BE49-F238E27FC236}">
                <a16:creationId xmlns:a16="http://schemas.microsoft.com/office/drawing/2014/main" id="{F8E74487-1B57-D81A-4929-DCD4DD324659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981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7EB3965-3356-816C-031A-31C697F07BAF}"/>
              </a:ext>
            </a:extLst>
          </p:cNvPr>
          <p:cNvSpPr/>
          <p:nvPr/>
        </p:nvSpPr>
        <p:spPr>
          <a:xfrm>
            <a:off x="21779" y="6371828"/>
            <a:ext cx="7200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A8A049-F616-71F0-6838-D4D9ED0B3BCD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Ze strany vstupů a výstupů je karta napájena přes diodu napětím +24V DC.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Toto napětí se dále vede na stabilizátor napětí 78L05, kde vzniká napětí +5V,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které napájí procesor 89C2051, který řídí všechny funkce na kartě.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1600" dirty="0">
                <a:solidFill>
                  <a:srgbClr val="FF66FF"/>
                </a:solidFill>
              </a:rPr>
              <a:t>Po připojení napětí +5V se zároveň restartuje procesor přes odpor 10k Ohm a </a:t>
            </a:r>
            <a:r>
              <a:rPr lang="cs-CZ" sz="1600" dirty="0" err="1">
                <a:solidFill>
                  <a:srgbClr val="FF66FF"/>
                </a:solidFill>
              </a:rPr>
              <a:t>elyt</a:t>
            </a:r>
            <a:r>
              <a:rPr lang="cs-CZ" sz="1600" dirty="0">
                <a:solidFill>
                  <a:srgbClr val="FF66FF"/>
                </a:solidFill>
              </a:rPr>
              <a:t> 2uF.</a:t>
            </a:r>
            <a:endParaRPr lang="cs-CZ" sz="1600" dirty="0">
              <a:solidFill>
                <a:schemeClr val="tx1"/>
              </a:solidFill>
            </a:endParaRP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Procesor se řídí třemi vstupními signály, POMALU,  VPŘED,  ZPĚT.</a:t>
            </a: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Vstupní napětí 24V se upravuje na děliči (10k Ohm/1k Ohm) </a:t>
            </a: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a vstupuje na bázi vstupního tranzistoru.</a:t>
            </a: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Tento tranzistor se chová jako invertor a svým napětím na kolektoru (proti odporu 10kOhm) </a:t>
            </a: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řídí přímo vstup pro procesor (+5V nebo 0V).</a:t>
            </a:r>
          </a:p>
          <a:p>
            <a:pPr algn="ctr"/>
            <a:r>
              <a:rPr lang="cs-CZ" sz="1600" dirty="0">
                <a:solidFill>
                  <a:srgbClr val="00B050"/>
                </a:solidFill>
              </a:rPr>
              <a:t>Takto jsou ošetřeny všechny tři vstupy.</a:t>
            </a:r>
          </a:p>
          <a:p>
            <a:pPr algn="ctr"/>
            <a:endParaRPr lang="cs-CZ" sz="1600" dirty="0">
              <a:solidFill>
                <a:srgbClr val="00B050"/>
              </a:solidFill>
            </a:endParaRPr>
          </a:p>
          <a:p>
            <a:pPr algn="ctr"/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Procesor řídí čtyři výstupy, JISTIČ NOK, ÚSEK A OBSAZEN, ÚSEK B OBSAZEN, ÚSEK C OBSAZEN.</a:t>
            </a:r>
          </a:p>
          <a:p>
            <a:pPr algn="ctr"/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Napětí z výstupu procesoru posílené přes odpor 10k Ohm z +5V vstupuje na bázi tranzistoru BC547C.</a:t>
            </a:r>
          </a:p>
          <a:p>
            <a:pPr algn="ctr"/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Tento tranzistor </a:t>
            </a:r>
            <a:r>
              <a:rPr lang="cs-CZ" sz="1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přizemňuje</a:t>
            </a:r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dělič (1k Ohm/10k Ohm) z něhož je ovládána báze tranzistoru BC557.</a:t>
            </a:r>
          </a:p>
          <a:p>
            <a:pPr algn="ctr"/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tento tranzistor pouští +24V na výstup.</a:t>
            </a:r>
          </a:p>
          <a:p>
            <a:pPr algn="ctr"/>
            <a:r>
              <a:rPr lang="cs-CZ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Takto jsou řešeny tři výstupy pro obsazenost úseků.</a:t>
            </a:r>
          </a:p>
          <a:p>
            <a:pPr algn="ctr"/>
            <a:endParaRPr lang="cs-CZ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Výstup pro JISTIČ NOK má v obvodu děliče (560 Ohm/4k7 Ohm) 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navíc vřazenu červenou indikační LED,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ta indikuje vypnutí jističe po přetížení..</a:t>
            </a:r>
          </a:p>
          <a:p>
            <a:pPr algn="ctr"/>
            <a:endParaRPr lang="cs-CZ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92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Obdélník 876">
            <a:extLst>
              <a:ext uri="{FF2B5EF4-FFF2-40B4-BE49-F238E27FC236}">
                <a16:creationId xmlns:a16="http://schemas.microsoft.com/office/drawing/2014/main" id="{89509D5A-6BFA-8F6C-DC4C-6A8FCE63DC87}"/>
              </a:ext>
            </a:extLst>
          </p:cNvPr>
          <p:cNvSpPr/>
          <p:nvPr/>
        </p:nvSpPr>
        <p:spPr>
          <a:xfrm>
            <a:off x="1784648" y="2852936"/>
            <a:ext cx="28803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58C26BA-20E3-60F9-5BB4-BEABE36AD6A1}"/>
              </a:ext>
            </a:extLst>
          </p:cNvPr>
          <p:cNvGrpSpPr/>
          <p:nvPr/>
        </p:nvGrpSpPr>
        <p:grpSpPr>
          <a:xfrm>
            <a:off x="5601072" y="2204864"/>
            <a:ext cx="1872208" cy="3600986"/>
            <a:chOff x="4736976" y="1340768"/>
            <a:chExt cx="1872208" cy="3600986"/>
          </a:xfrm>
        </p:grpSpPr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9B10192D-3666-687C-B244-E71F1248A970}"/>
                </a:ext>
              </a:extLst>
            </p:cNvPr>
            <p:cNvCxnSpPr/>
            <p:nvPr/>
          </p:nvCxnSpPr>
          <p:spPr>
            <a:xfrm>
              <a:off x="6393160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9DE01D1B-FA0F-E81A-E9B8-CD20D6487C6C}"/>
                </a:ext>
              </a:extLst>
            </p:cNvPr>
            <p:cNvCxnSpPr/>
            <p:nvPr/>
          </p:nvCxnSpPr>
          <p:spPr>
            <a:xfrm>
              <a:off x="6393160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AC721CD-0A65-62BF-3E71-805FF4FC2907}"/>
                </a:ext>
              </a:extLst>
            </p:cNvPr>
            <p:cNvCxnSpPr/>
            <p:nvPr/>
          </p:nvCxnSpPr>
          <p:spPr>
            <a:xfrm>
              <a:off x="6393160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1121294-317B-CB12-4771-978EEB0C0D9E}"/>
                </a:ext>
              </a:extLst>
            </p:cNvPr>
            <p:cNvCxnSpPr/>
            <p:nvPr/>
          </p:nvCxnSpPr>
          <p:spPr>
            <a:xfrm>
              <a:off x="6393160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02358310-CA14-3678-6DB9-C3F9D82DDEDD}"/>
                </a:ext>
              </a:extLst>
            </p:cNvPr>
            <p:cNvCxnSpPr/>
            <p:nvPr/>
          </p:nvCxnSpPr>
          <p:spPr>
            <a:xfrm>
              <a:off x="6393160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645C29A0-BD87-B254-F3A2-57843E8DAF73}"/>
                </a:ext>
              </a:extLst>
            </p:cNvPr>
            <p:cNvCxnSpPr/>
            <p:nvPr/>
          </p:nvCxnSpPr>
          <p:spPr>
            <a:xfrm>
              <a:off x="6393160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EAD50438-8506-A3E3-A359-65A4E00790DC}"/>
                </a:ext>
              </a:extLst>
            </p:cNvPr>
            <p:cNvCxnSpPr/>
            <p:nvPr/>
          </p:nvCxnSpPr>
          <p:spPr>
            <a:xfrm>
              <a:off x="6393160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B951AAED-98AE-F972-B156-B4151F4CB124}"/>
                </a:ext>
              </a:extLst>
            </p:cNvPr>
            <p:cNvCxnSpPr/>
            <p:nvPr/>
          </p:nvCxnSpPr>
          <p:spPr>
            <a:xfrm>
              <a:off x="6393160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EA85696C-F4BF-77A8-7749-E88B49510617}"/>
                </a:ext>
              </a:extLst>
            </p:cNvPr>
            <p:cNvCxnSpPr/>
            <p:nvPr/>
          </p:nvCxnSpPr>
          <p:spPr>
            <a:xfrm>
              <a:off x="6393160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BE9FA21A-90B5-04BC-7261-64DDB9AB9D0F}"/>
                </a:ext>
              </a:extLst>
            </p:cNvPr>
            <p:cNvCxnSpPr/>
            <p:nvPr/>
          </p:nvCxnSpPr>
          <p:spPr>
            <a:xfrm>
              <a:off x="6393160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48AFCB55-69D2-FE37-09C3-BC039504DDA3}"/>
                </a:ext>
              </a:extLst>
            </p:cNvPr>
            <p:cNvSpPr/>
            <p:nvPr/>
          </p:nvSpPr>
          <p:spPr>
            <a:xfrm>
              <a:off x="4953000" y="1340768"/>
              <a:ext cx="1447800" cy="3549650"/>
            </a:xfrm>
            <a:custGeom>
              <a:avLst/>
              <a:gdLst>
                <a:gd name="connsiteX0" fmla="*/ 1435100 w 1447800"/>
                <a:gd name="connsiteY0" fmla="*/ 0 h 3549650"/>
                <a:gd name="connsiteX1" fmla="*/ 876300 w 1447800"/>
                <a:gd name="connsiteY1" fmla="*/ 6350 h 3549650"/>
                <a:gd name="connsiteX2" fmla="*/ 812800 w 1447800"/>
                <a:gd name="connsiteY2" fmla="*/ 190500 h 3549650"/>
                <a:gd name="connsiteX3" fmla="*/ 641350 w 1447800"/>
                <a:gd name="connsiteY3" fmla="*/ 190500 h 3549650"/>
                <a:gd name="connsiteX4" fmla="*/ 577850 w 1447800"/>
                <a:gd name="connsiteY4" fmla="*/ 0 h 3549650"/>
                <a:gd name="connsiteX5" fmla="*/ 0 w 1447800"/>
                <a:gd name="connsiteY5" fmla="*/ 0 h 3549650"/>
                <a:gd name="connsiteX6" fmla="*/ 6350 w 1447800"/>
                <a:gd name="connsiteY6" fmla="*/ 3549650 h 3549650"/>
                <a:gd name="connsiteX7" fmla="*/ 1447800 w 1447800"/>
                <a:gd name="connsiteY7" fmla="*/ 3549650 h 3549650"/>
                <a:gd name="connsiteX8" fmla="*/ 1435100 w 1447800"/>
                <a:gd name="connsiteY8" fmla="*/ 0 h 35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0" h="3549650">
                  <a:moveTo>
                    <a:pt x="1435100" y="0"/>
                  </a:moveTo>
                  <a:lnTo>
                    <a:pt x="876300" y="6350"/>
                  </a:lnTo>
                  <a:lnTo>
                    <a:pt x="812800" y="190500"/>
                  </a:lnTo>
                  <a:lnTo>
                    <a:pt x="641350" y="190500"/>
                  </a:lnTo>
                  <a:lnTo>
                    <a:pt x="577850" y="0"/>
                  </a:lnTo>
                  <a:lnTo>
                    <a:pt x="0" y="0"/>
                  </a:lnTo>
                  <a:cubicBezTo>
                    <a:pt x="2117" y="1183217"/>
                    <a:pt x="4233" y="2366433"/>
                    <a:pt x="6350" y="3549650"/>
                  </a:cubicBezTo>
                  <a:lnTo>
                    <a:pt x="1447800" y="3549650"/>
                  </a:lnTo>
                  <a:cubicBezTo>
                    <a:pt x="1445683" y="2364317"/>
                    <a:pt x="1443567" y="1178983"/>
                    <a:pt x="14351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13AFC398-57E7-E622-4A99-28AF906DBDB5}"/>
                </a:ext>
              </a:extLst>
            </p:cNvPr>
            <p:cNvCxnSpPr/>
            <p:nvPr/>
          </p:nvCxnSpPr>
          <p:spPr>
            <a:xfrm>
              <a:off x="4736976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AA5ED60-31C9-74C3-8AC8-E6141348F232}"/>
                </a:ext>
              </a:extLst>
            </p:cNvPr>
            <p:cNvCxnSpPr/>
            <p:nvPr/>
          </p:nvCxnSpPr>
          <p:spPr>
            <a:xfrm>
              <a:off x="4736976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75875B78-B5E1-F535-E1D3-AF6C87917C87}"/>
                </a:ext>
              </a:extLst>
            </p:cNvPr>
            <p:cNvCxnSpPr/>
            <p:nvPr/>
          </p:nvCxnSpPr>
          <p:spPr>
            <a:xfrm>
              <a:off x="4736976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F4A610E-B863-FD66-BB42-E5F121C47A03}"/>
                </a:ext>
              </a:extLst>
            </p:cNvPr>
            <p:cNvCxnSpPr/>
            <p:nvPr/>
          </p:nvCxnSpPr>
          <p:spPr>
            <a:xfrm>
              <a:off x="4736976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7E47E9E4-1029-4BF5-1CFC-DF53E8F3D95B}"/>
                </a:ext>
              </a:extLst>
            </p:cNvPr>
            <p:cNvCxnSpPr/>
            <p:nvPr/>
          </p:nvCxnSpPr>
          <p:spPr>
            <a:xfrm>
              <a:off x="4736976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9CB778F6-424B-1483-8602-DB8B711FD419}"/>
                </a:ext>
              </a:extLst>
            </p:cNvPr>
            <p:cNvCxnSpPr/>
            <p:nvPr/>
          </p:nvCxnSpPr>
          <p:spPr>
            <a:xfrm>
              <a:off x="4736976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DE497EA1-C371-8174-0CC9-322887A64E54}"/>
                </a:ext>
              </a:extLst>
            </p:cNvPr>
            <p:cNvCxnSpPr/>
            <p:nvPr/>
          </p:nvCxnSpPr>
          <p:spPr>
            <a:xfrm>
              <a:off x="4736976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D5B25260-CD24-7F61-6362-2BEFB5108199}"/>
                </a:ext>
              </a:extLst>
            </p:cNvPr>
            <p:cNvCxnSpPr/>
            <p:nvPr/>
          </p:nvCxnSpPr>
          <p:spPr>
            <a:xfrm>
              <a:off x="4736976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4D66D802-4019-2686-35ED-757F3A01B7E8}"/>
                </a:ext>
              </a:extLst>
            </p:cNvPr>
            <p:cNvCxnSpPr/>
            <p:nvPr/>
          </p:nvCxnSpPr>
          <p:spPr>
            <a:xfrm>
              <a:off x="4736976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31C136A5-1938-0AE2-AD8F-013A149A3501}"/>
                </a:ext>
              </a:extLst>
            </p:cNvPr>
            <p:cNvCxnSpPr/>
            <p:nvPr/>
          </p:nvCxnSpPr>
          <p:spPr>
            <a:xfrm>
              <a:off x="4736976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4D2AF948-CDC0-7539-C4FD-1286FF1A159C}"/>
                </a:ext>
              </a:extLst>
            </p:cNvPr>
            <p:cNvSpPr txBox="1"/>
            <p:nvPr/>
          </p:nvSpPr>
          <p:spPr>
            <a:xfrm>
              <a:off x="5961112" y="1340768"/>
              <a:ext cx="460382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Ucc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P1.7</a:t>
              </a:r>
            </a:p>
            <a:p>
              <a:endParaRPr lang="de-DE" sz="1200" dirty="0"/>
            </a:p>
            <a:p>
              <a:r>
                <a:rPr lang="de-DE" sz="1200" dirty="0"/>
                <a:t>P1.6</a:t>
              </a:r>
            </a:p>
            <a:p>
              <a:endParaRPr lang="de-DE" sz="1200" dirty="0"/>
            </a:p>
            <a:p>
              <a:r>
                <a:rPr lang="de-DE" sz="1200" dirty="0"/>
                <a:t>P1.5</a:t>
              </a:r>
            </a:p>
            <a:p>
              <a:endParaRPr lang="de-DE" sz="1200" dirty="0"/>
            </a:p>
            <a:p>
              <a:r>
                <a:rPr lang="de-DE" sz="1200" dirty="0"/>
                <a:t>P1.4</a:t>
              </a:r>
            </a:p>
            <a:p>
              <a:endParaRPr lang="de-DE" sz="1200" dirty="0"/>
            </a:p>
            <a:p>
              <a:r>
                <a:rPr lang="de-DE" sz="1200" dirty="0"/>
                <a:t>P1.3</a:t>
              </a:r>
            </a:p>
            <a:p>
              <a:endParaRPr lang="de-DE" sz="1200" dirty="0"/>
            </a:p>
            <a:p>
              <a:r>
                <a:rPr lang="de-DE" sz="1200" dirty="0"/>
                <a:t>P1.2</a:t>
              </a:r>
            </a:p>
            <a:p>
              <a:endParaRPr lang="de-DE" sz="1200" dirty="0"/>
            </a:p>
            <a:p>
              <a:r>
                <a:rPr lang="de-DE" sz="1200" dirty="0"/>
                <a:t>P1.1</a:t>
              </a:r>
            </a:p>
            <a:p>
              <a:endParaRPr lang="de-DE" sz="1200" dirty="0"/>
            </a:p>
            <a:p>
              <a:r>
                <a:rPr lang="de-DE" sz="1200" dirty="0"/>
                <a:t>P1.0</a:t>
              </a:r>
            </a:p>
            <a:p>
              <a:endParaRPr lang="de-DE" sz="1200" dirty="0"/>
            </a:p>
            <a:p>
              <a:r>
                <a:rPr lang="de-DE" sz="1200" dirty="0"/>
                <a:t>P3.7</a:t>
              </a:r>
              <a:endParaRPr lang="cs-CZ" sz="1200" dirty="0"/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58623C4-2E68-E4DF-169D-2E03F0FCD68E}"/>
                </a:ext>
              </a:extLst>
            </p:cNvPr>
            <p:cNvSpPr txBox="1"/>
            <p:nvPr/>
          </p:nvSpPr>
          <p:spPr>
            <a:xfrm>
              <a:off x="4953000" y="1340768"/>
              <a:ext cx="811441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RST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</a:t>
              </a:r>
              <a:r>
                <a:rPr lang="cs-CZ" sz="1200" dirty="0"/>
                <a:t>0</a:t>
              </a:r>
              <a:endParaRPr lang="de-DE" sz="1200" dirty="0"/>
            </a:p>
            <a:p>
              <a:endParaRPr lang="de-DE" sz="1200" dirty="0"/>
            </a:p>
            <a:p>
              <a:r>
                <a:rPr lang="cs-CZ" sz="1200" dirty="0"/>
                <a:t>P3.1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iXtal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oXtal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P3.2</a:t>
              </a:r>
              <a:r>
                <a:rPr lang="cs-CZ" sz="1200" dirty="0"/>
                <a:t>/INT0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P3.3</a:t>
              </a:r>
            </a:p>
            <a:p>
              <a:endParaRPr lang="de-DE" sz="1200" dirty="0"/>
            </a:p>
            <a:p>
              <a:r>
                <a:rPr lang="de-DE" sz="1200" dirty="0"/>
                <a:t>P3.4</a:t>
              </a:r>
            </a:p>
            <a:p>
              <a:endParaRPr lang="de-DE" sz="1200" dirty="0"/>
            </a:p>
            <a:p>
              <a:r>
                <a:rPr lang="de-DE" sz="1200" dirty="0"/>
                <a:t>P3.5</a:t>
              </a:r>
            </a:p>
            <a:p>
              <a:endParaRPr lang="de-DE" sz="1200" dirty="0"/>
            </a:p>
            <a:p>
              <a:r>
                <a:rPr lang="de-DE" sz="1200" dirty="0"/>
                <a:t>0V</a:t>
              </a:r>
              <a:endParaRPr lang="cs-CZ" sz="1200" dirty="0"/>
            </a:p>
          </p:txBody>
        </p:sp>
      </p:grpSp>
      <p:grpSp>
        <p:nvGrpSpPr>
          <p:cNvPr id="182" name="Skupina 181">
            <a:extLst>
              <a:ext uri="{FF2B5EF4-FFF2-40B4-BE49-F238E27FC236}">
                <a16:creationId xmlns:a16="http://schemas.microsoft.com/office/drawing/2014/main" id="{4E1DBEB4-659E-B71E-AE46-6E3FE20027F2}"/>
              </a:ext>
            </a:extLst>
          </p:cNvPr>
          <p:cNvGrpSpPr/>
          <p:nvPr/>
        </p:nvGrpSpPr>
        <p:grpSpPr>
          <a:xfrm flipH="1">
            <a:off x="3368824" y="1196752"/>
            <a:ext cx="504056" cy="432048"/>
            <a:chOff x="416496" y="2924944"/>
            <a:chExt cx="504056" cy="432048"/>
          </a:xfrm>
        </p:grpSpPr>
        <p:grpSp>
          <p:nvGrpSpPr>
            <p:cNvPr id="162" name="Skupina 161">
              <a:extLst>
                <a:ext uri="{FF2B5EF4-FFF2-40B4-BE49-F238E27FC236}">
                  <a16:creationId xmlns:a16="http://schemas.microsoft.com/office/drawing/2014/main" id="{78A72FF4-9E0F-70D7-873F-BC0FEBF33CCF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</p:grpSpPr>
          <p:sp>
            <p:nvSpPr>
              <p:cNvPr id="163" name="Rovnoramenný trojúhelník 162">
                <a:extLst>
                  <a:ext uri="{FF2B5EF4-FFF2-40B4-BE49-F238E27FC236}">
                    <a16:creationId xmlns:a16="http://schemas.microsoft.com/office/drawing/2014/main" id="{BEB5AB21-5AC0-0EC6-D783-1AD7EBEEB13A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164" name="Přímá spojnice 163">
                <a:extLst>
                  <a:ext uri="{FF2B5EF4-FFF2-40B4-BE49-F238E27FC236}">
                    <a16:creationId xmlns:a16="http://schemas.microsoft.com/office/drawing/2014/main" id="{43B5AE74-045B-8B57-27E8-B1575833FFFD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Přímá spojnice 164">
                <a:extLst>
                  <a:ext uri="{FF2B5EF4-FFF2-40B4-BE49-F238E27FC236}">
                    <a16:creationId xmlns:a16="http://schemas.microsoft.com/office/drawing/2014/main" id="{06F2F674-B536-6CC5-1A19-4A7F31C2E2A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6" name="Skupina 165">
              <a:extLst>
                <a:ext uri="{FF2B5EF4-FFF2-40B4-BE49-F238E27FC236}">
                  <a16:creationId xmlns:a16="http://schemas.microsoft.com/office/drawing/2014/main" id="{9542DFA3-6223-8725-476B-73FAA7D93EA5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</p:grpSpPr>
          <p:cxnSp>
            <p:nvCxnSpPr>
              <p:cNvPr id="167" name="Přímá spojnice 166">
                <a:extLst>
                  <a:ext uri="{FF2B5EF4-FFF2-40B4-BE49-F238E27FC236}">
                    <a16:creationId xmlns:a16="http://schemas.microsoft.com/office/drawing/2014/main" id="{767D02A8-879E-0401-CF8B-EF70B7D057FB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Přímá spojnice 167">
                <a:extLst>
                  <a:ext uri="{FF2B5EF4-FFF2-40B4-BE49-F238E27FC236}">
                    <a16:creationId xmlns:a16="http://schemas.microsoft.com/office/drawing/2014/main" id="{5CFB1C3F-8D97-0093-566A-BEB639F99C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9" name="Obdélník 168">
                <a:extLst>
                  <a:ext uri="{FF2B5EF4-FFF2-40B4-BE49-F238E27FC236}">
                    <a16:creationId xmlns:a16="http://schemas.microsoft.com/office/drawing/2014/main" id="{5AE67384-91B6-90C3-11A0-481EEFB114E8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74" name="Přímá spojnice se šipkou 173">
              <a:extLst>
                <a:ext uri="{FF2B5EF4-FFF2-40B4-BE49-F238E27FC236}">
                  <a16:creationId xmlns:a16="http://schemas.microsoft.com/office/drawing/2014/main" id="{64D0CABC-B67D-0045-A053-721E3725A2E6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se šipkou 174">
              <a:extLst>
                <a:ext uri="{FF2B5EF4-FFF2-40B4-BE49-F238E27FC236}">
                  <a16:creationId xmlns:a16="http://schemas.microsoft.com/office/drawing/2014/main" id="{CA65A8FC-A38E-70D4-BC19-BDABB71B652D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E4FEB063-0D78-2D3A-6E64-8DC019CC6975}"/>
              </a:ext>
            </a:extLst>
          </p:cNvPr>
          <p:cNvCxnSpPr>
            <a:cxnSpLocks/>
          </p:cNvCxnSpPr>
          <p:nvPr/>
        </p:nvCxnSpPr>
        <p:spPr>
          <a:xfrm flipH="1">
            <a:off x="3800872" y="76470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Přímá spojnice 254">
            <a:extLst>
              <a:ext uri="{FF2B5EF4-FFF2-40B4-BE49-F238E27FC236}">
                <a16:creationId xmlns:a16="http://schemas.microsoft.com/office/drawing/2014/main" id="{E8223E3A-E940-BA2F-969E-FBD35CB6E070}"/>
              </a:ext>
            </a:extLst>
          </p:cNvPr>
          <p:cNvCxnSpPr>
            <a:cxnSpLocks/>
          </p:cNvCxnSpPr>
          <p:nvPr/>
        </p:nvCxnSpPr>
        <p:spPr>
          <a:xfrm flipV="1">
            <a:off x="7473280" y="76470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nice 309">
            <a:extLst>
              <a:ext uri="{FF2B5EF4-FFF2-40B4-BE49-F238E27FC236}">
                <a16:creationId xmlns:a16="http://schemas.microsoft.com/office/drawing/2014/main" id="{77BA8333-DB39-A122-C838-3A33CD3B4FA2}"/>
              </a:ext>
            </a:extLst>
          </p:cNvPr>
          <p:cNvCxnSpPr>
            <a:cxnSpLocks/>
            <a:endCxn id="887" idx="6"/>
          </p:cNvCxnSpPr>
          <p:nvPr/>
        </p:nvCxnSpPr>
        <p:spPr>
          <a:xfrm flipH="1">
            <a:off x="524508" y="6309320"/>
            <a:ext cx="8748972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nice 317">
            <a:extLst>
              <a:ext uri="{FF2B5EF4-FFF2-40B4-BE49-F238E27FC236}">
                <a16:creationId xmlns:a16="http://schemas.microsoft.com/office/drawing/2014/main" id="{45CBC2CF-2B6B-1937-2A82-3ECD1D1025EA}"/>
              </a:ext>
            </a:extLst>
          </p:cNvPr>
          <p:cNvCxnSpPr>
            <a:cxnSpLocks/>
          </p:cNvCxnSpPr>
          <p:nvPr/>
        </p:nvCxnSpPr>
        <p:spPr>
          <a:xfrm flipH="1">
            <a:off x="5385048" y="38610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Skupina 357">
            <a:extLst>
              <a:ext uri="{FF2B5EF4-FFF2-40B4-BE49-F238E27FC236}">
                <a16:creationId xmlns:a16="http://schemas.microsoft.com/office/drawing/2014/main" id="{42DDC390-B6CB-F00D-F6F6-87F00B5B61F8}"/>
              </a:ext>
            </a:extLst>
          </p:cNvPr>
          <p:cNvGrpSpPr/>
          <p:nvPr/>
        </p:nvGrpSpPr>
        <p:grpSpPr>
          <a:xfrm>
            <a:off x="7329264" y="742504"/>
            <a:ext cx="288032" cy="166216"/>
            <a:chOff x="5529064" y="2686720"/>
            <a:chExt cx="288032" cy="166216"/>
          </a:xfrm>
        </p:grpSpPr>
        <p:sp>
          <p:nvSpPr>
            <p:cNvPr id="359" name="Ovál 358">
              <a:extLst>
                <a:ext uri="{FF2B5EF4-FFF2-40B4-BE49-F238E27FC236}">
                  <a16:creationId xmlns:a16="http://schemas.microsoft.com/office/drawing/2014/main" id="{75E72477-1B8D-D299-723D-C112F2447E9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0" name="Přímá spojnice 359">
              <a:extLst>
                <a:ext uri="{FF2B5EF4-FFF2-40B4-BE49-F238E27FC236}">
                  <a16:creationId xmlns:a16="http://schemas.microsoft.com/office/drawing/2014/main" id="{402F2B7F-F90B-FEB4-0D13-7483F0A6618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Přímá spojnice 360">
              <a:extLst>
                <a:ext uri="{FF2B5EF4-FFF2-40B4-BE49-F238E27FC236}">
                  <a16:creationId xmlns:a16="http://schemas.microsoft.com/office/drawing/2014/main" id="{771D8732-9486-20F6-F1CF-B4B17BA51E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Přímá spojnice 361">
              <a:extLst>
                <a:ext uri="{FF2B5EF4-FFF2-40B4-BE49-F238E27FC236}">
                  <a16:creationId xmlns:a16="http://schemas.microsoft.com/office/drawing/2014/main" id="{245AE7F1-9D2C-8C13-F269-CC9C437047C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Skupina 414">
            <a:extLst>
              <a:ext uri="{FF2B5EF4-FFF2-40B4-BE49-F238E27FC236}">
                <a16:creationId xmlns:a16="http://schemas.microsoft.com/office/drawing/2014/main" id="{B3FACF27-1A13-48D4-2E53-6785218ECD49}"/>
              </a:ext>
            </a:extLst>
          </p:cNvPr>
          <p:cNvGrpSpPr/>
          <p:nvPr/>
        </p:nvGrpSpPr>
        <p:grpSpPr>
          <a:xfrm>
            <a:off x="7809408" y="1484784"/>
            <a:ext cx="167928" cy="288032"/>
            <a:chOff x="5649168" y="2564904"/>
            <a:chExt cx="167928" cy="288032"/>
          </a:xfrm>
        </p:grpSpPr>
        <p:sp>
          <p:nvSpPr>
            <p:cNvPr id="416" name="Ovál 415">
              <a:extLst>
                <a:ext uri="{FF2B5EF4-FFF2-40B4-BE49-F238E27FC236}">
                  <a16:creationId xmlns:a16="http://schemas.microsoft.com/office/drawing/2014/main" id="{924D6880-34F9-C8BF-5308-0B48FAF2BDB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7" name="Přímá spojnice 416">
              <a:extLst>
                <a:ext uri="{FF2B5EF4-FFF2-40B4-BE49-F238E27FC236}">
                  <a16:creationId xmlns:a16="http://schemas.microsoft.com/office/drawing/2014/main" id="{ABEAB085-959E-327B-DED5-6A935E6EDF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Přímá spojnice 417">
              <a:extLst>
                <a:ext uri="{FF2B5EF4-FFF2-40B4-BE49-F238E27FC236}">
                  <a16:creationId xmlns:a16="http://schemas.microsoft.com/office/drawing/2014/main" id="{0EF15AF2-755A-DBE4-D66C-EA73DF7BA77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Přímá spojnice 419">
              <a:extLst>
                <a:ext uri="{FF2B5EF4-FFF2-40B4-BE49-F238E27FC236}">
                  <a16:creationId xmlns:a16="http://schemas.microsoft.com/office/drawing/2014/main" id="{675BBCCB-037D-6E74-1E8E-B8AABADF4F7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Skupina 420">
            <a:extLst>
              <a:ext uri="{FF2B5EF4-FFF2-40B4-BE49-F238E27FC236}">
                <a16:creationId xmlns:a16="http://schemas.microsoft.com/office/drawing/2014/main" id="{63EF0A1A-54BC-A9C8-CD83-78D746028C8E}"/>
              </a:ext>
            </a:extLst>
          </p:cNvPr>
          <p:cNvGrpSpPr/>
          <p:nvPr/>
        </p:nvGrpSpPr>
        <p:grpSpPr>
          <a:xfrm>
            <a:off x="7833320" y="1606600"/>
            <a:ext cx="288032" cy="166216"/>
            <a:chOff x="5529064" y="2686720"/>
            <a:chExt cx="288032" cy="166216"/>
          </a:xfrm>
        </p:grpSpPr>
        <p:sp>
          <p:nvSpPr>
            <p:cNvPr id="422" name="Ovál 421">
              <a:extLst>
                <a:ext uri="{FF2B5EF4-FFF2-40B4-BE49-F238E27FC236}">
                  <a16:creationId xmlns:a16="http://schemas.microsoft.com/office/drawing/2014/main" id="{F0A9662B-F694-08DF-B539-5C05074B018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3" name="Přímá spojnice 422">
              <a:extLst>
                <a:ext uri="{FF2B5EF4-FFF2-40B4-BE49-F238E27FC236}">
                  <a16:creationId xmlns:a16="http://schemas.microsoft.com/office/drawing/2014/main" id="{9687FF5E-D05B-CE87-25D6-1270F2AADF7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Přímá spojnice 423">
              <a:extLst>
                <a:ext uri="{FF2B5EF4-FFF2-40B4-BE49-F238E27FC236}">
                  <a16:creationId xmlns:a16="http://schemas.microsoft.com/office/drawing/2014/main" id="{C9B806DA-1972-4CA8-483F-5F174F5BBDF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Přímá spojnice 424">
              <a:extLst>
                <a:ext uri="{FF2B5EF4-FFF2-40B4-BE49-F238E27FC236}">
                  <a16:creationId xmlns:a16="http://schemas.microsoft.com/office/drawing/2014/main" id="{93D42C95-319B-C0EE-5E29-F5CAF86673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>
            <a:extLst>
              <a:ext uri="{FF2B5EF4-FFF2-40B4-BE49-F238E27FC236}">
                <a16:creationId xmlns:a16="http://schemas.microsoft.com/office/drawing/2014/main" id="{6C8B4A34-F359-9C0A-6F35-3D83E1C433ED}"/>
              </a:ext>
            </a:extLst>
          </p:cNvPr>
          <p:cNvGrpSpPr/>
          <p:nvPr/>
        </p:nvGrpSpPr>
        <p:grpSpPr>
          <a:xfrm>
            <a:off x="7977336" y="1606600"/>
            <a:ext cx="288032" cy="166216"/>
            <a:chOff x="5529064" y="2686720"/>
            <a:chExt cx="288032" cy="166216"/>
          </a:xfrm>
        </p:grpSpPr>
        <p:sp>
          <p:nvSpPr>
            <p:cNvPr id="428" name="Ovál 427">
              <a:extLst>
                <a:ext uri="{FF2B5EF4-FFF2-40B4-BE49-F238E27FC236}">
                  <a16:creationId xmlns:a16="http://schemas.microsoft.com/office/drawing/2014/main" id="{42BD8533-B1AC-C2F4-11AE-A06E6A77609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9" name="Přímá spojnice 428">
              <a:extLst>
                <a:ext uri="{FF2B5EF4-FFF2-40B4-BE49-F238E27FC236}">
                  <a16:creationId xmlns:a16="http://schemas.microsoft.com/office/drawing/2014/main" id="{DEB6D7AE-5823-1F1C-E65A-A0EFD729274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Přímá spojnice 429">
              <a:extLst>
                <a:ext uri="{FF2B5EF4-FFF2-40B4-BE49-F238E27FC236}">
                  <a16:creationId xmlns:a16="http://schemas.microsoft.com/office/drawing/2014/main" id="{54E5A159-1476-98EA-F6AD-895D0D10BCD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Přímá spojnice 430">
              <a:extLst>
                <a:ext uri="{FF2B5EF4-FFF2-40B4-BE49-F238E27FC236}">
                  <a16:creationId xmlns:a16="http://schemas.microsoft.com/office/drawing/2014/main" id="{E85ECF8A-4AEE-6204-2B0E-6BC6D2ED389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Skupina 432">
            <a:extLst>
              <a:ext uri="{FF2B5EF4-FFF2-40B4-BE49-F238E27FC236}">
                <a16:creationId xmlns:a16="http://schemas.microsoft.com/office/drawing/2014/main" id="{A9FE8AA2-D96C-B792-852A-447C3C71A5EF}"/>
              </a:ext>
            </a:extLst>
          </p:cNvPr>
          <p:cNvGrpSpPr/>
          <p:nvPr/>
        </p:nvGrpSpPr>
        <p:grpSpPr>
          <a:xfrm>
            <a:off x="8121352" y="1606600"/>
            <a:ext cx="288032" cy="166216"/>
            <a:chOff x="5529064" y="2686720"/>
            <a:chExt cx="288032" cy="166216"/>
          </a:xfrm>
        </p:grpSpPr>
        <p:sp>
          <p:nvSpPr>
            <p:cNvPr id="434" name="Ovál 433">
              <a:extLst>
                <a:ext uri="{FF2B5EF4-FFF2-40B4-BE49-F238E27FC236}">
                  <a16:creationId xmlns:a16="http://schemas.microsoft.com/office/drawing/2014/main" id="{C8A55E6B-E7CB-CBD6-1816-5DF7C869C04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5" name="Přímá spojnice 434">
              <a:extLst>
                <a:ext uri="{FF2B5EF4-FFF2-40B4-BE49-F238E27FC236}">
                  <a16:creationId xmlns:a16="http://schemas.microsoft.com/office/drawing/2014/main" id="{0C1C9FAD-0C96-92AE-E1D4-9000AFC9CA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Přímá spojnice 435">
              <a:extLst>
                <a:ext uri="{FF2B5EF4-FFF2-40B4-BE49-F238E27FC236}">
                  <a16:creationId xmlns:a16="http://schemas.microsoft.com/office/drawing/2014/main" id="{ED67FCEA-5468-3679-F9FB-14802998874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Přímá spojnice 436">
              <a:extLst>
                <a:ext uri="{FF2B5EF4-FFF2-40B4-BE49-F238E27FC236}">
                  <a16:creationId xmlns:a16="http://schemas.microsoft.com/office/drawing/2014/main" id="{323AD430-37C5-1FA0-7C4B-C85B45EAD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Skupina 438">
            <a:extLst>
              <a:ext uri="{FF2B5EF4-FFF2-40B4-BE49-F238E27FC236}">
                <a16:creationId xmlns:a16="http://schemas.microsoft.com/office/drawing/2014/main" id="{72093CC1-993C-F1B5-91B8-5546A9FED339}"/>
              </a:ext>
            </a:extLst>
          </p:cNvPr>
          <p:cNvGrpSpPr/>
          <p:nvPr/>
        </p:nvGrpSpPr>
        <p:grpSpPr>
          <a:xfrm>
            <a:off x="8409384" y="1606600"/>
            <a:ext cx="288032" cy="166216"/>
            <a:chOff x="5529064" y="2686720"/>
            <a:chExt cx="288032" cy="166216"/>
          </a:xfrm>
        </p:grpSpPr>
        <p:sp>
          <p:nvSpPr>
            <p:cNvPr id="440" name="Ovál 439">
              <a:extLst>
                <a:ext uri="{FF2B5EF4-FFF2-40B4-BE49-F238E27FC236}">
                  <a16:creationId xmlns:a16="http://schemas.microsoft.com/office/drawing/2014/main" id="{383C98BB-E61D-FCEA-EABE-F7371F11319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1" name="Přímá spojnice 440">
              <a:extLst>
                <a:ext uri="{FF2B5EF4-FFF2-40B4-BE49-F238E27FC236}">
                  <a16:creationId xmlns:a16="http://schemas.microsoft.com/office/drawing/2014/main" id="{119C6365-0DD5-9016-ADEB-966B5941143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Přímá spojnice 441">
              <a:extLst>
                <a:ext uri="{FF2B5EF4-FFF2-40B4-BE49-F238E27FC236}">
                  <a16:creationId xmlns:a16="http://schemas.microsoft.com/office/drawing/2014/main" id="{6FE01B06-1EE8-202A-A0E3-D3E0612D61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Přímá spojnice 442">
              <a:extLst>
                <a:ext uri="{FF2B5EF4-FFF2-40B4-BE49-F238E27FC236}">
                  <a16:creationId xmlns:a16="http://schemas.microsoft.com/office/drawing/2014/main" id="{7F994450-8DC6-553E-561D-7DD544DB871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Skupina 444">
            <a:extLst>
              <a:ext uri="{FF2B5EF4-FFF2-40B4-BE49-F238E27FC236}">
                <a16:creationId xmlns:a16="http://schemas.microsoft.com/office/drawing/2014/main" id="{0DB8CFB1-FE88-4BEE-AAEA-F2FAAF207849}"/>
              </a:ext>
            </a:extLst>
          </p:cNvPr>
          <p:cNvGrpSpPr/>
          <p:nvPr/>
        </p:nvGrpSpPr>
        <p:grpSpPr>
          <a:xfrm>
            <a:off x="8265368" y="1606600"/>
            <a:ext cx="288032" cy="166216"/>
            <a:chOff x="5529064" y="2686720"/>
            <a:chExt cx="288032" cy="166216"/>
          </a:xfrm>
        </p:grpSpPr>
        <p:sp>
          <p:nvSpPr>
            <p:cNvPr id="446" name="Ovál 445">
              <a:extLst>
                <a:ext uri="{FF2B5EF4-FFF2-40B4-BE49-F238E27FC236}">
                  <a16:creationId xmlns:a16="http://schemas.microsoft.com/office/drawing/2014/main" id="{09B4E3D3-C53D-74CB-25A3-F3BCB3A0F9B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7" name="Přímá spojnice 446">
              <a:extLst>
                <a:ext uri="{FF2B5EF4-FFF2-40B4-BE49-F238E27FC236}">
                  <a16:creationId xmlns:a16="http://schemas.microsoft.com/office/drawing/2014/main" id="{B6E708C3-D112-EBAD-9713-795056DC2BC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Přímá spojnice 447">
              <a:extLst>
                <a:ext uri="{FF2B5EF4-FFF2-40B4-BE49-F238E27FC236}">
                  <a16:creationId xmlns:a16="http://schemas.microsoft.com/office/drawing/2014/main" id="{6454A81A-3D3E-47C4-DF86-F21734C196D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Přímá spojnice 448">
              <a:extLst>
                <a:ext uri="{FF2B5EF4-FFF2-40B4-BE49-F238E27FC236}">
                  <a16:creationId xmlns:a16="http://schemas.microsoft.com/office/drawing/2014/main" id="{7AB4C270-5928-26B2-9DEF-B3345ABDB7F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Skupina 456">
            <a:extLst>
              <a:ext uri="{FF2B5EF4-FFF2-40B4-BE49-F238E27FC236}">
                <a16:creationId xmlns:a16="http://schemas.microsoft.com/office/drawing/2014/main" id="{423A41A6-938D-B135-AD06-195B9F945BA7}"/>
              </a:ext>
            </a:extLst>
          </p:cNvPr>
          <p:cNvGrpSpPr/>
          <p:nvPr/>
        </p:nvGrpSpPr>
        <p:grpSpPr>
          <a:xfrm>
            <a:off x="7761312" y="1700808"/>
            <a:ext cx="144016" cy="720080"/>
            <a:chOff x="3440832" y="1988840"/>
            <a:chExt cx="144016" cy="720080"/>
          </a:xfrm>
        </p:grpSpPr>
        <p:sp>
          <p:nvSpPr>
            <p:cNvPr id="458" name="Obdélník 457">
              <a:extLst>
                <a:ext uri="{FF2B5EF4-FFF2-40B4-BE49-F238E27FC236}">
                  <a16:creationId xmlns:a16="http://schemas.microsoft.com/office/drawing/2014/main" id="{D14F00CD-B584-DA21-5272-F5099F3DD46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9" name="Přímá spojnice 458">
              <a:extLst>
                <a:ext uri="{FF2B5EF4-FFF2-40B4-BE49-F238E27FC236}">
                  <a16:creationId xmlns:a16="http://schemas.microsoft.com/office/drawing/2014/main" id="{0D9B2B98-145F-718D-8B53-B21CA680B89A}"/>
                </a:ext>
              </a:extLst>
            </p:cNvPr>
            <p:cNvCxnSpPr>
              <a:endCxn id="45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Přímá spojnice 459">
              <a:extLst>
                <a:ext uri="{FF2B5EF4-FFF2-40B4-BE49-F238E27FC236}">
                  <a16:creationId xmlns:a16="http://schemas.microsoft.com/office/drawing/2014/main" id="{236C538F-2B12-84F5-EEFC-36B65F47C14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Skupina 460">
            <a:extLst>
              <a:ext uri="{FF2B5EF4-FFF2-40B4-BE49-F238E27FC236}">
                <a16:creationId xmlns:a16="http://schemas.microsoft.com/office/drawing/2014/main" id="{6F57B106-C219-FD27-B8FC-CD37DFF5ED8A}"/>
              </a:ext>
            </a:extLst>
          </p:cNvPr>
          <p:cNvGrpSpPr/>
          <p:nvPr/>
        </p:nvGrpSpPr>
        <p:grpSpPr>
          <a:xfrm>
            <a:off x="7905328" y="1700808"/>
            <a:ext cx="144016" cy="720080"/>
            <a:chOff x="3440832" y="1988840"/>
            <a:chExt cx="144016" cy="720080"/>
          </a:xfrm>
        </p:grpSpPr>
        <p:sp>
          <p:nvSpPr>
            <p:cNvPr id="462" name="Obdélník 461">
              <a:extLst>
                <a:ext uri="{FF2B5EF4-FFF2-40B4-BE49-F238E27FC236}">
                  <a16:creationId xmlns:a16="http://schemas.microsoft.com/office/drawing/2014/main" id="{E72456FD-C8DF-A537-3DBE-A83FE8FD76FF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3" name="Přímá spojnice 462">
              <a:extLst>
                <a:ext uri="{FF2B5EF4-FFF2-40B4-BE49-F238E27FC236}">
                  <a16:creationId xmlns:a16="http://schemas.microsoft.com/office/drawing/2014/main" id="{4CCA2E65-E585-1465-3225-1C2CE723D489}"/>
                </a:ext>
              </a:extLst>
            </p:cNvPr>
            <p:cNvCxnSpPr>
              <a:endCxn id="46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Přímá spojnice 463">
              <a:extLst>
                <a:ext uri="{FF2B5EF4-FFF2-40B4-BE49-F238E27FC236}">
                  <a16:creationId xmlns:a16="http://schemas.microsoft.com/office/drawing/2014/main" id="{F3FCC64E-D408-46B6-2519-E12F67397A2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Skupina 464">
            <a:extLst>
              <a:ext uri="{FF2B5EF4-FFF2-40B4-BE49-F238E27FC236}">
                <a16:creationId xmlns:a16="http://schemas.microsoft.com/office/drawing/2014/main" id="{912CB59D-D565-47E4-067D-5945C3ECEE72}"/>
              </a:ext>
            </a:extLst>
          </p:cNvPr>
          <p:cNvGrpSpPr/>
          <p:nvPr/>
        </p:nvGrpSpPr>
        <p:grpSpPr>
          <a:xfrm>
            <a:off x="8049344" y="1700808"/>
            <a:ext cx="144016" cy="720080"/>
            <a:chOff x="3440832" y="1988840"/>
            <a:chExt cx="144016" cy="720080"/>
          </a:xfrm>
        </p:grpSpPr>
        <p:sp>
          <p:nvSpPr>
            <p:cNvPr id="466" name="Obdélník 465">
              <a:extLst>
                <a:ext uri="{FF2B5EF4-FFF2-40B4-BE49-F238E27FC236}">
                  <a16:creationId xmlns:a16="http://schemas.microsoft.com/office/drawing/2014/main" id="{0D85DD37-C4DA-17B2-3CAA-9E4BEAC1F627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7" name="Přímá spojnice 466">
              <a:extLst>
                <a:ext uri="{FF2B5EF4-FFF2-40B4-BE49-F238E27FC236}">
                  <a16:creationId xmlns:a16="http://schemas.microsoft.com/office/drawing/2014/main" id="{A912E852-38E3-7CD1-63D6-D56ED277821D}"/>
                </a:ext>
              </a:extLst>
            </p:cNvPr>
            <p:cNvCxnSpPr>
              <a:endCxn id="46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Přímá spojnice 467">
              <a:extLst>
                <a:ext uri="{FF2B5EF4-FFF2-40B4-BE49-F238E27FC236}">
                  <a16:creationId xmlns:a16="http://schemas.microsoft.com/office/drawing/2014/main" id="{131DF604-3533-F86D-EC15-8CA929CD1C6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Skupina 468">
            <a:extLst>
              <a:ext uri="{FF2B5EF4-FFF2-40B4-BE49-F238E27FC236}">
                <a16:creationId xmlns:a16="http://schemas.microsoft.com/office/drawing/2014/main" id="{1727079F-E431-8112-3F9F-6156A2DD43A3}"/>
              </a:ext>
            </a:extLst>
          </p:cNvPr>
          <p:cNvGrpSpPr/>
          <p:nvPr/>
        </p:nvGrpSpPr>
        <p:grpSpPr>
          <a:xfrm>
            <a:off x="8193360" y="1700808"/>
            <a:ext cx="144016" cy="720080"/>
            <a:chOff x="3440832" y="1988840"/>
            <a:chExt cx="144016" cy="720080"/>
          </a:xfrm>
        </p:grpSpPr>
        <p:sp>
          <p:nvSpPr>
            <p:cNvPr id="470" name="Obdélník 469">
              <a:extLst>
                <a:ext uri="{FF2B5EF4-FFF2-40B4-BE49-F238E27FC236}">
                  <a16:creationId xmlns:a16="http://schemas.microsoft.com/office/drawing/2014/main" id="{C2ADA61B-85C0-D3A1-AA6A-385B4B528E9B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1" name="Přímá spojnice 470">
              <a:extLst>
                <a:ext uri="{FF2B5EF4-FFF2-40B4-BE49-F238E27FC236}">
                  <a16:creationId xmlns:a16="http://schemas.microsoft.com/office/drawing/2014/main" id="{13990F8F-CA04-4227-65A8-0138333BFBD7}"/>
                </a:ext>
              </a:extLst>
            </p:cNvPr>
            <p:cNvCxnSpPr>
              <a:endCxn id="47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Přímá spojnice 471">
              <a:extLst>
                <a:ext uri="{FF2B5EF4-FFF2-40B4-BE49-F238E27FC236}">
                  <a16:creationId xmlns:a16="http://schemas.microsoft.com/office/drawing/2014/main" id="{A4196D9C-C07A-31AB-07C0-89FDD967202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Skupina 472">
            <a:extLst>
              <a:ext uri="{FF2B5EF4-FFF2-40B4-BE49-F238E27FC236}">
                <a16:creationId xmlns:a16="http://schemas.microsoft.com/office/drawing/2014/main" id="{D8DFA5F0-5BED-144C-4B16-E987D72CB3B5}"/>
              </a:ext>
            </a:extLst>
          </p:cNvPr>
          <p:cNvGrpSpPr/>
          <p:nvPr/>
        </p:nvGrpSpPr>
        <p:grpSpPr>
          <a:xfrm>
            <a:off x="8481392" y="1700808"/>
            <a:ext cx="144016" cy="720080"/>
            <a:chOff x="3440832" y="1988840"/>
            <a:chExt cx="144016" cy="720080"/>
          </a:xfrm>
        </p:grpSpPr>
        <p:sp>
          <p:nvSpPr>
            <p:cNvPr id="474" name="Obdélník 473">
              <a:extLst>
                <a:ext uri="{FF2B5EF4-FFF2-40B4-BE49-F238E27FC236}">
                  <a16:creationId xmlns:a16="http://schemas.microsoft.com/office/drawing/2014/main" id="{C578A729-6E8D-F585-2C1A-D791C251396E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5" name="Přímá spojnice 474">
              <a:extLst>
                <a:ext uri="{FF2B5EF4-FFF2-40B4-BE49-F238E27FC236}">
                  <a16:creationId xmlns:a16="http://schemas.microsoft.com/office/drawing/2014/main" id="{852D5CCB-38D0-561C-EAB9-DD97A56127A9}"/>
                </a:ext>
              </a:extLst>
            </p:cNvPr>
            <p:cNvCxnSpPr>
              <a:endCxn id="47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Přímá spojnice 475">
              <a:extLst>
                <a:ext uri="{FF2B5EF4-FFF2-40B4-BE49-F238E27FC236}">
                  <a16:creationId xmlns:a16="http://schemas.microsoft.com/office/drawing/2014/main" id="{490FE71D-4E35-AB3B-88B5-98F5180C29E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Skupina 476">
            <a:extLst>
              <a:ext uri="{FF2B5EF4-FFF2-40B4-BE49-F238E27FC236}">
                <a16:creationId xmlns:a16="http://schemas.microsoft.com/office/drawing/2014/main" id="{DA8C651B-F2C1-3D0F-4647-9141584076BD}"/>
              </a:ext>
            </a:extLst>
          </p:cNvPr>
          <p:cNvGrpSpPr/>
          <p:nvPr/>
        </p:nvGrpSpPr>
        <p:grpSpPr>
          <a:xfrm>
            <a:off x="8337376" y="1700808"/>
            <a:ext cx="144016" cy="720080"/>
            <a:chOff x="3440832" y="1988840"/>
            <a:chExt cx="144016" cy="720080"/>
          </a:xfrm>
        </p:grpSpPr>
        <p:sp>
          <p:nvSpPr>
            <p:cNvPr id="478" name="Obdélník 477">
              <a:extLst>
                <a:ext uri="{FF2B5EF4-FFF2-40B4-BE49-F238E27FC236}">
                  <a16:creationId xmlns:a16="http://schemas.microsoft.com/office/drawing/2014/main" id="{532BC404-8F8E-B44A-214E-45AFCF9957A1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9" name="Přímá spojnice 478">
              <a:extLst>
                <a:ext uri="{FF2B5EF4-FFF2-40B4-BE49-F238E27FC236}">
                  <a16:creationId xmlns:a16="http://schemas.microsoft.com/office/drawing/2014/main" id="{81B59795-95E8-834F-47A9-0D740E784CF8}"/>
                </a:ext>
              </a:extLst>
            </p:cNvPr>
            <p:cNvCxnSpPr>
              <a:endCxn id="47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Přímá spojnice 479">
              <a:extLst>
                <a:ext uri="{FF2B5EF4-FFF2-40B4-BE49-F238E27FC236}">
                  <a16:creationId xmlns:a16="http://schemas.microsoft.com/office/drawing/2014/main" id="{671B505D-B7E9-F777-D94A-085C705A7E0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Skupina 480">
            <a:extLst>
              <a:ext uri="{FF2B5EF4-FFF2-40B4-BE49-F238E27FC236}">
                <a16:creationId xmlns:a16="http://schemas.microsoft.com/office/drawing/2014/main" id="{935EF748-BE97-DDD8-6F0B-D91BF52BCE45}"/>
              </a:ext>
            </a:extLst>
          </p:cNvPr>
          <p:cNvGrpSpPr/>
          <p:nvPr/>
        </p:nvGrpSpPr>
        <p:grpSpPr>
          <a:xfrm>
            <a:off x="8625408" y="1700808"/>
            <a:ext cx="144016" cy="720080"/>
            <a:chOff x="3440832" y="1988840"/>
            <a:chExt cx="144016" cy="720080"/>
          </a:xfrm>
        </p:grpSpPr>
        <p:sp>
          <p:nvSpPr>
            <p:cNvPr id="482" name="Obdélník 481">
              <a:extLst>
                <a:ext uri="{FF2B5EF4-FFF2-40B4-BE49-F238E27FC236}">
                  <a16:creationId xmlns:a16="http://schemas.microsoft.com/office/drawing/2014/main" id="{D69C28DC-E694-3660-5DC8-C2C4688F23D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3" name="Přímá spojnice 482">
              <a:extLst>
                <a:ext uri="{FF2B5EF4-FFF2-40B4-BE49-F238E27FC236}">
                  <a16:creationId xmlns:a16="http://schemas.microsoft.com/office/drawing/2014/main" id="{FB905993-9293-FC35-41F1-6AD988A40EEB}"/>
                </a:ext>
              </a:extLst>
            </p:cNvPr>
            <p:cNvCxnSpPr>
              <a:endCxn id="48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Přímá spojnice 483">
              <a:extLst>
                <a:ext uri="{FF2B5EF4-FFF2-40B4-BE49-F238E27FC236}">
                  <a16:creationId xmlns:a16="http://schemas.microsoft.com/office/drawing/2014/main" id="{6816A368-F424-CECA-65AE-04B88F46638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Skupina 484">
            <a:extLst>
              <a:ext uri="{FF2B5EF4-FFF2-40B4-BE49-F238E27FC236}">
                <a16:creationId xmlns:a16="http://schemas.microsoft.com/office/drawing/2014/main" id="{BFA2D5CC-4E71-682D-D068-BD45ADAC5F99}"/>
              </a:ext>
            </a:extLst>
          </p:cNvPr>
          <p:cNvGrpSpPr/>
          <p:nvPr/>
        </p:nvGrpSpPr>
        <p:grpSpPr>
          <a:xfrm>
            <a:off x="8769424" y="1700808"/>
            <a:ext cx="144016" cy="720080"/>
            <a:chOff x="3440832" y="1988840"/>
            <a:chExt cx="144016" cy="720080"/>
          </a:xfrm>
        </p:grpSpPr>
        <p:sp>
          <p:nvSpPr>
            <p:cNvPr id="486" name="Obdélník 485">
              <a:extLst>
                <a:ext uri="{FF2B5EF4-FFF2-40B4-BE49-F238E27FC236}">
                  <a16:creationId xmlns:a16="http://schemas.microsoft.com/office/drawing/2014/main" id="{3AB9243D-B46A-0F32-E078-21D77B119AD5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7" name="Přímá spojnice 486">
              <a:extLst>
                <a:ext uri="{FF2B5EF4-FFF2-40B4-BE49-F238E27FC236}">
                  <a16:creationId xmlns:a16="http://schemas.microsoft.com/office/drawing/2014/main" id="{6FEF2F63-004E-817B-9EF1-537368EC36BF}"/>
                </a:ext>
              </a:extLst>
            </p:cNvPr>
            <p:cNvCxnSpPr>
              <a:endCxn id="48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Přímá spojnice 487">
              <a:extLst>
                <a:ext uri="{FF2B5EF4-FFF2-40B4-BE49-F238E27FC236}">
                  <a16:creationId xmlns:a16="http://schemas.microsoft.com/office/drawing/2014/main" id="{21FD90F4-0644-20FD-315C-D530E4546D9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Skupina 488">
            <a:extLst>
              <a:ext uri="{FF2B5EF4-FFF2-40B4-BE49-F238E27FC236}">
                <a16:creationId xmlns:a16="http://schemas.microsoft.com/office/drawing/2014/main" id="{FAFD3E89-6C13-C8C0-EE37-695EA112F8B1}"/>
              </a:ext>
            </a:extLst>
          </p:cNvPr>
          <p:cNvGrpSpPr/>
          <p:nvPr/>
        </p:nvGrpSpPr>
        <p:grpSpPr>
          <a:xfrm>
            <a:off x="8553400" y="1606600"/>
            <a:ext cx="288032" cy="166216"/>
            <a:chOff x="5529064" y="2686720"/>
            <a:chExt cx="288032" cy="166216"/>
          </a:xfrm>
        </p:grpSpPr>
        <p:sp>
          <p:nvSpPr>
            <p:cNvPr id="490" name="Ovál 489">
              <a:extLst>
                <a:ext uri="{FF2B5EF4-FFF2-40B4-BE49-F238E27FC236}">
                  <a16:creationId xmlns:a16="http://schemas.microsoft.com/office/drawing/2014/main" id="{6E65C572-2372-6B23-8E66-DBC4F0A371D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1" name="Přímá spojnice 490">
              <a:extLst>
                <a:ext uri="{FF2B5EF4-FFF2-40B4-BE49-F238E27FC236}">
                  <a16:creationId xmlns:a16="http://schemas.microsoft.com/office/drawing/2014/main" id="{6AFE1503-CB85-ACA5-F0CD-5ED27654F6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Přímá spojnice 491">
              <a:extLst>
                <a:ext uri="{FF2B5EF4-FFF2-40B4-BE49-F238E27FC236}">
                  <a16:creationId xmlns:a16="http://schemas.microsoft.com/office/drawing/2014/main" id="{FC820CC7-BC06-74AE-5725-59CDB920972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Přímá spojnice 492">
              <a:extLst>
                <a:ext uri="{FF2B5EF4-FFF2-40B4-BE49-F238E27FC236}">
                  <a16:creationId xmlns:a16="http://schemas.microsoft.com/office/drawing/2014/main" id="{DFAEA2F2-9211-8EA3-71C4-FAAD86B548B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Skupina 499">
            <a:extLst>
              <a:ext uri="{FF2B5EF4-FFF2-40B4-BE49-F238E27FC236}">
                <a16:creationId xmlns:a16="http://schemas.microsoft.com/office/drawing/2014/main" id="{AF060E10-BC75-A7F7-03E0-0E6CB8559170}"/>
              </a:ext>
            </a:extLst>
          </p:cNvPr>
          <p:cNvGrpSpPr/>
          <p:nvPr/>
        </p:nvGrpSpPr>
        <p:grpSpPr>
          <a:xfrm>
            <a:off x="7689304" y="742504"/>
            <a:ext cx="288032" cy="166216"/>
            <a:chOff x="5529064" y="2686720"/>
            <a:chExt cx="288032" cy="166216"/>
          </a:xfrm>
        </p:grpSpPr>
        <p:sp>
          <p:nvSpPr>
            <p:cNvPr id="501" name="Ovál 500">
              <a:extLst>
                <a:ext uri="{FF2B5EF4-FFF2-40B4-BE49-F238E27FC236}">
                  <a16:creationId xmlns:a16="http://schemas.microsoft.com/office/drawing/2014/main" id="{156CDC55-646F-3E3D-A4AE-7A57459731A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2" name="Přímá spojnice 501">
              <a:extLst>
                <a:ext uri="{FF2B5EF4-FFF2-40B4-BE49-F238E27FC236}">
                  <a16:creationId xmlns:a16="http://schemas.microsoft.com/office/drawing/2014/main" id="{1ABCF6E8-B3E1-CA92-D302-CF8E1F4BC2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Přímá spojnice 502">
              <a:extLst>
                <a:ext uri="{FF2B5EF4-FFF2-40B4-BE49-F238E27FC236}">
                  <a16:creationId xmlns:a16="http://schemas.microsoft.com/office/drawing/2014/main" id="{C25031D3-992E-9D59-B95E-27F71268A63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Přímá spojnice 503">
              <a:extLst>
                <a:ext uri="{FF2B5EF4-FFF2-40B4-BE49-F238E27FC236}">
                  <a16:creationId xmlns:a16="http://schemas.microsoft.com/office/drawing/2014/main" id="{A30F2203-E98D-5C13-7902-C26EBFB793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6" name="Přímá spojnice 505">
            <a:extLst>
              <a:ext uri="{FF2B5EF4-FFF2-40B4-BE49-F238E27FC236}">
                <a16:creationId xmlns:a16="http://schemas.microsoft.com/office/drawing/2014/main" id="{10D89BDC-E48A-F429-0054-418257E34442}"/>
              </a:ext>
            </a:extLst>
          </p:cNvPr>
          <p:cNvCxnSpPr>
            <a:cxnSpLocks/>
          </p:cNvCxnSpPr>
          <p:nvPr/>
        </p:nvCxnSpPr>
        <p:spPr>
          <a:xfrm flipV="1">
            <a:off x="7833320" y="76470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Přímá spojnice 507">
            <a:extLst>
              <a:ext uri="{FF2B5EF4-FFF2-40B4-BE49-F238E27FC236}">
                <a16:creationId xmlns:a16="http://schemas.microsoft.com/office/drawing/2014/main" id="{F15157A5-FA51-E895-DCE4-CB194C835875}"/>
              </a:ext>
            </a:extLst>
          </p:cNvPr>
          <p:cNvCxnSpPr>
            <a:cxnSpLocks/>
          </p:cNvCxnSpPr>
          <p:nvPr/>
        </p:nvCxnSpPr>
        <p:spPr>
          <a:xfrm flipV="1">
            <a:off x="7833320" y="24208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Přímá spojnice 509">
            <a:extLst>
              <a:ext uri="{FF2B5EF4-FFF2-40B4-BE49-F238E27FC236}">
                <a16:creationId xmlns:a16="http://schemas.microsoft.com/office/drawing/2014/main" id="{D40BA5C8-487C-06CD-3E5A-BAB0B5572446}"/>
              </a:ext>
            </a:extLst>
          </p:cNvPr>
          <p:cNvCxnSpPr>
            <a:cxnSpLocks/>
          </p:cNvCxnSpPr>
          <p:nvPr/>
        </p:nvCxnSpPr>
        <p:spPr>
          <a:xfrm flipV="1">
            <a:off x="7977336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Přímá spojnice 511">
            <a:extLst>
              <a:ext uri="{FF2B5EF4-FFF2-40B4-BE49-F238E27FC236}">
                <a16:creationId xmlns:a16="http://schemas.microsoft.com/office/drawing/2014/main" id="{B38AEBAF-60D9-37D1-0CC2-3F099E07EC53}"/>
              </a:ext>
            </a:extLst>
          </p:cNvPr>
          <p:cNvCxnSpPr>
            <a:cxnSpLocks/>
          </p:cNvCxnSpPr>
          <p:nvPr/>
        </p:nvCxnSpPr>
        <p:spPr>
          <a:xfrm flipV="1">
            <a:off x="8121352" y="242088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Přímá spojnice 513">
            <a:extLst>
              <a:ext uri="{FF2B5EF4-FFF2-40B4-BE49-F238E27FC236}">
                <a16:creationId xmlns:a16="http://schemas.microsoft.com/office/drawing/2014/main" id="{C00CC261-D884-14B0-88B8-9849BC4F3A36}"/>
              </a:ext>
            </a:extLst>
          </p:cNvPr>
          <p:cNvCxnSpPr>
            <a:cxnSpLocks/>
          </p:cNvCxnSpPr>
          <p:nvPr/>
        </p:nvCxnSpPr>
        <p:spPr>
          <a:xfrm flipV="1">
            <a:off x="8409384" y="242088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Přímá spojnice 514">
            <a:extLst>
              <a:ext uri="{FF2B5EF4-FFF2-40B4-BE49-F238E27FC236}">
                <a16:creationId xmlns:a16="http://schemas.microsoft.com/office/drawing/2014/main" id="{A4BBAA1E-A518-1A69-F762-8D29E55EC2F3}"/>
              </a:ext>
            </a:extLst>
          </p:cNvPr>
          <p:cNvCxnSpPr>
            <a:cxnSpLocks/>
          </p:cNvCxnSpPr>
          <p:nvPr/>
        </p:nvCxnSpPr>
        <p:spPr>
          <a:xfrm flipV="1">
            <a:off x="8265368" y="242088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Přímá spojnice 517">
            <a:extLst>
              <a:ext uri="{FF2B5EF4-FFF2-40B4-BE49-F238E27FC236}">
                <a16:creationId xmlns:a16="http://schemas.microsoft.com/office/drawing/2014/main" id="{070F1564-E6EB-082D-0BE3-707F4D7FE26B}"/>
              </a:ext>
            </a:extLst>
          </p:cNvPr>
          <p:cNvCxnSpPr>
            <a:cxnSpLocks/>
          </p:cNvCxnSpPr>
          <p:nvPr/>
        </p:nvCxnSpPr>
        <p:spPr>
          <a:xfrm flipV="1">
            <a:off x="8553400" y="242088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Přímá spojnice 519">
            <a:extLst>
              <a:ext uri="{FF2B5EF4-FFF2-40B4-BE49-F238E27FC236}">
                <a16:creationId xmlns:a16="http://schemas.microsoft.com/office/drawing/2014/main" id="{192640B4-CA7F-7262-3542-7D82E206B834}"/>
              </a:ext>
            </a:extLst>
          </p:cNvPr>
          <p:cNvCxnSpPr>
            <a:cxnSpLocks/>
          </p:cNvCxnSpPr>
          <p:nvPr/>
        </p:nvCxnSpPr>
        <p:spPr>
          <a:xfrm flipV="1">
            <a:off x="8697416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Přímá spojnice 520">
            <a:extLst>
              <a:ext uri="{FF2B5EF4-FFF2-40B4-BE49-F238E27FC236}">
                <a16:creationId xmlns:a16="http://schemas.microsoft.com/office/drawing/2014/main" id="{5D83C9DC-1579-8874-A251-0A1CB45A93A7}"/>
              </a:ext>
            </a:extLst>
          </p:cNvPr>
          <p:cNvCxnSpPr>
            <a:cxnSpLocks/>
          </p:cNvCxnSpPr>
          <p:nvPr/>
        </p:nvCxnSpPr>
        <p:spPr>
          <a:xfrm flipV="1">
            <a:off x="8841432" y="2420888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Přímá spojnice 524">
            <a:extLst>
              <a:ext uri="{FF2B5EF4-FFF2-40B4-BE49-F238E27FC236}">
                <a16:creationId xmlns:a16="http://schemas.microsoft.com/office/drawing/2014/main" id="{21807C3B-277F-A716-E243-54BEDEB20C6D}"/>
              </a:ext>
            </a:extLst>
          </p:cNvPr>
          <p:cNvCxnSpPr>
            <a:cxnSpLocks/>
            <a:endCxn id="631" idx="2"/>
          </p:cNvCxnSpPr>
          <p:nvPr/>
        </p:nvCxnSpPr>
        <p:spPr>
          <a:xfrm flipV="1">
            <a:off x="7545288" y="2780348"/>
            <a:ext cx="49561" cy="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Přímá spojnice 525">
            <a:extLst>
              <a:ext uri="{FF2B5EF4-FFF2-40B4-BE49-F238E27FC236}">
                <a16:creationId xmlns:a16="http://schemas.microsoft.com/office/drawing/2014/main" id="{DCE38800-D809-6352-D1E5-27D6A57B0CA0}"/>
              </a:ext>
            </a:extLst>
          </p:cNvPr>
          <p:cNvCxnSpPr>
            <a:cxnSpLocks/>
          </p:cNvCxnSpPr>
          <p:nvPr/>
        </p:nvCxnSpPr>
        <p:spPr>
          <a:xfrm>
            <a:off x="7473280" y="31409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Přímá spojnice 526">
            <a:extLst>
              <a:ext uri="{FF2B5EF4-FFF2-40B4-BE49-F238E27FC236}">
                <a16:creationId xmlns:a16="http://schemas.microsoft.com/office/drawing/2014/main" id="{F51AD80F-DC99-3626-038E-C5B44718074D}"/>
              </a:ext>
            </a:extLst>
          </p:cNvPr>
          <p:cNvCxnSpPr/>
          <p:nvPr/>
        </p:nvCxnSpPr>
        <p:spPr>
          <a:xfrm>
            <a:off x="7473280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Přímá spojnice 527">
            <a:extLst>
              <a:ext uri="{FF2B5EF4-FFF2-40B4-BE49-F238E27FC236}">
                <a16:creationId xmlns:a16="http://schemas.microsoft.com/office/drawing/2014/main" id="{A79C2E45-53CC-F701-14DA-6CD40BDC081E}"/>
              </a:ext>
            </a:extLst>
          </p:cNvPr>
          <p:cNvCxnSpPr>
            <a:cxnSpLocks/>
            <a:endCxn id="376" idx="1"/>
          </p:cNvCxnSpPr>
          <p:nvPr/>
        </p:nvCxnSpPr>
        <p:spPr>
          <a:xfrm>
            <a:off x="7473280" y="38610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Přímá spojnice 528">
            <a:extLst>
              <a:ext uri="{FF2B5EF4-FFF2-40B4-BE49-F238E27FC236}">
                <a16:creationId xmlns:a16="http://schemas.microsoft.com/office/drawing/2014/main" id="{644EA21E-D381-D93F-F6F1-DDCEFD649FC0}"/>
              </a:ext>
            </a:extLst>
          </p:cNvPr>
          <p:cNvCxnSpPr/>
          <p:nvPr/>
        </p:nvCxnSpPr>
        <p:spPr>
          <a:xfrm>
            <a:off x="7473280" y="422108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Přímá spojnice 529">
            <a:extLst>
              <a:ext uri="{FF2B5EF4-FFF2-40B4-BE49-F238E27FC236}">
                <a16:creationId xmlns:a16="http://schemas.microsoft.com/office/drawing/2014/main" id="{93173916-7F8F-E9A6-1910-39B9E60BC188}"/>
              </a:ext>
            </a:extLst>
          </p:cNvPr>
          <p:cNvCxnSpPr/>
          <p:nvPr/>
        </p:nvCxnSpPr>
        <p:spPr>
          <a:xfrm>
            <a:off x="7473280" y="45811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Přímá spojnice 530">
            <a:extLst>
              <a:ext uri="{FF2B5EF4-FFF2-40B4-BE49-F238E27FC236}">
                <a16:creationId xmlns:a16="http://schemas.microsoft.com/office/drawing/2014/main" id="{AD4F4BE6-9D15-9D32-E478-BB40A0FFCD82}"/>
              </a:ext>
            </a:extLst>
          </p:cNvPr>
          <p:cNvCxnSpPr>
            <a:cxnSpLocks/>
            <a:endCxn id="313" idx="3"/>
          </p:cNvCxnSpPr>
          <p:nvPr/>
        </p:nvCxnSpPr>
        <p:spPr>
          <a:xfrm>
            <a:off x="7473280" y="53012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Přímá spojnice 531">
            <a:extLst>
              <a:ext uri="{FF2B5EF4-FFF2-40B4-BE49-F238E27FC236}">
                <a16:creationId xmlns:a16="http://schemas.microsoft.com/office/drawing/2014/main" id="{E2B5E5E7-8BFF-EE64-B365-861F5224BCA0}"/>
              </a:ext>
            </a:extLst>
          </p:cNvPr>
          <p:cNvCxnSpPr/>
          <p:nvPr/>
        </p:nvCxnSpPr>
        <p:spPr>
          <a:xfrm>
            <a:off x="7473280" y="49411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9" name="Skupina 538">
            <a:extLst>
              <a:ext uri="{FF2B5EF4-FFF2-40B4-BE49-F238E27FC236}">
                <a16:creationId xmlns:a16="http://schemas.microsoft.com/office/drawing/2014/main" id="{CB2C33E8-D9FF-B5FA-5981-FDE574C8E27F}"/>
              </a:ext>
            </a:extLst>
          </p:cNvPr>
          <p:cNvGrpSpPr/>
          <p:nvPr/>
        </p:nvGrpSpPr>
        <p:grpSpPr>
          <a:xfrm>
            <a:off x="7833320" y="2996952"/>
            <a:ext cx="288032" cy="167536"/>
            <a:chOff x="5529064" y="2564904"/>
            <a:chExt cx="288032" cy="167536"/>
          </a:xfrm>
        </p:grpSpPr>
        <p:sp>
          <p:nvSpPr>
            <p:cNvPr id="540" name="Ovál 539">
              <a:extLst>
                <a:ext uri="{FF2B5EF4-FFF2-40B4-BE49-F238E27FC236}">
                  <a16:creationId xmlns:a16="http://schemas.microsoft.com/office/drawing/2014/main" id="{D36215C7-040D-57FA-53E3-24448DAC276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1" name="Přímá spojnice 540">
              <a:extLst>
                <a:ext uri="{FF2B5EF4-FFF2-40B4-BE49-F238E27FC236}">
                  <a16:creationId xmlns:a16="http://schemas.microsoft.com/office/drawing/2014/main" id="{ED4A78E7-63C1-5000-5ABF-229AF32A247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Přímá spojnice 542">
              <a:extLst>
                <a:ext uri="{FF2B5EF4-FFF2-40B4-BE49-F238E27FC236}">
                  <a16:creationId xmlns:a16="http://schemas.microsoft.com/office/drawing/2014/main" id="{D73102AF-F7B8-1514-99A3-390B6592B77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Přímá spojnice 543">
              <a:extLst>
                <a:ext uri="{FF2B5EF4-FFF2-40B4-BE49-F238E27FC236}">
                  <a16:creationId xmlns:a16="http://schemas.microsoft.com/office/drawing/2014/main" id="{67B3C038-2A64-667F-502C-B4BB057A405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Skupina 544">
            <a:extLst>
              <a:ext uri="{FF2B5EF4-FFF2-40B4-BE49-F238E27FC236}">
                <a16:creationId xmlns:a16="http://schemas.microsoft.com/office/drawing/2014/main" id="{B14F3895-D134-C033-095F-DF053291F25A}"/>
              </a:ext>
            </a:extLst>
          </p:cNvPr>
          <p:cNvGrpSpPr/>
          <p:nvPr/>
        </p:nvGrpSpPr>
        <p:grpSpPr>
          <a:xfrm>
            <a:off x="7977336" y="3356992"/>
            <a:ext cx="288032" cy="167536"/>
            <a:chOff x="5529064" y="2564904"/>
            <a:chExt cx="288032" cy="167536"/>
          </a:xfrm>
        </p:grpSpPr>
        <p:sp>
          <p:nvSpPr>
            <p:cNvPr id="546" name="Ovál 545">
              <a:extLst>
                <a:ext uri="{FF2B5EF4-FFF2-40B4-BE49-F238E27FC236}">
                  <a16:creationId xmlns:a16="http://schemas.microsoft.com/office/drawing/2014/main" id="{F43CE87F-83CC-174D-7F10-90C85BC333E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7" name="Přímá spojnice 546">
              <a:extLst>
                <a:ext uri="{FF2B5EF4-FFF2-40B4-BE49-F238E27FC236}">
                  <a16:creationId xmlns:a16="http://schemas.microsoft.com/office/drawing/2014/main" id="{C27ABF5E-0640-D064-BA32-B58EF2A9CE5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Přímá spojnice 548">
              <a:extLst>
                <a:ext uri="{FF2B5EF4-FFF2-40B4-BE49-F238E27FC236}">
                  <a16:creationId xmlns:a16="http://schemas.microsoft.com/office/drawing/2014/main" id="{309C4D81-DD70-D1A1-EDC9-8289A9476FC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Přímá spojnice 549">
              <a:extLst>
                <a:ext uri="{FF2B5EF4-FFF2-40B4-BE49-F238E27FC236}">
                  <a16:creationId xmlns:a16="http://schemas.microsoft.com/office/drawing/2014/main" id="{30BDD098-4B8E-C7EE-EF7B-4CBBF92D0B3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Skupina 550">
            <a:extLst>
              <a:ext uri="{FF2B5EF4-FFF2-40B4-BE49-F238E27FC236}">
                <a16:creationId xmlns:a16="http://schemas.microsoft.com/office/drawing/2014/main" id="{C536C6F2-CFC0-2D82-BB36-F9AF222739F3}"/>
              </a:ext>
            </a:extLst>
          </p:cNvPr>
          <p:cNvGrpSpPr/>
          <p:nvPr/>
        </p:nvGrpSpPr>
        <p:grpSpPr>
          <a:xfrm>
            <a:off x="8121352" y="3717032"/>
            <a:ext cx="288032" cy="167536"/>
            <a:chOff x="5529064" y="2564904"/>
            <a:chExt cx="288032" cy="167536"/>
          </a:xfrm>
        </p:grpSpPr>
        <p:sp>
          <p:nvSpPr>
            <p:cNvPr id="552" name="Ovál 551">
              <a:extLst>
                <a:ext uri="{FF2B5EF4-FFF2-40B4-BE49-F238E27FC236}">
                  <a16:creationId xmlns:a16="http://schemas.microsoft.com/office/drawing/2014/main" id="{E17A2246-4204-1A29-76B2-23669B871E6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3" name="Přímá spojnice 552">
              <a:extLst>
                <a:ext uri="{FF2B5EF4-FFF2-40B4-BE49-F238E27FC236}">
                  <a16:creationId xmlns:a16="http://schemas.microsoft.com/office/drawing/2014/main" id="{8857F603-0767-AAC4-E1DC-6FB6464EC3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Přímá spojnice 554">
              <a:extLst>
                <a:ext uri="{FF2B5EF4-FFF2-40B4-BE49-F238E27FC236}">
                  <a16:creationId xmlns:a16="http://schemas.microsoft.com/office/drawing/2014/main" id="{62EA9BF6-3FE7-05DA-C833-45C83101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Přímá spojnice 555">
              <a:extLst>
                <a:ext uri="{FF2B5EF4-FFF2-40B4-BE49-F238E27FC236}">
                  <a16:creationId xmlns:a16="http://schemas.microsoft.com/office/drawing/2014/main" id="{046E87FD-F482-3198-4EC4-42EDBB38F5A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Skupina 556">
            <a:extLst>
              <a:ext uri="{FF2B5EF4-FFF2-40B4-BE49-F238E27FC236}">
                <a16:creationId xmlns:a16="http://schemas.microsoft.com/office/drawing/2014/main" id="{9F00A197-3236-D46C-9732-76C2CAE1A82B}"/>
              </a:ext>
            </a:extLst>
          </p:cNvPr>
          <p:cNvGrpSpPr/>
          <p:nvPr/>
        </p:nvGrpSpPr>
        <p:grpSpPr>
          <a:xfrm>
            <a:off x="8265368" y="4077072"/>
            <a:ext cx="288032" cy="167536"/>
            <a:chOff x="5529064" y="2564904"/>
            <a:chExt cx="288032" cy="167536"/>
          </a:xfrm>
        </p:grpSpPr>
        <p:sp>
          <p:nvSpPr>
            <p:cNvPr id="558" name="Ovál 557">
              <a:extLst>
                <a:ext uri="{FF2B5EF4-FFF2-40B4-BE49-F238E27FC236}">
                  <a16:creationId xmlns:a16="http://schemas.microsoft.com/office/drawing/2014/main" id="{C05EBC33-6FB0-9A5C-A490-90E8778FC3C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9" name="Přímá spojnice 558">
              <a:extLst>
                <a:ext uri="{FF2B5EF4-FFF2-40B4-BE49-F238E27FC236}">
                  <a16:creationId xmlns:a16="http://schemas.microsoft.com/office/drawing/2014/main" id="{1632679C-D6EE-4CEC-25F7-53EED870E97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Přímá spojnice 560">
              <a:extLst>
                <a:ext uri="{FF2B5EF4-FFF2-40B4-BE49-F238E27FC236}">
                  <a16:creationId xmlns:a16="http://schemas.microsoft.com/office/drawing/2014/main" id="{6BC08F02-A57F-0DFC-D9DB-23B6C5FAEB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Přímá spojnice 561">
              <a:extLst>
                <a:ext uri="{FF2B5EF4-FFF2-40B4-BE49-F238E27FC236}">
                  <a16:creationId xmlns:a16="http://schemas.microsoft.com/office/drawing/2014/main" id="{E755A16C-EEA5-ED1C-B43B-DC6E1F18425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Skupina 562">
            <a:extLst>
              <a:ext uri="{FF2B5EF4-FFF2-40B4-BE49-F238E27FC236}">
                <a16:creationId xmlns:a16="http://schemas.microsoft.com/office/drawing/2014/main" id="{9FC8429A-E8B7-1B6B-FBD2-98038BD01BD2}"/>
              </a:ext>
            </a:extLst>
          </p:cNvPr>
          <p:cNvGrpSpPr/>
          <p:nvPr/>
        </p:nvGrpSpPr>
        <p:grpSpPr>
          <a:xfrm>
            <a:off x="8409384" y="4437112"/>
            <a:ext cx="288032" cy="167536"/>
            <a:chOff x="5529064" y="2564904"/>
            <a:chExt cx="288032" cy="167536"/>
          </a:xfrm>
        </p:grpSpPr>
        <p:sp>
          <p:nvSpPr>
            <p:cNvPr id="564" name="Ovál 563">
              <a:extLst>
                <a:ext uri="{FF2B5EF4-FFF2-40B4-BE49-F238E27FC236}">
                  <a16:creationId xmlns:a16="http://schemas.microsoft.com/office/drawing/2014/main" id="{44BF52C3-2016-E802-EE29-C58AE40094D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5" name="Přímá spojnice 564">
              <a:extLst>
                <a:ext uri="{FF2B5EF4-FFF2-40B4-BE49-F238E27FC236}">
                  <a16:creationId xmlns:a16="http://schemas.microsoft.com/office/drawing/2014/main" id="{E73D4854-6110-FF1B-2DD9-9E090935959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Přímá spojnice 566">
              <a:extLst>
                <a:ext uri="{FF2B5EF4-FFF2-40B4-BE49-F238E27FC236}">
                  <a16:creationId xmlns:a16="http://schemas.microsoft.com/office/drawing/2014/main" id="{5404319C-5419-01FF-3A84-989400D6594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Přímá spojnice 567">
              <a:extLst>
                <a:ext uri="{FF2B5EF4-FFF2-40B4-BE49-F238E27FC236}">
                  <a16:creationId xmlns:a16="http://schemas.microsoft.com/office/drawing/2014/main" id="{4AAB8054-680D-CAC1-074B-6E0E273D5B1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9" name="Skupina 568">
            <a:extLst>
              <a:ext uri="{FF2B5EF4-FFF2-40B4-BE49-F238E27FC236}">
                <a16:creationId xmlns:a16="http://schemas.microsoft.com/office/drawing/2014/main" id="{7553979C-5E9D-FEC9-9978-A04E7953012E}"/>
              </a:ext>
            </a:extLst>
          </p:cNvPr>
          <p:cNvGrpSpPr/>
          <p:nvPr/>
        </p:nvGrpSpPr>
        <p:grpSpPr>
          <a:xfrm>
            <a:off x="8553400" y="4797152"/>
            <a:ext cx="288032" cy="167536"/>
            <a:chOff x="5529064" y="2564904"/>
            <a:chExt cx="288032" cy="167536"/>
          </a:xfrm>
        </p:grpSpPr>
        <p:sp>
          <p:nvSpPr>
            <p:cNvPr id="570" name="Ovál 569">
              <a:extLst>
                <a:ext uri="{FF2B5EF4-FFF2-40B4-BE49-F238E27FC236}">
                  <a16:creationId xmlns:a16="http://schemas.microsoft.com/office/drawing/2014/main" id="{057DC5C3-CE9F-1A0D-DC53-7A44E5084C1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1" name="Přímá spojnice 570">
              <a:extLst>
                <a:ext uri="{FF2B5EF4-FFF2-40B4-BE49-F238E27FC236}">
                  <a16:creationId xmlns:a16="http://schemas.microsoft.com/office/drawing/2014/main" id="{E8B7B670-C2E4-5E3C-BBBE-C1BE85716B8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Přímá spojnice 572">
              <a:extLst>
                <a:ext uri="{FF2B5EF4-FFF2-40B4-BE49-F238E27FC236}">
                  <a16:creationId xmlns:a16="http://schemas.microsoft.com/office/drawing/2014/main" id="{358B4D45-1E38-1055-86E0-9A6ED5E205A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Přímá spojnice 573">
              <a:extLst>
                <a:ext uri="{FF2B5EF4-FFF2-40B4-BE49-F238E27FC236}">
                  <a16:creationId xmlns:a16="http://schemas.microsoft.com/office/drawing/2014/main" id="{BC27F839-939D-E1A6-23B1-A6AA8AB0E5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5" name="Skupina 574">
            <a:extLst>
              <a:ext uri="{FF2B5EF4-FFF2-40B4-BE49-F238E27FC236}">
                <a16:creationId xmlns:a16="http://schemas.microsoft.com/office/drawing/2014/main" id="{83288236-AC21-77B5-5F50-4B053D86A71F}"/>
              </a:ext>
            </a:extLst>
          </p:cNvPr>
          <p:cNvGrpSpPr/>
          <p:nvPr/>
        </p:nvGrpSpPr>
        <p:grpSpPr>
          <a:xfrm>
            <a:off x="8697416" y="5157192"/>
            <a:ext cx="288032" cy="167536"/>
            <a:chOff x="5529064" y="2564904"/>
            <a:chExt cx="288032" cy="167536"/>
          </a:xfrm>
        </p:grpSpPr>
        <p:sp>
          <p:nvSpPr>
            <p:cNvPr id="576" name="Ovál 575">
              <a:extLst>
                <a:ext uri="{FF2B5EF4-FFF2-40B4-BE49-F238E27FC236}">
                  <a16:creationId xmlns:a16="http://schemas.microsoft.com/office/drawing/2014/main" id="{CC5EBFA5-6272-C27C-48D5-A366509753D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7" name="Přímá spojnice 576">
              <a:extLst>
                <a:ext uri="{FF2B5EF4-FFF2-40B4-BE49-F238E27FC236}">
                  <a16:creationId xmlns:a16="http://schemas.microsoft.com/office/drawing/2014/main" id="{DF62F5D0-76AB-57FD-C3B1-A4FF18FC4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Přímá spojnice 578">
              <a:extLst>
                <a:ext uri="{FF2B5EF4-FFF2-40B4-BE49-F238E27FC236}">
                  <a16:creationId xmlns:a16="http://schemas.microsoft.com/office/drawing/2014/main" id="{584E09D9-026D-C95F-477A-0FF045F0CDC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Přímá spojnice 579">
              <a:extLst>
                <a:ext uri="{FF2B5EF4-FFF2-40B4-BE49-F238E27FC236}">
                  <a16:creationId xmlns:a16="http://schemas.microsoft.com/office/drawing/2014/main" id="{5CBE09D7-BD0D-E85D-7462-3F9A383253B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1" name="Přímá spojnice 580">
            <a:extLst>
              <a:ext uri="{FF2B5EF4-FFF2-40B4-BE49-F238E27FC236}">
                <a16:creationId xmlns:a16="http://schemas.microsoft.com/office/drawing/2014/main" id="{32374841-6A93-1F03-1CA1-A9C88AC6C44A}"/>
              </a:ext>
            </a:extLst>
          </p:cNvPr>
          <p:cNvCxnSpPr>
            <a:cxnSpLocks/>
          </p:cNvCxnSpPr>
          <p:nvPr/>
        </p:nvCxnSpPr>
        <p:spPr>
          <a:xfrm flipV="1">
            <a:off x="8841432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Šipka: doprava 312">
            <a:extLst>
              <a:ext uri="{FF2B5EF4-FFF2-40B4-BE49-F238E27FC236}">
                <a16:creationId xmlns:a16="http://schemas.microsoft.com/office/drawing/2014/main" id="{72BA0BF3-3BE8-20FC-82EA-CA9DD107AD51}"/>
              </a:ext>
            </a:extLst>
          </p:cNvPr>
          <p:cNvSpPr/>
          <p:nvPr/>
        </p:nvSpPr>
        <p:spPr>
          <a:xfrm>
            <a:off x="9057456" y="522920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4" name="Šipka: doprava 313">
            <a:extLst>
              <a:ext uri="{FF2B5EF4-FFF2-40B4-BE49-F238E27FC236}">
                <a16:creationId xmlns:a16="http://schemas.microsoft.com/office/drawing/2014/main" id="{5B8B2C1E-2707-2B54-C2C9-1122870ECC5B}"/>
              </a:ext>
            </a:extLst>
          </p:cNvPr>
          <p:cNvSpPr/>
          <p:nvPr/>
        </p:nvSpPr>
        <p:spPr>
          <a:xfrm>
            <a:off x="9057456" y="486916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5" name="Šipka: doprava 314">
            <a:extLst>
              <a:ext uri="{FF2B5EF4-FFF2-40B4-BE49-F238E27FC236}">
                <a16:creationId xmlns:a16="http://schemas.microsoft.com/office/drawing/2014/main" id="{3BF5B819-F013-2035-D4CF-6C15303DBB18}"/>
              </a:ext>
            </a:extLst>
          </p:cNvPr>
          <p:cNvSpPr/>
          <p:nvPr/>
        </p:nvSpPr>
        <p:spPr>
          <a:xfrm>
            <a:off x="9057456" y="450912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7" name="Šipka: doprava 316">
            <a:extLst>
              <a:ext uri="{FF2B5EF4-FFF2-40B4-BE49-F238E27FC236}">
                <a16:creationId xmlns:a16="http://schemas.microsoft.com/office/drawing/2014/main" id="{2B060590-4BE3-77C0-3586-C9097133C71C}"/>
              </a:ext>
            </a:extLst>
          </p:cNvPr>
          <p:cNvSpPr/>
          <p:nvPr/>
        </p:nvSpPr>
        <p:spPr>
          <a:xfrm>
            <a:off x="9057456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" name="TextovéPole 367">
            <a:extLst>
              <a:ext uri="{FF2B5EF4-FFF2-40B4-BE49-F238E27FC236}">
                <a16:creationId xmlns:a16="http://schemas.microsoft.com/office/drawing/2014/main" id="{26B1A55F-A079-88C4-DA42-2D6C98B6B855}"/>
              </a:ext>
            </a:extLst>
          </p:cNvPr>
          <p:cNvSpPr txBox="1"/>
          <p:nvPr/>
        </p:nvSpPr>
        <p:spPr>
          <a:xfrm>
            <a:off x="7185248" y="436510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</a:t>
            </a:r>
            <a:r>
              <a:rPr lang="de-DE" sz="800" dirty="0"/>
              <a:t>A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3" name="TextovéPole 372">
            <a:extLst>
              <a:ext uri="{FF2B5EF4-FFF2-40B4-BE49-F238E27FC236}">
                <a16:creationId xmlns:a16="http://schemas.microsoft.com/office/drawing/2014/main" id="{5FF8D519-4AFD-DED5-78B8-5D13FEF1D49D}"/>
              </a:ext>
            </a:extLst>
          </p:cNvPr>
          <p:cNvSpPr txBox="1"/>
          <p:nvPr/>
        </p:nvSpPr>
        <p:spPr>
          <a:xfrm>
            <a:off x="7185248" y="472514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4" name="TextovéPole 373">
            <a:extLst>
              <a:ext uri="{FF2B5EF4-FFF2-40B4-BE49-F238E27FC236}">
                <a16:creationId xmlns:a16="http://schemas.microsoft.com/office/drawing/2014/main" id="{AF217F0C-BF53-4A80-E4B5-1A167470E15B}"/>
              </a:ext>
            </a:extLst>
          </p:cNvPr>
          <p:cNvSpPr txBox="1"/>
          <p:nvPr/>
        </p:nvSpPr>
        <p:spPr>
          <a:xfrm>
            <a:off x="7185248" y="508518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6" name="Šipka: doprava 375">
            <a:extLst>
              <a:ext uri="{FF2B5EF4-FFF2-40B4-BE49-F238E27FC236}">
                <a16:creationId xmlns:a16="http://schemas.microsoft.com/office/drawing/2014/main" id="{86DE45E7-EDDD-4EE5-EA41-1DB65DD2F0B5}"/>
              </a:ext>
            </a:extLst>
          </p:cNvPr>
          <p:cNvSpPr/>
          <p:nvPr/>
        </p:nvSpPr>
        <p:spPr>
          <a:xfrm rot="10800000">
            <a:off x="9057456" y="37890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7" name="Šipka: doprava 376">
            <a:extLst>
              <a:ext uri="{FF2B5EF4-FFF2-40B4-BE49-F238E27FC236}">
                <a16:creationId xmlns:a16="http://schemas.microsoft.com/office/drawing/2014/main" id="{BA032F6F-7AC5-0FF1-7015-9AFD9E406B2C}"/>
              </a:ext>
            </a:extLst>
          </p:cNvPr>
          <p:cNvSpPr/>
          <p:nvPr/>
        </p:nvSpPr>
        <p:spPr>
          <a:xfrm rot="10800000">
            <a:off x="9057456" y="342900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8" name="Šipka: doprava 377">
            <a:extLst>
              <a:ext uri="{FF2B5EF4-FFF2-40B4-BE49-F238E27FC236}">
                <a16:creationId xmlns:a16="http://schemas.microsoft.com/office/drawing/2014/main" id="{23CF870A-195A-A4CA-9797-985D5BD788E0}"/>
              </a:ext>
            </a:extLst>
          </p:cNvPr>
          <p:cNvSpPr/>
          <p:nvPr/>
        </p:nvSpPr>
        <p:spPr>
          <a:xfrm rot="10800000">
            <a:off x="9057456" y="306896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4" name="TextovéPole 553">
            <a:extLst>
              <a:ext uri="{FF2B5EF4-FFF2-40B4-BE49-F238E27FC236}">
                <a16:creationId xmlns:a16="http://schemas.microsoft.com/office/drawing/2014/main" id="{4BF21280-A314-5625-F60B-F25B000F16B0}"/>
              </a:ext>
            </a:extLst>
          </p:cNvPr>
          <p:cNvSpPr txBox="1"/>
          <p:nvPr/>
        </p:nvSpPr>
        <p:spPr>
          <a:xfrm>
            <a:off x="7185248" y="400506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sp>
        <p:nvSpPr>
          <p:cNvPr id="560" name="TextovéPole 559">
            <a:extLst>
              <a:ext uri="{FF2B5EF4-FFF2-40B4-BE49-F238E27FC236}">
                <a16:creationId xmlns:a16="http://schemas.microsoft.com/office/drawing/2014/main" id="{24703FA6-4253-B6D5-BD1F-F2D042256959}"/>
              </a:ext>
            </a:extLst>
          </p:cNvPr>
          <p:cNvSpPr txBox="1"/>
          <p:nvPr/>
        </p:nvSpPr>
        <p:spPr>
          <a:xfrm>
            <a:off x="7185248" y="328498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66" name="TextovéPole 565">
            <a:extLst>
              <a:ext uri="{FF2B5EF4-FFF2-40B4-BE49-F238E27FC236}">
                <a16:creationId xmlns:a16="http://schemas.microsoft.com/office/drawing/2014/main" id="{A76A6C94-D4C8-B576-F35B-9F85EDD92636}"/>
              </a:ext>
            </a:extLst>
          </p:cNvPr>
          <p:cNvSpPr txBox="1"/>
          <p:nvPr/>
        </p:nvSpPr>
        <p:spPr>
          <a:xfrm>
            <a:off x="7185248" y="2924944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72" name="TextovéPole 571">
            <a:extLst>
              <a:ext uri="{FF2B5EF4-FFF2-40B4-BE49-F238E27FC236}">
                <a16:creationId xmlns:a16="http://schemas.microsoft.com/office/drawing/2014/main" id="{9EB0B489-FC8A-9F43-2DB4-351F275A49B3}"/>
              </a:ext>
            </a:extLst>
          </p:cNvPr>
          <p:cNvSpPr txBox="1"/>
          <p:nvPr/>
        </p:nvSpPr>
        <p:spPr>
          <a:xfrm>
            <a:off x="7185248" y="364502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sp>
        <p:nvSpPr>
          <p:cNvPr id="631" name="TextovéPole 630">
            <a:extLst>
              <a:ext uri="{FF2B5EF4-FFF2-40B4-BE49-F238E27FC236}">
                <a16:creationId xmlns:a16="http://schemas.microsoft.com/office/drawing/2014/main" id="{87FB6074-B6AB-78D7-8A56-959735D8566F}"/>
              </a:ext>
            </a:extLst>
          </p:cNvPr>
          <p:cNvSpPr txBox="1"/>
          <p:nvPr/>
        </p:nvSpPr>
        <p:spPr>
          <a:xfrm>
            <a:off x="7257256" y="2564904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nahoď</a:t>
            </a:r>
          </a:p>
        </p:txBody>
      </p:sp>
      <p:cxnSp>
        <p:nvCxnSpPr>
          <p:cNvPr id="674" name="Přímá spojnice 673">
            <a:extLst>
              <a:ext uri="{FF2B5EF4-FFF2-40B4-BE49-F238E27FC236}">
                <a16:creationId xmlns:a16="http://schemas.microsoft.com/office/drawing/2014/main" id="{46B4E169-CF72-A84A-94D0-C1A8DD76AA15}"/>
              </a:ext>
            </a:extLst>
          </p:cNvPr>
          <p:cNvCxnSpPr>
            <a:cxnSpLocks/>
          </p:cNvCxnSpPr>
          <p:nvPr/>
        </p:nvCxnSpPr>
        <p:spPr>
          <a:xfrm flipH="1">
            <a:off x="5601072" y="6021288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Přímá spojnice 674">
            <a:extLst>
              <a:ext uri="{FF2B5EF4-FFF2-40B4-BE49-F238E27FC236}">
                <a16:creationId xmlns:a16="http://schemas.microsoft.com/office/drawing/2014/main" id="{C5EABDBD-B0F2-5881-F56D-30BC31392823}"/>
              </a:ext>
            </a:extLst>
          </p:cNvPr>
          <p:cNvCxnSpPr>
            <a:cxnSpLocks/>
          </p:cNvCxnSpPr>
          <p:nvPr/>
        </p:nvCxnSpPr>
        <p:spPr>
          <a:xfrm flipV="1">
            <a:off x="7473280" y="56612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Přímá spojnice 273">
            <a:extLst>
              <a:ext uri="{FF2B5EF4-FFF2-40B4-BE49-F238E27FC236}">
                <a16:creationId xmlns:a16="http://schemas.microsoft.com/office/drawing/2014/main" id="{ED44DB06-177D-2764-932D-62750379B449}"/>
              </a:ext>
            </a:extLst>
          </p:cNvPr>
          <p:cNvCxnSpPr>
            <a:cxnSpLocks/>
          </p:cNvCxnSpPr>
          <p:nvPr/>
        </p:nvCxnSpPr>
        <p:spPr>
          <a:xfrm flipH="1">
            <a:off x="5385048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Šipka: doprava 291">
            <a:extLst>
              <a:ext uri="{FF2B5EF4-FFF2-40B4-BE49-F238E27FC236}">
                <a16:creationId xmlns:a16="http://schemas.microsoft.com/office/drawing/2014/main" id="{085392D0-7C55-70D6-ACD0-CF39B6D0C931}"/>
              </a:ext>
            </a:extLst>
          </p:cNvPr>
          <p:cNvSpPr/>
          <p:nvPr/>
        </p:nvSpPr>
        <p:spPr>
          <a:xfrm>
            <a:off x="5385048" y="2348880"/>
            <a:ext cx="216024" cy="144016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8" name="TextovéPole 297">
            <a:extLst>
              <a:ext uri="{FF2B5EF4-FFF2-40B4-BE49-F238E27FC236}">
                <a16:creationId xmlns:a16="http://schemas.microsoft.com/office/drawing/2014/main" id="{F6601BB3-D39D-1F60-2E32-E2DAF17B8A73}"/>
              </a:ext>
            </a:extLst>
          </p:cNvPr>
          <p:cNvSpPr txBox="1"/>
          <p:nvPr/>
        </p:nvSpPr>
        <p:spPr>
          <a:xfrm>
            <a:off x="5457056" y="3573016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CLK</a:t>
            </a:r>
          </a:p>
        </p:txBody>
      </p:sp>
      <p:sp>
        <p:nvSpPr>
          <p:cNvPr id="299" name="Ovál 298">
            <a:extLst>
              <a:ext uri="{FF2B5EF4-FFF2-40B4-BE49-F238E27FC236}">
                <a16:creationId xmlns:a16="http://schemas.microsoft.com/office/drawing/2014/main" id="{6DB09B9C-1D28-B968-755F-5DA414C2E25D}"/>
              </a:ext>
            </a:extLst>
          </p:cNvPr>
          <p:cNvSpPr/>
          <p:nvPr/>
        </p:nvSpPr>
        <p:spPr>
          <a:xfrm>
            <a:off x="5529064" y="342900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vál 310">
            <a:extLst>
              <a:ext uri="{FF2B5EF4-FFF2-40B4-BE49-F238E27FC236}">
                <a16:creationId xmlns:a16="http://schemas.microsoft.com/office/drawing/2014/main" id="{318135C3-AD0F-E327-5663-59946CDD8568}"/>
              </a:ext>
            </a:extLst>
          </p:cNvPr>
          <p:cNvSpPr/>
          <p:nvPr/>
        </p:nvSpPr>
        <p:spPr>
          <a:xfrm>
            <a:off x="5529064" y="378904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2" name="TextovéPole 311">
            <a:extLst>
              <a:ext uri="{FF2B5EF4-FFF2-40B4-BE49-F238E27FC236}">
                <a16:creationId xmlns:a16="http://schemas.microsoft.com/office/drawing/2014/main" id="{57C4EAF2-66C7-1057-AC42-F0CE20B46F23}"/>
              </a:ext>
            </a:extLst>
          </p:cNvPr>
          <p:cNvSpPr txBox="1"/>
          <p:nvPr/>
        </p:nvSpPr>
        <p:spPr>
          <a:xfrm>
            <a:off x="5313040" y="2204864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Restart</a:t>
            </a:r>
          </a:p>
        </p:txBody>
      </p:sp>
      <p:grpSp>
        <p:nvGrpSpPr>
          <p:cNvPr id="328" name="Skupina 327">
            <a:extLst>
              <a:ext uri="{FF2B5EF4-FFF2-40B4-BE49-F238E27FC236}">
                <a16:creationId xmlns:a16="http://schemas.microsoft.com/office/drawing/2014/main" id="{A5234A01-0FA4-3159-BB4A-3DC007FE7D93}"/>
              </a:ext>
            </a:extLst>
          </p:cNvPr>
          <p:cNvGrpSpPr/>
          <p:nvPr/>
        </p:nvGrpSpPr>
        <p:grpSpPr>
          <a:xfrm rot="5400000">
            <a:off x="704528" y="332656"/>
            <a:ext cx="144016" cy="288032"/>
            <a:chOff x="1280592" y="1844824"/>
            <a:chExt cx="144016" cy="288032"/>
          </a:xfrm>
        </p:grpSpPr>
        <p:sp>
          <p:nvSpPr>
            <p:cNvPr id="330" name="Rovnoramenný trojúhelník 329">
              <a:extLst>
                <a:ext uri="{FF2B5EF4-FFF2-40B4-BE49-F238E27FC236}">
                  <a16:creationId xmlns:a16="http://schemas.microsoft.com/office/drawing/2014/main" id="{3DE547A5-6F20-0D58-B56E-AF68451CB55F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5" name="Přímá spojnice 344">
              <a:extLst>
                <a:ext uri="{FF2B5EF4-FFF2-40B4-BE49-F238E27FC236}">
                  <a16:creationId xmlns:a16="http://schemas.microsoft.com/office/drawing/2014/main" id="{327096B9-646D-DA79-E4AD-77829A583218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Přímá spojnice 350">
              <a:extLst>
                <a:ext uri="{FF2B5EF4-FFF2-40B4-BE49-F238E27FC236}">
                  <a16:creationId xmlns:a16="http://schemas.microsoft.com/office/drawing/2014/main" id="{868F478D-2283-6B6F-9C19-E4F324746918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7" name="Skupina 366">
            <a:extLst>
              <a:ext uri="{FF2B5EF4-FFF2-40B4-BE49-F238E27FC236}">
                <a16:creationId xmlns:a16="http://schemas.microsoft.com/office/drawing/2014/main" id="{19A6A7F3-3827-FAC8-94E5-0607A29481C3}"/>
              </a:ext>
            </a:extLst>
          </p:cNvPr>
          <p:cNvGrpSpPr/>
          <p:nvPr/>
        </p:nvGrpSpPr>
        <p:grpSpPr>
          <a:xfrm>
            <a:off x="416496" y="404664"/>
            <a:ext cx="216024" cy="144016"/>
            <a:chOff x="2000672" y="2636912"/>
            <a:chExt cx="216024" cy="144016"/>
          </a:xfrm>
        </p:grpSpPr>
        <p:grpSp>
          <p:nvGrpSpPr>
            <p:cNvPr id="375" name="Skupina 374">
              <a:extLst>
                <a:ext uri="{FF2B5EF4-FFF2-40B4-BE49-F238E27FC236}">
                  <a16:creationId xmlns:a16="http://schemas.microsoft.com/office/drawing/2014/main" id="{5F15673E-DDE6-DAC2-139B-6758486AE51E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99" name="Ovál 398">
                <a:extLst>
                  <a:ext uri="{FF2B5EF4-FFF2-40B4-BE49-F238E27FC236}">
                    <a16:creationId xmlns:a16="http://schemas.microsoft.com/office/drawing/2014/main" id="{CD42DBB6-30A8-FEBF-1E5B-0D0B5A1A3DD1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01" name="Přímá spojnice 400">
                <a:extLst>
                  <a:ext uri="{FF2B5EF4-FFF2-40B4-BE49-F238E27FC236}">
                    <a16:creationId xmlns:a16="http://schemas.microsoft.com/office/drawing/2014/main" id="{674D91C2-8072-9FBC-0813-5F7F1D6432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4" name="Přímá spojnice 393">
              <a:extLst>
                <a:ext uri="{FF2B5EF4-FFF2-40B4-BE49-F238E27FC236}">
                  <a16:creationId xmlns:a16="http://schemas.microsoft.com/office/drawing/2014/main" id="{CF04672E-E473-168E-A7E8-655B3A8CFA61}"/>
                </a:ext>
              </a:extLst>
            </p:cNvPr>
            <p:cNvCxnSpPr>
              <a:cxnSpLocks/>
              <a:endCxn id="399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2" name="Skupina 401">
            <a:extLst>
              <a:ext uri="{FF2B5EF4-FFF2-40B4-BE49-F238E27FC236}">
                <a16:creationId xmlns:a16="http://schemas.microsoft.com/office/drawing/2014/main" id="{D415164F-C6E5-F1EE-2A6A-E7CCD4E0E3BD}"/>
              </a:ext>
            </a:extLst>
          </p:cNvPr>
          <p:cNvGrpSpPr/>
          <p:nvPr/>
        </p:nvGrpSpPr>
        <p:grpSpPr>
          <a:xfrm rot="10800000">
            <a:off x="1064568" y="1052736"/>
            <a:ext cx="360040" cy="432048"/>
            <a:chOff x="2432720" y="548680"/>
            <a:chExt cx="360040" cy="432048"/>
          </a:xfrm>
        </p:grpSpPr>
        <p:cxnSp>
          <p:nvCxnSpPr>
            <p:cNvPr id="404" name="Přímá spojnice 403">
              <a:extLst>
                <a:ext uri="{FF2B5EF4-FFF2-40B4-BE49-F238E27FC236}">
                  <a16:creationId xmlns:a16="http://schemas.microsoft.com/office/drawing/2014/main" id="{7E8AA32A-15D4-3C09-D8FA-B3AC4216572B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92760" y="764704"/>
              <a:ext cx="0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Přímá spojnice 405">
              <a:extLst>
                <a:ext uri="{FF2B5EF4-FFF2-40B4-BE49-F238E27FC236}">
                  <a16:creationId xmlns:a16="http://schemas.microsoft.com/office/drawing/2014/main" id="{2339C4E6-257E-1E4A-44F4-F0177E8EF102}"/>
                </a:ext>
              </a:extLst>
            </p:cNvPr>
            <p:cNvCxnSpPr/>
            <p:nvPr/>
          </p:nvCxnSpPr>
          <p:spPr>
            <a:xfrm>
              <a:off x="2792760" y="54868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Přímá spojnice 431">
              <a:extLst>
                <a:ext uri="{FF2B5EF4-FFF2-40B4-BE49-F238E27FC236}">
                  <a16:creationId xmlns:a16="http://schemas.microsoft.com/office/drawing/2014/main" id="{AA684309-8691-2265-AFFD-7168F1F26F74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36" y="692696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Přímá spojnice 437">
              <a:extLst>
                <a:ext uri="{FF2B5EF4-FFF2-40B4-BE49-F238E27FC236}">
                  <a16:creationId xmlns:a16="http://schemas.microsoft.com/office/drawing/2014/main" id="{E692FAA1-979F-762C-12C2-6E1BD86F88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620688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Přímá spojnice 450">
              <a:extLst>
                <a:ext uri="{FF2B5EF4-FFF2-40B4-BE49-F238E27FC236}">
                  <a16:creationId xmlns:a16="http://schemas.microsoft.com/office/drawing/2014/main" id="{EFD93AA6-3601-BC75-B592-A9630675EB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908720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Přímá spojnice 494">
              <a:extLst>
                <a:ext uri="{FF2B5EF4-FFF2-40B4-BE49-F238E27FC236}">
                  <a16:creationId xmlns:a16="http://schemas.microsoft.com/office/drawing/2014/main" id="{26C557D2-54FC-E8CD-F641-C22CBB0D2737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590550"/>
              <a:ext cx="0" cy="88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Přímá spojnice 508">
              <a:extLst>
                <a:ext uri="{FF2B5EF4-FFF2-40B4-BE49-F238E27FC236}">
                  <a16:creationId xmlns:a16="http://schemas.microsoft.com/office/drawing/2014/main" id="{D7BE3BC2-40CF-2F10-3940-060405564117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836712"/>
              <a:ext cx="0" cy="984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Přímá spojnice 522">
              <a:extLst>
                <a:ext uri="{FF2B5EF4-FFF2-40B4-BE49-F238E27FC236}">
                  <a16:creationId xmlns:a16="http://schemas.microsoft.com/office/drawing/2014/main" id="{E66CAB43-B182-C6F1-8872-9BAF2901A210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714375"/>
              <a:ext cx="0" cy="95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Přímá spojnice se šipkou 535">
              <a:extLst>
                <a:ext uri="{FF2B5EF4-FFF2-40B4-BE49-F238E27FC236}">
                  <a16:creationId xmlns:a16="http://schemas.microsoft.com/office/drawing/2014/main" id="{4BB6137C-1165-2EA1-AE52-F8D197C2C249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2648744" y="764704"/>
              <a:ext cx="1440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Přímá spojnice 547">
              <a:extLst>
                <a:ext uri="{FF2B5EF4-FFF2-40B4-BE49-F238E27FC236}">
                  <a16:creationId xmlns:a16="http://schemas.microsoft.com/office/drawing/2014/main" id="{CE987430-4FE0-BF7F-FDDF-C0B0564761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720" y="836712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6" name="Přímá spojnice 585">
            <a:extLst>
              <a:ext uri="{FF2B5EF4-FFF2-40B4-BE49-F238E27FC236}">
                <a16:creationId xmlns:a16="http://schemas.microsoft.com/office/drawing/2014/main" id="{7B18464A-9718-51DA-7447-04174616BB04}"/>
              </a:ext>
            </a:extLst>
          </p:cNvPr>
          <p:cNvCxnSpPr>
            <a:cxnSpLocks/>
          </p:cNvCxnSpPr>
          <p:nvPr/>
        </p:nvCxnSpPr>
        <p:spPr>
          <a:xfrm>
            <a:off x="1064568" y="476672"/>
            <a:ext cx="0" cy="57606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3" name="Skupina 622">
            <a:extLst>
              <a:ext uri="{FF2B5EF4-FFF2-40B4-BE49-F238E27FC236}">
                <a16:creationId xmlns:a16="http://schemas.microsoft.com/office/drawing/2014/main" id="{5F43893F-DABE-7DDE-A77E-ECCA6345FF50}"/>
              </a:ext>
            </a:extLst>
          </p:cNvPr>
          <p:cNvGrpSpPr/>
          <p:nvPr/>
        </p:nvGrpSpPr>
        <p:grpSpPr>
          <a:xfrm>
            <a:off x="920552" y="454472"/>
            <a:ext cx="288032" cy="166216"/>
            <a:chOff x="5529064" y="2686720"/>
            <a:chExt cx="288032" cy="166216"/>
          </a:xfrm>
        </p:grpSpPr>
        <p:sp>
          <p:nvSpPr>
            <p:cNvPr id="625" name="Ovál 624">
              <a:extLst>
                <a:ext uri="{FF2B5EF4-FFF2-40B4-BE49-F238E27FC236}">
                  <a16:creationId xmlns:a16="http://schemas.microsoft.com/office/drawing/2014/main" id="{D3B4E84B-8955-050F-525B-B004AC854DC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27" name="Přímá spojnice 626">
              <a:extLst>
                <a:ext uri="{FF2B5EF4-FFF2-40B4-BE49-F238E27FC236}">
                  <a16:creationId xmlns:a16="http://schemas.microsoft.com/office/drawing/2014/main" id="{A285E849-8C83-0AC1-1906-078D7D01E1D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Přímá spojnice 628">
              <a:extLst>
                <a:ext uri="{FF2B5EF4-FFF2-40B4-BE49-F238E27FC236}">
                  <a16:creationId xmlns:a16="http://schemas.microsoft.com/office/drawing/2014/main" id="{F72E66E6-7189-1F3E-068F-876178B7EDF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Přímá spojnice 629">
              <a:extLst>
                <a:ext uri="{FF2B5EF4-FFF2-40B4-BE49-F238E27FC236}">
                  <a16:creationId xmlns:a16="http://schemas.microsoft.com/office/drawing/2014/main" id="{1C8667FF-B9FE-BF00-F0D9-31C000FA80F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4" name="Skupina 633">
            <a:extLst>
              <a:ext uri="{FF2B5EF4-FFF2-40B4-BE49-F238E27FC236}">
                <a16:creationId xmlns:a16="http://schemas.microsoft.com/office/drawing/2014/main" id="{24D11664-E47B-C8A7-CD7F-4C6B5FFF08DE}"/>
              </a:ext>
            </a:extLst>
          </p:cNvPr>
          <p:cNvGrpSpPr/>
          <p:nvPr/>
        </p:nvGrpSpPr>
        <p:grpSpPr>
          <a:xfrm>
            <a:off x="1424608" y="476672"/>
            <a:ext cx="144016" cy="720080"/>
            <a:chOff x="3440832" y="1988840"/>
            <a:chExt cx="144016" cy="720080"/>
          </a:xfrm>
          <a:solidFill>
            <a:srgbClr val="00B0F0"/>
          </a:solidFill>
        </p:grpSpPr>
        <p:sp>
          <p:nvSpPr>
            <p:cNvPr id="635" name="Obdélník 634">
              <a:extLst>
                <a:ext uri="{FF2B5EF4-FFF2-40B4-BE49-F238E27FC236}">
                  <a16:creationId xmlns:a16="http://schemas.microsoft.com/office/drawing/2014/main" id="{2BBBCE03-455F-2A0E-B724-89CA61ECDA56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36" name="Přímá spojnice 635">
              <a:extLst>
                <a:ext uri="{FF2B5EF4-FFF2-40B4-BE49-F238E27FC236}">
                  <a16:creationId xmlns:a16="http://schemas.microsoft.com/office/drawing/2014/main" id="{93D37C61-26E8-0971-03BB-9B152ACCBBB4}"/>
                </a:ext>
              </a:extLst>
            </p:cNvPr>
            <p:cNvCxnSpPr>
              <a:endCxn id="635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>
              <a:extLst>
                <a:ext uri="{FF2B5EF4-FFF2-40B4-BE49-F238E27FC236}">
                  <a16:creationId xmlns:a16="http://schemas.microsoft.com/office/drawing/2014/main" id="{E41B2898-2D4B-A1BE-179A-9A91D6F9AC55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9" name="Přímá spojnice 638">
            <a:extLst>
              <a:ext uri="{FF2B5EF4-FFF2-40B4-BE49-F238E27FC236}">
                <a16:creationId xmlns:a16="http://schemas.microsoft.com/office/drawing/2014/main" id="{C8ACA999-50C6-A8CB-A336-D54F21D13AE9}"/>
              </a:ext>
            </a:extLst>
          </p:cNvPr>
          <p:cNvCxnSpPr>
            <a:cxnSpLocks/>
          </p:cNvCxnSpPr>
          <p:nvPr/>
        </p:nvCxnSpPr>
        <p:spPr>
          <a:xfrm flipH="1">
            <a:off x="1208584" y="47667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4" name="Skupina 683">
            <a:extLst>
              <a:ext uri="{FF2B5EF4-FFF2-40B4-BE49-F238E27FC236}">
                <a16:creationId xmlns:a16="http://schemas.microsoft.com/office/drawing/2014/main" id="{D91D5DFB-9D39-7A29-E94A-761BE7E05CAB}"/>
              </a:ext>
            </a:extLst>
          </p:cNvPr>
          <p:cNvGrpSpPr/>
          <p:nvPr/>
        </p:nvGrpSpPr>
        <p:grpSpPr>
          <a:xfrm>
            <a:off x="1352600" y="1174552"/>
            <a:ext cx="288032" cy="45720"/>
            <a:chOff x="5529064" y="2686720"/>
            <a:chExt cx="288032" cy="45720"/>
          </a:xfrm>
        </p:grpSpPr>
        <p:sp>
          <p:nvSpPr>
            <p:cNvPr id="685" name="Ovál 684">
              <a:extLst>
                <a:ext uri="{FF2B5EF4-FFF2-40B4-BE49-F238E27FC236}">
                  <a16:creationId xmlns:a16="http://schemas.microsoft.com/office/drawing/2014/main" id="{8563891A-86EB-B72F-7CBD-8D9958CB703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86" name="Přímá spojnice 685">
              <a:extLst>
                <a:ext uri="{FF2B5EF4-FFF2-40B4-BE49-F238E27FC236}">
                  <a16:creationId xmlns:a16="http://schemas.microsoft.com/office/drawing/2014/main" id="{8C914B61-DF9A-5879-BE74-2938767C5E2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Přímá spojnice 687">
              <a:extLst>
                <a:ext uri="{FF2B5EF4-FFF2-40B4-BE49-F238E27FC236}">
                  <a16:creationId xmlns:a16="http://schemas.microsoft.com/office/drawing/2014/main" id="{1251B368-E56A-7FC4-AB94-2DC16CEF44C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0" name="Přímá spojnice 689">
            <a:extLst>
              <a:ext uri="{FF2B5EF4-FFF2-40B4-BE49-F238E27FC236}">
                <a16:creationId xmlns:a16="http://schemas.microsoft.com/office/drawing/2014/main" id="{56D838E0-ABC6-FBE4-42E1-11CA8035C5FC}"/>
              </a:ext>
            </a:extLst>
          </p:cNvPr>
          <p:cNvCxnSpPr>
            <a:cxnSpLocks/>
          </p:cNvCxnSpPr>
          <p:nvPr/>
        </p:nvCxnSpPr>
        <p:spPr>
          <a:xfrm flipH="1">
            <a:off x="1568624" y="119675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Přímá spojnice 691">
            <a:extLst>
              <a:ext uri="{FF2B5EF4-FFF2-40B4-BE49-F238E27FC236}">
                <a16:creationId xmlns:a16="http://schemas.microsoft.com/office/drawing/2014/main" id="{6F434A1D-86C0-2865-B7E8-892A334117D9}"/>
              </a:ext>
            </a:extLst>
          </p:cNvPr>
          <p:cNvCxnSpPr>
            <a:cxnSpLocks/>
          </p:cNvCxnSpPr>
          <p:nvPr/>
        </p:nvCxnSpPr>
        <p:spPr>
          <a:xfrm>
            <a:off x="3368824" y="1628800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4" name="Skupina 693">
            <a:extLst>
              <a:ext uri="{FF2B5EF4-FFF2-40B4-BE49-F238E27FC236}">
                <a16:creationId xmlns:a16="http://schemas.microsoft.com/office/drawing/2014/main" id="{5E23AECD-0852-67E7-3D58-C388903090B8}"/>
              </a:ext>
            </a:extLst>
          </p:cNvPr>
          <p:cNvGrpSpPr/>
          <p:nvPr/>
        </p:nvGrpSpPr>
        <p:grpSpPr>
          <a:xfrm>
            <a:off x="992560" y="1700808"/>
            <a:ext cx="144016" cy="720080"/>
            <a:chOff x="3440832" y="1988840"/>
            <a:chExt cx="144016" cy="720080"/>
          </a:xfrm>
          <a:solidFill>
            <a:srgbClr val="FF0000"/>
          </a:solidFill>
        </p:grpSpPr>
        <p:sp>
          <p:nvSpPr>
            <p:cNvPr id="695" name="Obdélník 694">
              <a:extLst>
                <a:ext uri="{FF2B5EF4-FFF2-40B4-BE49-F238E27FC236}">
                  <a16:creationId xmlns:a16="http://schemas.microsoft.com/office/drawing/2014/main" id="{503E137B-F2F6-6B68-BACE-71DD69B76FDA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96" name="Přímá spojnice 695">
              <a:extLst>
                <a:ext uri="{FF2B5EF4-FFF2-40B4-BE49-F238E27FC236}">
                  <a16:creationId xmlns:a16="http://schemas.microsoft.com/office/drawing/2014/main" id="{57F3D622-FC7C-8AF0-3E64-5E5625D7ADF9}"/>
                </a:ext>
              </a:extLst>
            </p:cNvPr>
            <p:cNvCxnSpPr>
              <a:endCxn id="695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Přímá spojnice 696">
              <a:extLst>
                <a:ext uri="{FF2B5EF4-FFF2-40B4-BE49-F238E27FC236}">
                  <a16:creationId xmlns:a16="http://schemas.microsoft.com/office/drawing/2014/main" id="{A7DB1EF9-73BB-12C6-1CD8-96F8485C6CE7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8" name="Skupina 697">
            <a:extLst>
              <a:ext uri="{FF2B5EF4-FFF2-40B4-BE49-F238E27FC236}">
                <a16:creationId xmlns:a16="http://schemas.microsoft.com/office/drawing/2014/main" id="{0B707C9B-B577-DA7E-53F9-3CAE9BC49B14}"/>
              </a:ext>
            </a:extLst>
          </p:cNvPr>
          <p:cNvGrpSpPr/>
          <p:nvPr/>
        </p:nvGrpSpPr>
        <p:grpSpPr>
          <a:xfrm>
            <a:off x="1352600" y="1700808"/>
            <a:ext cx="432048" cy="720080"/>
            <a:chOff x="2576736" y="1484784"/>
            <a:chExt cx="432048" cy="720080"/>
          </a:xfrm>
        </p:grpSpPr>
        <p:grpSp>
          <p:nvGrpSpPr>
            <p:cNvPr id="699" name="Skupina 698">
              <a:extLst>
                <a:ext uri="{FF2B5EF4-FFF2-40B4-BE49-F238E27FC236}">
                  <a16:creationId xmlns:a16="http://schemas.microsoft.com/office/drawing/2014/main" id="{AC51E162-C19E-3B75-896D-736900D054B2}"/>
                </a:ext>
              </a:extLst>
            </p:cNvPr>
            <p:cNvGrpSpPr/>
            <p:nvPr/>
          </p:nvGrpSpPr>
          <p:grpSpPr>
            <a:xfrm>
              <a:off x="2720752" y="1484784"/>
              <a:ext cx="144016" cy="720080"/>
              <a:chOff x="3440832" y="1988840"/>
              <a:chExt cx="144016" cy="720080"/>
            </a:xfrm>
          </p:grpSpPr>
          <p:sp>
            <p:nvSpPr>
              <p:cNvPr id="701" name="Obdélník 700">
                <a:extLst>
                  <a:ext uri="{FF2B5EF4-FFF2-40B4-BE49-F238E27FC236}">
                    <a16:creationId xmlns:a16="http://schemas.microsoft.com/office/drawing/2014/main" id="{D095D58C-2615-9B01-D72B-69CAB3D11B55}"/>
                  </a:ext>
                </a:extLst>
              </p:cNvPr>
              <p:cNvSpPr/>
              <p:nvPr/>
            </p:nvSpPr>
            <p:spPr>
              <a:xfrm>
                <a:off x="3440832" y="2060848"/>
                <a:ext cx="144016" cy="576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02" name="Přímá spojnice 701">
                <a:extLst>
                  <a:ext uri="{FF2B5EF4-FFF2-40B4-BE49-F238E27FC236}">
                    <a16:creationId xmlns:a16="http://schemas.microsoft.com/office/drawing/2014/main" id="{970A76FB-D10E-23CF-AF25-3A85D9E9C68A}"/>
                  </a:ext>
                </a:extLst>
              </p:cNvPr>
              <p:cNvCxnSpPr>
                <a:endCxn id="701" idx="0"/>
              </p:cNvCxnSpPr>
              <p:nvPr/>
            </p:nvCxnSpPr>
            <p:spPr>
              <a:xfrm>
                <a:off x="3512840" y="1988840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Přímá spojnice 702">
                <a:extLst>
                  <a:ext uri="{FF2B5EF4-FFF2-40B4-BE49-F238E27FC236}">
                    <a16:creationId xmlns:a16="http://schemas.microsoft.com/office/drawing/2014/main" id="{04DA269F-5378-E0B4-F620-8D0E4BA0F387}"/>
                  </a:ext>
                </a:extLst>
              </p:cNvPr>
              <p:cNvCxnSpPr/>
              <p:nvPr/>
            </p:nvCxnSpPr>
            <p:spPr>
              <a:xfrm>
                <a:off x="3512840" y="2636912"/>
                <a:ext cx="0" cy="720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0" name="Přímá spojnice se šipkou 699">
              <a:extLst>
                <a:ext uri="{FF2B5EF4-FFF2-40B4-BE49-F238E27FC236}">
                  <a16:creationId xmlns:a16="http://schemas.microsoft.com/office/drawing/2014/main" id="{C691D909-B0B2-6162-1754-F52701FE92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76736" y="1700808"/>
              <a:ext cx="432048" cy="28803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4" name="Skupina 703">
            <a:extLst>
              <a:ext uri="{FF2B5EF4-FFF2-40B4-BE49-F238E27FC236}">
                <a16:creationId xmlns:a16="http://schemas.microsoft.com/office/drawing/2014/main" id="{F275AF04-8772-A55A-4835-CF50282BAC28}"/>
              </a:ext>
            </a:extLst>
          </p:cNvPr>
          <p:cNvGrpSpPr/>
          <p:nvPr/>
        </p:nvGrpSpPr>
        <p:grpSpPr>
          <a:xfrm>
            <a:off x="1496616" y="2564904"/>
            <a:ext cx="144016" cy="720080"/>
            <a:chOff x="3440832" y="1988840"/>
            <a:chExt cx="144016" cy="720080"/>
          </a:xfrm>
          <a:solidFill>
            <a:srgbClr val="FF0000"/>
          </a:solidFill>
        </p:grpSpPr>
        <p:sp>
          <p:nvSpPr>
            <p:cNvPr id="705" name="Obdélník 704">
              <a:extLst>
                <a:ext uri="{FF2B5EF4-FFF2-40B4-BE49-F238E27FC236}">
                  <a16:creationId xmlns:a16="http://schemas.microsoft.com/office/drawing/2014/main" id="{6451F07A-6330-4432-5D47-3818CAAEA4FB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06" name="Přímá spojnice 705">
              <a:extLst>
                <a:ext uri="{FF2B5EF4-FFF2-40B4-BE49-F238E27FC236}">
                  <a16:creationId xmlns:a16="http://schemas.microsoft.com/office/drawing/2014/main" id="{28C8931E-2E9C-0E10-D2F2-B77B9CF5322C}"/>
                </a:ext>
              </a:extLst>
            </p:cNvPr>
            <p:cNvCxnSpPr>
              <a:endCxn id="705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Přímá spojnice 706">
              <a:extLst>
                <a:ext uri="{FF2B5EF4-FFF2-40B4-BE49-F238E27FC236}">
                  <a16:creationId xmlns:a16="http://schemas.microsoft.com/office/drawing/2014/main" id="{E1D9E35F-EE15-CEA0-57B2-E23826D5A1A6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8" name="Skupina 707">
            <a:extLst>
              <a:ext uri="{FF2B5EF4-FFF2-40B4-BE49-F238E27FC236}">
                <a16:creationId xmlns:a16="http://schemas.microsoft.com/office/drawing/2014/main" id="{5E8B144A-8475-9873-A8E7-9CE18E479500}"/>
              </a:ext>
            </a:extLst>
          </p:cNvPr>
          <p:cNvGrpSpPr/>
          <p:nvPr/>
        </p:nvGrpSpPr>
        <p:grpSpPr>
          <a:xfrm>
            <a:off x="1784648" y="2708920"/>
            <a:ext cx="288032" cy="360040"/>
            <a:chOff x="3368824" y="3356992"/>
            <a:chExt cx="288032" cy="360040"/>
          </a:xfrm>
        </p:grpSpPr>
        <p:grpSp>
          <p:nvGrpSpPr>
            <p:cNvPr id="709" name="Skupina 708">
              <a:extLst>
                <a:ext uri="{FF2B5EF4-FFF2-40B4-BE49-F238E27FC236}">
                  <a16:creationId xmlns:a16="http://schemas.microsoft.com/office/drawing/2014/main" id="{0A3273B4-4543-3A7B-2AE7-644AB2CACA4D}"/>
                </a:ext>
              </a:extLst>
            </p:cNvPr>
            <p:cNvGrpSpPr/>
            <p:nvPr/>
          </p:nvGrpSpPr>
          <p:grpSpPr>
            <a:xfrm>
              <a:off x="3368824" y="3356992"/>
              <a:ext cx="288032" cy="360040"/>
              <a:chOff x="4232920" y="3284984"/>
              <a:chExt cx="288032" cy="360040"/>
            </a:xfrm>
          </p:grpSpPr>
          <p:cxnSp>
            <p:nvCxnSpPr>
              <p:cNvPr id="713" name="Přímá spojnice 712">
                <a:extLst>
                  <a:ext uri="{FF2B5EF4-FFF2-40B4-BE49-F238E27FC236}">
                    <a16:creationId xmlns:a16="http://schemas.microsoft.com/office/drawing/2014/main" id="{C0542002-1A8C-2D31-2879-468E16E6DD5B}"/>
                  </a:ext>
                </a:extLst>
              </p:cNvPr>
              <p:cNvCxnSpPr/>
              <p:nvPr/>
            </p:nvCxnSpPr>
            <p:spPr>
              <a:xfrm>
                <a:off x="4232920" y="3429000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Přímá spojnice 713">
                <a:extLst>
                  <a:ext uri="{FF2B5EF4-FFF2-40B4-BE49-F238E27FC236}">
                    <a16:creationId xmlns:a16="http://schemas.microsoft.com/office/drawing/2014/main" id="{BFE028EB-C2AA-4A4B-BB74-CD436D3077FB}"/>
                  </a:ext>
                </a:extLst>
              </p:cNvPr>
              <p:cNvCxnSpPr/>
              <p:nvPr/>
            </p:nvCxnSpPr>
            <p:spPr>
              <a:xfrm>
                <a:off x="4232920" y="3501008"/>
                <a:ext cx="288032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5" name="Přímá spojnice 714">
                <a:extLst>
                  <a:ext uri="{FF2B5EF4-FFF2-40B4-BE49-F238E27FC236}">
                    <a16:creationId xmlns:a16="http://schemas.microsoft.com/office/drawing/2014/main" id="{F2A4AAE1-C4D8-A773-4FBC-5FB3A5F35F6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284984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" name="Přímá spojnice 715">
                <a:extLst>
                  <a:ext uri="{FF2B5EF4-FFF2-40B4-BE49-F238E27FC236}">
                    <a16:creationId xmlns:a16="http://schemas.microsoft.com/office/drawing/2014/main" id="{C1854F26-8076-38CD-D8CA-8E01A55CB4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76936" y="3501008"/>
                <a:ext cx="0" cy="1440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0" name="Skupina 709">
              <a:extLst>
                <a:ext uri="{FF2B5EF4-FFF2-40B4-BE49-F238E27FC236}">
                  <a16:creationId xmlns:a16="http://schemas.microsoft.com/office/drawing/2014/main" id="{52D5163C-0AD4-7DC8-451B-0D045D513171}"/>
                </a:ext>
              </a:extLst>
            </p:cNvPr>
            <p:cNvGrpSpPr/>
            <p:nvPr/>
          </p:nvGrpSpPr>
          <p:grpSpPr>
            <a:xfrm>
              <a:off x="3546996" y="3390900"/>
              <a:ext cx="72008" cy="72008"/>
              <a:chOff x="4016896" y="3356992"/>
              <a:chExt cx="144016" cy="144016"/>
            </a:xfrm>
          </p:grpSpPr>
          <p:cxnSp>
            <p:nvCxnSpPr>
              <p:cNvPr id="711" name="Přímá spojnice 710">
                <a:extLst>
                  <a:ext uri="{FF2B5EF4-FFF2-40B4-BE49-F238E27FC236}">
                    <a16:creationId xmlns:a16="http://schemas.microsoft.com/office/drawing/2014/main" id="{7E17FBE3-D4BB-0EBA-4D86-D4EB52698D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88904" y="3356992"/>
                <a:ext cx="0" cy="144016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Přímá spojnice 711">
                <a:extLst>
                  <a:ext uri="{FF2B5EF4-FFF2-40B4-BE49-F238E27FC236}">
                    <a16:creationId xmlns:a16="http://schemas.microsoft.com/office/drawing/2014/main" id="{91DFE819-5461-A3EC-26DC-2A7C3A2D8C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896" y="3429000"/>
                <a:ext cx="144016" cy="0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7" name="Skupina 716">
            <a:extLst>
              <a:ext uri="{FF2B5EF4-FFF2-40B4-BE49-F238E27FC236}">
                <a16:creationId xmlns:a16="http://schemas.microsoft.com/office/drawing/2014/main" id="{E24B8580-AF1A-1B11-104D-03B1E5D60C26}"/>
              </a:ext>
            </a:extLst>
          </p:cNvPr>
          <p:cNvGrpSpPr/>
          <p:nvPr/>
        </p:nvGrpSpPr>
        <p:grpSpPr>
          <a:xfrm>
            <a:off x="2216696" y="2708920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718" name="Skupina 717">
              <a:extLst>
                <a:ext uri="{FF2B5EF4-FFF2-40B4-BE49-F238E27FC236}">
                  <a16:creationId xmlns:a16="http://schemas.microsoft.com/office/drawing/2014/main" id="{FA51556F-0CED-F293-D4A7-19B1021404AA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725" name="Rovnoramenný trojúhelník 724">
                <a:extLst>
                  <a:ext uri="{FF2B5EF4-FFF2-40B4-BE49-F238E27FC236}">
                    <a16:creationId xmlns:a16="http://schemas.microsoft.com/office/drawing/2014/main" id="{19D0AF5D-E6F1-9B22-FA5A-0254B2DE6AC6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726" name="Přímá spojnice 725">
                <a:extLst>
                  <a:ext uri="{FF2B5EF4-FFF2-40B4-BE49-F238E27FC236}">
                    <a16:creationId xmlns:a16="http://schemas.microsoft.com/office/drawing/2014/main" id="{470B7ACA-A8CA-2C60-C8EE-7F5441A0E40F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Přímá spojnice 726">
                <a:extLst>
                  <a:ext uri="{FF2B5EF4-FFF2-40B4-BE49-F238E27FC236}">
                    <a16:creationId xmlns:a16="http://schemas.microsoft.com/office/drawing/2014/main" id="{A929D4CA-1577-FD04-EDE5-A8B6391F691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9" name="Skupina 718">
              <a:extLst>
                <a:ext uri="{FF2B5EF4-FFF2-40B4-BE49-F238E27FC236}">
                  <a16:creationId xmlns:a16="http://schemas.microsoft.com/office/drawing/2014/main" id="{810ADB37-1727-3D06-952C-78AFA14ABAA1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722" name="Přímá spojnice 721">
                <a:extLst>
                  <a:ext uri="{FF2B5EF4-FFF2-40B4-BE49-F238E27FC236}">
                    <a16:creationId xmlns:a16="http://schemas.microsoft.com/office/drawing/2014/main" id="{8BE98691-077F-1C1F-1377-5E827B2EB36B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Přímá spojnice 722">
                <a:extLst>
                  <a:ext uri="{FF2B5EF4-FFF2-40B4-BE49-F238E27FC236}">
                    <a16:creationId xmlns:a16="http://schemas.microsoft.com/office/drawing/2014/main" id="{FC765B8D-4FF6-F415-56AF-3BE577D36E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Obdélník 723">
                <a:extLst>
                  <a:ext uri="{FF2B5EF4-FFF2-40B4-BE49-F238E27FC236}">
                    <a16:creationId xmlns:a16="http://schemas.microsoft.com/office/drawing/2014/main" id="{60EB1CA6-6E77-F919-E5B1-987D79177B32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720" name="Přímá spojnice se šipkou 719">
              <a:extLst>
                <a:ext uri="{FF2B5EF4-FFF2-40B4-BE49-F238E27FC236}">
                  <a16:creationId xmlns:a16="http://schemas.microsoft.com/office/drawing/2014/main" id="{9AB16D50-10E6-B6B6-27EC-013724B13669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Přímá spojnice se šipkou 720">
              <a:extLst>
                <a:ext uri="{FF2B5EF4-FFF2-40B4-BE49-F238E27FC236}">
                  <a16:creationId xmlns:a16="http://schemas.microsoft.com/office/drawing/2014/main" id="{B186C9D1-A867-18D3-77C7-253363B7EAE2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8" name="Skupina 727">
            <a:extLst>
              <a:ext uri="{FF2B5EF4-FFF2-40B4-BE49-F238E27FC236}">
                <a16:creationId xmlns:a16="http://schemas.microsoft.com/office/drawing/2014/main" id="{BE2AFC19-91C1-F101-E772-D29827A526D6}"/>
              </a:ext>
            </a:extLst>
          </p:cNvPr>
          <p:cNvGrpSpPr/>
          <p:nvPr/>
        </p:nvGrpSpPr>
        <p:grpSpPr>
          <a:xfrm>
            <a:off x="1040656" y="1484784"/>
            <a:ext cx="167928" cy="288032"/>
            <a:chOff x="5649168" y="2564904"/>
            <a:chExt cx="167928" cy="288032"/>
          </a:xfrm>
        </p:grpSpPr>
        <p:sp>
          <p:nvSpPr>
            <p:cNvPr id="729" name="Ovál 728">
              <a:extLst>
                <a:ext uri="{FF2B5EF4-FFF2-40B4-BE49-F238E27FC236}">
                  <a16:creationId xmlns:a16="http://schemas.microsoft.com/office/drawing/2014/main" id="{D08C587D-E06F-4059-2844-C08069255E5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0" name="Přímá spojnice 729">
              <a:extLst>
                <a:ext uri="{FF2B5EF4-FFF2-40B4-BE49-F238E27FC236}">
                  <a16:creationId xmlns:a16="http://schemas.microsoft.com/office/drawing/2014/main" id="{54A33550-4A7F-F1ED-5B43-80EE9F27F26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Přímá spojnice 730">
              <a:extLst>
                <a:ext uri="{FF2B5EF4-FFF2-40B4-BE49-F238E27FC236}">
                  <a16:creationId xmlns:a16="http://schemas.microsoft.com/office/drawing/2014/main" id="{6916DA45-5BE2-E477-474A-18C865D8F0B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3" name="Přímá spojnice 732">
              <a:extLst>
                <a:ext uri="{FF2B5EF4-FFF2-40B4-BE49-F238E27FC236}">
                  <a16:creationId xmlns:a16="http://schemas.microsoft.com/office/drawing/2014/main" id="{F712FD0A-299F-76D8-EA01-91DD168CF8D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4" name="Přímá spojnice 733">
            <a:extLst>
              <a:ext uri="{FF2B5EF4-FFF2-40B4-BE49-F238E27FC236}">
                <a16:creationId xmlns:a16="http://schemas.microsoft.com/office/drawing/2014/main" id="{6246C192-107A-A2B6-B8D2-5B6539465524}"/>
              </a:ext>
            </a:extLst>
          </p:cNvPr>
          <p:cNvCxnSpPr>
            <a:cxnSpLocks/>
          </p:cNvCxnSpPr>
          <p:nvPr/>
        </p:nvCxnSpPr>
        <p:spPr>
          <a:xfrm flipH="1">
            <a:off x="1208584" y="1628800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6" name="Přímá spojnice 735">
            <a:extLst>
              <a:ext uri="{FF2B5EF4-FFF2-40B4-BE49-F238E27FC236}">
                <a16:creationId xmlns:a16="http://schemas.microsoft.com/office/drawing/2014/main" id="{0D14575C-4CCD-A10C-5D42-5AC739EA3C4C}"/>
              </a:ext>
            </a:extLst>
          </p:cNvPr>
          <p:cNvCxnSpPr>
            <a:cxnSpLocks/>
          </p:cNvCxnSpPr>
          <p:nvPr/>
        </p:nvCxnSpPr>
        <p:spPr>
          <a:xfrm flipV="1">
            <a:off x="1568624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8" name="Skupina 737">
            <a:extLst>
              <a:ext uri="{FF2B5EF4-FFF2-40B4-BE49-F238E27FC236}">
                <a16:creationId xmlns:a16="http://schemas.microsoft.com/office/drawing/2014/main" id="{1230B6C7-D833-6F7F-6FB2-C4A3B348633C}"/>
              </a:ext>
            </a:extLst>
          </p:cNvPr>
          <p:cNvGrpSpPr/>
          <p:nvPr/>
        </p:nvGrpSpPr>
        <p:grpSpPr>
          <a:xfrm>
            <a:off x="1424608" y="2348880"/>
            <a:ext cx="288032" cy="288032"/>
            <a:chOff x="5529064" y="2564904"/>
            <a:chExt cx="288032" cy="288032"/>
          </a:xfrm>
        </p:grpSpPr>
        <p:sp>
          <p:nvSpPr>
            <p:cNvPr id="739" name="Ovál 738">
              <a:extLst>
                <a:ext uri="{FF2B5EF4-FFF2-40B4-BE49-F238E27FC236}">
                  <a16:creationId xmlns:a16="http://schemas.microsoft.com/office/drawing/2014/main" id="{7172DCE8-6CD4-B12D-1AD2-8DC90C9D4D5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40" name="Přímá spojnice 739">
              <a:extLst>
                <a:ext uri="{FF2B5EF4-FFF2-40B4-BE49-F238E27FC236}">
                  <a16:creationId xmlns:a16="http://schemas.microsoft.com/office/drawing/2014/main" id="{6D698283-DEA3-DF60-1BC3-9A5F8035087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Přímá spojnice 740">
              <a:extLst>
                <a:ext uri="{FF2B5EF4-FFF2-40B4-BE49-F238E27FC236}">
                  <a16:creationId xmlns:a16="http://schemas.microsoft.com/office/drawing/2014/main" id="{006738F6-71FA-DB47-3E5D-73AF8811D37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Přímá spojnice 741">
              <a:extLst>
                <a:ext uri="{FF2B5EF4-FFF2-40B4-BE49-F238E27FC236}">
                  <a16:creationId xmlns:a16="http://schemas.microsoft.com/office/drawing/2014/main" id="{3F072058-766B-5F53-2049-1C0815A0FA3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Přímá spojnice 742">
              <a:extLst>
                <a:ext uri="{FF2B5EF4-FFF2-40B4-BE49-F238E27FC236}">
                  <a16:creationId xmlns:a16="http://schemas.microsoft.com/office/drawing/2014/main" id="{B8327F15-9FA1-AA01-1232-6A81EDC82C0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44" name="Přímá spojnice 743">
            <a:extLst>
              <a:ext uri="{FF2B5EF4-FFF2-40B4-BE49-F238E27FC236}">
                <a16:creationId xmlns:a16="http://schemas.microsoft.com/office/drawing/2014/main" id="{E0C4032D-5645-6BB1-EDFF-F3FCFE06D86D}"/>
              </a:ext>
            </a:extLst>
          </p:cNvPr>
          <p:cNvCxnSpPr>
            <a:cxnSpLocks/>
          </p:cNvCxnSpPr>
          <p:nvPr/>
        </p:nvCxnSpPr>
        <p:spPr>
          <a:xfrm>
            <a:off x="1352600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Přímá spojnice 746">
            <a:extLst>
              <a:ext uri="{FF2B5EF4-FFF2-40B4-BE49-F238E27FC236}">
                <a16:creationId xmlns:a16="http://schemas.microsoft.com/office/drawing/2014/main" id="{3351BA41-6CF2-0AE5-54A1-A1A2693C6A97}"/>
              </a:ext>
            </a:extLst>
          </p:cNvPr>
          <p:cNvCxnSpPr>
            <a:cxnSpLocks/>
          </p:cNvCxnSpPr>
          <p:nvPr/>
        </p:nvCxnSpPr>
        <p:spPr>
          <a:xfrm>
            <a:off x="1352600" y="249289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9" name="Skupina 748">
            <a:extLst>
              <a:ext uri="{FF2B5EF4-FFF2-40B4-BE49-F238E27FC236}">
                <a16:creationId xmlns:a16="http://schemas.microsoft.com/office/drawing/2014/main" id="{07644FDD-A59D-58B3-8553-36533486E75A}"/>
              </a:ext>
            </a:extLst>
          </p:cNvPr>
          <p:cNvGrpSpPr/>
          <p:nvPr/>
        </p:nvGrpSpPr>
        <p:grpSpPr>
          <a:xfrm>
            <a:off x="1784648" y="2470696"/>
            <a:ext cx="288032" cy="166216"/>
            <a:chOff x="5529064" y="2686720"/>
            <a:chExt cx="288032" cy="166216"/>
          </a:xfrm>
        </p:grpSpPr>
        <p:sp>
          <p:nvSpPr>
            <p:cNvPr id="750" name="Ovál 749">
              <a:extLst>
                <a:ext uri="{FF2B5EF4-FFF2-40B4-BE49-F238E27FC236}">
                  <a16:creationId xmlns:a16="http://schemas.microsoft.com/office/drawing/2014/main" id="{E5B5CBC8-6D81-21B2-D41E-730B96A0BCA6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51" name="Přímá spojnice 750">
              <a:extLst>
                <a:ext uri="{FF2B5EF4-FFF2-40B4-BE49-F238E27FC236}">
                  <a16:creationId xmlns:a16="http://schemas.microsoft.com/office/drawing/2014/main" id="{421AC067-CD57-AA58-2DED-2CD4C962CBA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Přímá spojnice 751">
              <a:extLst>
                <a:ext uri="{FF2B5EF4-FFF2-40B4-BE49-F238E27FC236}">
                  <a16:creationId xmlns:a16="http://schemas.microsoft.com/office/drawing/2014/main" id="{F2525652-0B6F-BC48-9499-356A956D8CC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Přímá spojnice 752">
              <a:extLst>
                <a:ext uri="{FF2B5EF4-FFF2-40B4-BE49-F238E27FC236}">
                  <a16:creationId xmlns:a16="http://schemas.microsoft.com/office/drawing/2014/main" id="{2DD6F95B-31D8-2992-C64E-81F9F5AD6517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1" name="Skupina 760">
            <a:extLst>
              <a:ext uri="{FF2B5EF4-FFF2-40B4-BE49-F238E27FC236}">
                <a16:creationId xmlns:a16="http://schemas.microsoft.com/office/drawing/2014/main" id="{8849287A-008C-4A37-B5E0-3B3FC6704C8D}"/>
              </a:ext>
            </a:extLst>
          </p:cNvPr>
          <p:cNvGrpSpPr/>
          <p:nvPr/>
        </p:nvGrpSpPr>
        <p:grpSpPr>
          <a:xfrm>
            <a:off x="1784648" y="3212976"/>
            <a:ext cx="288032" cy="167536"/>
            <a:chOff x="5529064" y="2564904"/>
            <a:chExt cx="288032" cy="167536"/>
          </a:xfrm>
        </p:grpSpPr>
        <p:sp>
          <p:nvSpPr>
            <p:cNvPr id="762" name="Ovál 761">
              <a:extLst>
                <a:ext uri="{FF2B5EF4-FFF2-40B4-BE49-F238E27FC236}">
                  <a16:creationId xmlns:a16="http://schemas.microsoft.com/office/drawing/2014/main" id="{C635B38C-B929-6360-065E-84792FFC65A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3" name="Přímá spojnice 762">
              <a:extLst>
                <a:ext uri="{FF2B5EF4-FFF2-40B4-BE49-F238E27FC236}">
                  <a16:creationId xmlns:a16="http://schemas.microsoft.com/office/drawing/2014/main" id="{725E8E3C-BADE-512B-52CF-6C10E422B94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5" name="Přímá spojnice 764">
              <a:extLst>
                <a:ext uri="{FF2B5EF4-FFF2-40B4-BE49-F238E27FC236}">
                  <a16:creationId xmlns:a16="http://schemas.microsoft.com/office/drawing/2014/main" id="{3C7D6A94-1A2C-233E-3415-1C98212D19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Přímá spojnice 765">
              <a:extLst>
                <a:ext uri="{FF2B5EF4-FFF2-40B4-BE49-F238E27FC236}">
                  <a16:creationId xmlns:a16="http://schemas.microsoft.com/office/drawing/2014/main" id="{6274C4CE-C476-8CB7-5C5A-3A940E0485E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7" name="Skupina 766">
            <a:extLst>
              <a:ext uri="{FF2B5EF4-FFF2-40B4-BE49-F238E27FC236}">
                <a16:creationId xmlns:a16="http://schemas.microsoft.com/office/drawing/2014/main" id="{E44A5659-64F0-CE17-58B9-9B1E138C115B}"/>
              </a:ext>
            </a:extLst>
          </p:cNvPr>
          <p:cNvGrpSpPr/>
          <p:nvPr/>
        </p:nvGrpSpPr>
        <p:grpSpPr>
          <a:xfrm>
            <a:off x="1424608" y="3212976"/>
            <a:ext cx="288032" cy="167536"/>
            <a:chOff x="5529064" y="2564904"/>
            <a:chExt cx="288032" cy="167536"/>
          </a:xfrm>
        </p:grpSpPr>
        <p:sp>
          <p:nvSpPr>
            <p:cNvPr id="768" name="Ovál 767">
              <a:extLst>
                <a:ext uri="{FF2B5EF4-FFF2-40B4-BE49-F238E27FC236}">
                  <a16:creationId xmlns:a16="http://schemas.microsoft.com/office/drawing/2014/main" id="{2B735618-B5DA-4766-E33D-72F37FFF32A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9" name="Přímá spojnice 768">
              <a:extLst>
                <a:ext uri="{FF2B5EF4-FFF2-40B4-BE49-F238E27FC236}">
                  <a16:creationId xmlns:a16="http://schemas.microsoft.com/office/drawing/2014/main" id="{9A3A9CCD-885E-51DD-7916-0495CE4241B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Přímá spojnice 770">
              <a:extLst>
                <a:ext uri="{FF2B5EF4-FFF2-40B4-BE49-F238E27FC236}">
                  <a16:creationId xmlns:a16="http://schemas.microsoft.com/office/drawing/2014/main" id="{94F408D4-A069-9298-CDE9-4F2C8209CF1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Přímá spojnice 771">
              <a:extLst>
                <a:ext uri="{FF2B5EF4-FFF2-40B4-BE49-F238E27FC236}">
                  <a16:creationId xmlns:a16="http://schemas.microsoft.com/office/drawing/2014/main" id="{7C362BFB-621C-8769-3EA9-AB791688E54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3" name="Skupina 772">
            <a:extLst>
              <a:ext uri="{FF2B5EF4-FFF2-40B4-BE49-F238E27FC236}">
                <a16:creationId xmlns:a16="http://schemas.microsoft.com/office/drawing/2014/main" id="{3DE36DA8-9821-C3AF-F656-DD72694B3A7A}"/>
              </a:ext>
            </a:extLst>
          </p:cNvPr>
          <p:cNvGrpSpPr/>
          <p:nvPr/>
        </p:nvGrpSpPr>
        <p:grpSpPr>
          <a:xfrm>
            <a:off x="1040656" y="3212976"/>
            <a:ext cx="167928" cy="288032"/>
            <a:chOff x="5649168" y="2564904"/>
            <a:chExt cx="167928" cy="288032"/>
          </a:xfrm>
        </p:grpSpPr>
        <p:sp>
          <p:nvSpPr>
            <p:cNvPr id="774" name="Ovál 773">
              <a:extLst>
                <a:ext uri="{FF2B5EF4-FFF2-40B4-BE49-F238E27FC236}">
                  <a16:creationId xmlns:a16="http://schemas.microsoft.com/office/drawing/2014/main" id="{2E83A214-5BA6-43BD-F90D-5EBFAE9A1C0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75" name="Přímá spojnice 774">
              <a:extLst>
                <a:ext uri="{FF2B5EF4-FFF2-40B4-BE49-F238E27FC236}">
                  <a16:creationId xmlns:a16="http://schemas.microsoft.com/office/drawing/2014/main" id="{72C51CB9-1A6E-3017-7608-DC9F11B3388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6" name="Přímá spojnice 775">
              <a:extLst>
                <a:ext uri="{FF2B5EF4-FFF2-40B4-BE49-F238E27FC236}">
                  <a16:creationId xmlns:a16="http://schemas.microsoft.com/office/drawing/2014/main" id="{5988AD01-719D-4D6B-0B7F-CC6AA31865A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Přímá spojnice 777">
              <a:extLst>
                <a:ext uri="{FF2B5EF4-FFF2-40B4-BE49-F238E27FC236}">
                  <a16:creationId xmlns:a16="http://schemas.microsoft.com/office/drawing/2014/main" id="{D8D56AB7-C3C3-FBAE-5DA6-0392076171D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9" name="Přímá spojnice 778">
            <a:extLst>
              <a:ext uri="{FF2B5EF4-FFF2-40B4-BE49-F238E27FC236}">
                <a16:creationId xmlns:a16="http://schemas.microsoft.com/office/drawing/2014/main" id="{A51EBFBF-AD60-1E61-159F-84EA9657D6BD}"/>
              </a:ext>
            </a:extLst>
          </p:cNvPr>
          <p:cNvCxnSpPr>
            <a:cxnSpLocks/>
          </p:cNvCxnSpPr>
          <p:nvPr/>
        </p:nvCxnSpPr>
        <p:spPr>
          <a:xfrm flipV="1">
            <a:off x="1928664" y="30689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1" name="Přímá spojnice 780">
            <a:extLst>
              <a:ext uri="{FF2B5EF4-FFF2-40B4-BE49-F238E27FC236}">
                <a16:creationId xmlns:a16="http://schemas.microsoft.com/office/drawing/2014/main" id="{1EC3B80F-E7B5-4E71-B8F4-030B3B63C292}"/>
              </a:ext>
            </a:extLst>
          </p:cNvPr>
          <p:cNvCxnSpPr>
            <a:cxnSpLocks/>
          </p:cNvCxnSpPr>
          <p:nvPr/>
        </p:nvCxnSpPr>
        <p:spPr>
          <a:xfrm flipV="1">
            <a:off x="1928664" y="263691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Přímá spojnice 781">
            <a:extLst>
              <a:ext uri="{FF2B5EF4-FFF2-40B4-BE49-F238E27FC236}">
                <a16:creationId xmlns:a16="http://schemas.microsoft.com/office/drawing/2014/main" id="{6651D5BB-6A29-CA8A-EB7E-0CEAA8DC014F}"/>
              </a:ext>
            </a:extLst>
          </p:cNvPr>
          <p:cNvCxnSpPr>
            <a:cxnSpLocks/>
          </p:cNvCxnSpPr>
          <p:nvPr/>
        </p:nvCxnSpPr>
        <p:spPr>
          <a:xfrm flipV="1">
            <a:off x="2288704" y="314096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4" name="Přímá spojnice 783">
            <a:extLst>
              <a:ext uri="{FF2B5EF4-FFF2-40B4-BE49-F238E27FC236}">
                <a16:creationId xmlns:a16="http://schemas.microsoft.com/office/drawing/2014/main" id="{7339AC02-AE57-0B3D-8B9C-B5F26CB90EA0}"/>
              </a:ext>
            </a:extLst>
          </p:cNvPr>
          <p:cNvCxnSpPr>
            <a:cxnSpLocks/>
          </p:cNvCxnSpPr>
          <p:nvPr/>
        </p:nvCxnSpPr>
        <p:spPr>
          <a:xfrm flipH="1">
            <a:off x="2072680" y="335699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Přímá spojnice 785">
            <a:extLst>
              <a:ext uri="{FF2B5EF4-FFF2-40B4-BE49-F238E27FC236}">
                <a16:creationId xmlns:a16="http://schemas.microsoft.com/office/drawing/2014/main" id="{A4B96EAB-F753-1F5D-28D1-7A36CBDB65DE}"/>
              </a:ext>
            </a:extLst>
          </p:cNvPr>
          <p:cNvCxnSpPr>
            <a:cxnSpLocks/>
          </p:cNvCxnSpPr>
          <p:nvPr/>
        </p:nvCxnSpPr>
        <p:spPr>
          <a:xfrm flipH="1">
            <a:off x="1208584" y="335699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8" name="Přímá spojnice 787">
            <a:extLst>
              <a:ext uri="{FF2B5EF4-FFF2-40B4-BE49-F238E27FC236}">
                <a16:creationId xmlns:a16="http://schemas.microsoft.com/office/drawing/2014/main" id="{279F0E61-B117-0116-27F6-4CF792C3FE4C}"/>
              </a:ext>
            </a:extLst>
          </p:cNvPr>
          <p:cNvCxnSpPr>
            <a:cxnSpLocks/>
            <a:stCxn id="774" idx="4"/>
          </p:cNvCxnSpPr>
          <p:nvPr/>
        </p:nvCxnSpPr>
        <p:spPr>
          <a:xfrm flipV="1">
            <a:off x="1063516" y="2420888"/>
            <a:ext cx="1052" cy="91390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1" name="Přímá spojnice 790">
            <a:extLst>
              <a:ext uri="{FF2B5EF4-FFF2-40B4-BE49-F238E27FC236}">
                <a16:creationId xmlns:a16="http://schemas.microsoft.com/office/drawing/2014/main" id="{A478361E-BD53-D947-7C29-FC8510E304DA}"/>
              </a:ext>
            </a:extLst>
          </p:cNvPr>
          <p:cNvCxnSpPr>
            <a:cxnSpLocks/>
          </p:cNvCxnSpPr>
          <p:nvPr/>
        </p:nvCxnSpPr>
        <p:spPr>
          <a:xfrm flipH="1">
            <a:off x="1712640" y="2492896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Přímá spojnice 792">
            <a:extLst>
              <a:ext uri="{FF2B5EF4-FFF2-40B4-BE49-F238E27FC236}">
                <a16:creationId xmlns:a16="http://schemas.microsoft.com/office/drawing/2014/main" id="{5F82B0E5-1756-2E23-714C-070CE7E11047}"/>
              </a:ext>
            </a:extLst>
          </p:cNvPr>
          <p:cNvCxnSpPr>
            <a:cxnSpLocks/>
          </p:cNvCxnSpPr>
          <p:nvPr/>
        </p:nvCxnSpPr>
        <p:spPr>
          <a:xfrm flipV="1">
            <a:off x="2288704" y="249289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Přímá spojnice 794">
            <a:extLst>
              <a:ext uri="{FF2B5EF4-FFF2-40B4-BE49-F238E27FC236}">
                <a16:creationId xmlns:a16="http://schemas.microsoft.com/office/drawing/2014/main" id="{84A978A0-44ED-229E-2A14-9BE250A8A151}"/>
              </a:ext>
            </a:extLst>
          </p:cNvPr>
          <p:cNvCxnSpPr>
            <a:cxnSpLocks/>
            <a:endCxn id="774" idx="0"/>
          </p:cNvCxnSpPr>
          <p:nvPr/>
        </p:nvCxnSpPr>
        <p:spPr>
          <a:xfrm flipH="1" flipV="1">
            <a:off x="1063516" y="3380512"/>
            <a:ext cx="1052" cy="40852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Přímá spojnice 796">
            <a:extLst>
              <a:ext uri="{FF2B5EF4-FFF2-40B4-BE49-F238E27FC236}">
                <a16:creationId xmlns:a16="http://schemas.microsoft.com/office/drawing/2014/main" id="{D2D26127-1277-5AC0-C044-2E8AA7052738}"/>
              </a:ext>
            </a:extLst>
          </p:cNvPr>
          <p:cNvCxnSpPr>
            <a:cxnSpLocks/>
          </p:cNvCxnSpPr>
          <p:nvPr/>
        </p:nvCxnSpPr>
        <p:spPr>
          <a:xfrm flipH="1">
            <a:off x="2720752" y="31409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9" name="Skupina 798">
            <a:extLst>
              <a:ext uri="{FF2B5EF4-FFF2-40B4-BE49-F238E27FC236}">
                <a16:creationId xmlns:a16="http://schemas.microsoft.com/office/drawing/2014/main" id="{FDFEFE18-185D-D6FF-5617-B9EA950C3925}"/>
              </a:ext>
            </a:extLst>
          </p:cNvPr>
          <p:cNvGrpSpPr/>
          <p:nvPr/>
        </p:nvGrpSpPr>
        <p:grpSpPr>
          <a:xfrm>
            <a:off x="3224808" y="2996952"/>
            <a:ext cx="165824" cy="288032"/>
            <a:chOff x="5529064" y="2564904"/>
            <a:chExt cx="165824" cy="288032"/>
          </a:xfrm>
        </p:grpSpPr>
        <p:sp>
          <p:nvSpPr>
            <p:cNvPr id="800" name="Ovál 799">
              <a:extLst>
                <a:ext uri="{FF2B5EF4-FFF2-40B4-BE49-F238E27FC236}">
                  <a16:creationId xmlns:a16="http://schemas.microsoft.com/office/drawing/2014/main" id="{1A463379-15E6-A5A3-79ED-6D475E43B53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02" name="Přímá spojnice 801">
              <a:extLst>
                <a:ext uri="{FF2B5EF4-FFF2-40B4-BE49-F238E27FC236}">
                  <a16:creationId xmlns:a16="http://schemas.microsoft.com/office/drawing/2014/main" id="{69DA4AE9-10DF-9D8F-2978-12531950EF4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Přímá spojnice 802">
              <a:extLst>
                <a:ext uri="{FF2B5EF4-FFF2-40B4-BE49-F238E27FC236}">
                  <a16:creationId xmlns:a16="http://schemas.microsoft.com/office/drawing/2014/main" id="{41CBDBB1-D733-7039-C355-C660AC3BA8D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Přímá spojnice 803">
              <a:extLst>
                <a:ext uri="{FF2B5EF4-FFF2-40B4-BE49-F238E27FC236}">
                  <a16:creationId xmlns:a16="http://schemas.microsoft.com/office/drawing/2014/main" id="{080DCE12-0306-992A-16ED-47453378368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7" name="Skupina 806">
            <a:extLst>
              <a:ext uri="{FF2B5EF4-FFF2-40B4-BE49-F238E27FC236}">
                <a16:creationId xmlns:a16="http://schemas.microsoft.com/office/drawing/2014/main" id="{6BA1DC29-BE6B-AA76-A551-1647C6EA29FF}"/>
              </a:ext>
            </a:extLst>
          </p:cNvPr>
          <p:cNvGrpSpPr/>
          <p:nvPr/>
        </p:nvGrpSpPr>
        <p:grpSpPr>
          <a:xfrm>
            <a:off x="3224808" y="6165304"/>
            <a:ext cx="288032" cy="167536"/>
            <a:chOff x="5529064" y="2564904"/>
            <a:chExt cx="288032" cy="167536"/>
          </a:xfrm>
        </p:grpSpPr>
        <p:sp>
          <p:nvSpPr>
            <p:cNvPr id="808" name="Ovál 807">
              <a:extLst>
                <a:ext uri="{FF2B5EF4-FFF2-40B4-BE49-F238E27FC236}">
                  <a16:creationId xmlns:a16="http://schemas.microsoft.com/office/drawing/2014/main" id="{26D605A4-FAEB-8AE2-2E13-88FBC5E1FEA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09" name="Přímá spojnice 808">
              <a:extLst>
                <a:ext uri="{FF2B5EF4-FFF2-40B4-BE49-F238E27FC236}">
                  <a16:creationId xmlns:a16="http://schemas.microsoft.com/office/drawing/2014/main" id="{A0969B61-4A6B-7057-589D-1E10D7B769F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Přímá spojnice 810">
              <a:extLst>
                <a:ext uri="{FF2B5EF4-FFF2-40B4-BE49-F238E27FC236}">
                  <a16:creationId xmlns:a16="http://schemas.microsoft.com/office/drawing/2014/main" id="{5DC4E8AB-6E1B-F971-6908-E9A4989282D4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Přímá spojnice 811">
              <a:extLst>
                <a:ext uri="{FF2B5EF4-FFF2-40B4-BE49-F238E27FC236}">
                  <a16:creationId xmlns:a16="http://schemas.microsoft.com/office/drawing/2014/main" id="{0916DAE2-A4A7-3C9C-3F97-1F9620334A2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3" name="Přímá spojnice 812">
            <a:extLst>
              <a:ext uri="{FF2B5EF4-FFF2-40B4-BE49-F238E27FC236}">
                <a16:creationId xmlns:a16="http://schemas.microsoft.com/office/drawing/2014/main" id="{8EA6CCDC-2250-FAAC-F979-626BA6EB9863}"/>
              </a:ext>
            </a:extLst>
          </p:cNvPr>
          <p:cNvCxnSpPr>
            <a:cxnSpLocks/>
          </p:cNvCxnSpPr>
          <p:nvPr/>
        </p:nvCxnSpPr>
        <p:spPr>
          <a:xfrm flipV="1">
            <a:off x="3800872" y="76470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6" name="Přímá spojnice 815">
            <a:extLst>
              <a:ext uri="{FF2B5EF4-FFF2-40B4-BE49-F238E27FC236}">
                <a16:creationId xmlns:a16="http://schemas.microsoft.com/office/drawing/2014/main" id="{5630C898-C31F-3ABF-06BA-E47485E9BEBA}"/>
              </a:ext>
            </a:extLst>
          </p:cNvPr>
          <p:cNvCxnSpPr>
            <a:cxnSpLocks/>
          </p:cNvCxnSpPr>
          <p:nvPr/>
        </p:nvCxnSpPr>
        <p:spPr>
          <a:xfrm flipH="1">
            <a:off x="3800872" y="1628800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8" name="Skupina 817">
            <a:extLst>
              <a:ext uri="{FF2B5EF4-FFF2-40B4-BE49-F238E27FC236}">
                <a16:creationId xmlns:a16="http://schemas.microsoft.com/office/drawing/2014/main" id="{2AE2528B-F2E4-EE1C-9646-1F432B4C63AC}"/>
              </a:ext>
            </a:extLst>
          </p:cNvPr>
          <p:cNvGrpSpPr/>
          <p:nvPr/>
        </p:nvGrpSpPr>
        <p:grpSpPr>
          <a:xfrm rot="16200000">
            <a:off x="4808984" y="1268760"/>
            <a:ext cx="144016" cy="720080"/>
            <a:chOff x="3440832" y="1988840"/>
            <a:chExt cx="144016" cy="720080"/>
          </a:xfrm>
          <a:solidFill>
            <a:srgbClr val="00B0F0"/>
          </a:solidFill>
        </p:grpSpPr>
        <p:sp>
          <p:nvSpPr>
            <p:cNvPr id="819" name="Obdélník 818">
              <a:extLst>
                <a:ext uri="{FF2B5EF4-FFF2-40B4-BE49-F238E27FC236}">
                  <a16:creationId xmlns:a16="http://schemas.microsoft.com/office/drawing/2014/main" id="{3BEF0900-4835-F133-F9E0-14F3FE4A74CA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20" name="Přímá spojnice 819">
              <a:extLst>
                <a:ext uri="{FF2B5EF4-FFF2-40B4-BE49-F238E27FC236}">
                  <a16:creationId xmlns:a16="http://schemas.microsoft.com/office/drawing/2014/main" id="{D2889799-059F-BB3D-4788-75A976F535C8}"/>
                </a:ext>
              </a:extLst>
            </p:cNvPr>
            <p:cNvCxnSpPr>
              <a:endCxn id="819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Přímá spojnice 820">
              <a:extLst>
                <a:ext uri="{FF2B5EF4-FFF2-40B4-BE49-F238E27FC236}">
                  <a16:creationId xmlns:a16="http://schemas.microsoft.com/office/drawing/2014/main" id="{F323C7CF-1761-23DD-3056-5C457553063A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2" name="Přímá spojnice 821">
            <a:extLst>
              <a:ext uri="{FF2B5EF4-FFF2-40B4-BE49-F238E27FC236}">
                <a16:creationId xmlns:a16="http://schemas.microsoft.com/office/drawing/2014/main" id="{18D6036B-68A6-B551-12BE-5E3948730E1B}"/>
              </a:ext>
            </a:extLst>
          </p:cNvPr>
          <p:cNvCxnSpPr>
            <a:cxnSpLocks/>
          </p:cNvCxnSpPr>
          <p:nvPr/>
        </p:nvCxnSpPr>
        <p:spPr>
          <a:xfrm flipH="1">
            <a:off x="5241032" y="1628800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Přímá spojnice 823">
            <a:extLst>
              <a:ext uri="{FF2B5EF4-FFF2-40B4-BE49-F238E27FC236}">
                <a16:creationId xmlns:a16="http://schemas.microsoft.com/office/drawing/2014/main" id="{6EF4BE41-C607-BF12-6F4A-E7F98C77ECBA}"/>
              </a:ext>
            </a:extLst>
          </p:cNvPr>
          <p:cNvCxnSpPr>
            <a:cxnSpLocks/>
          </p:cNvCxnSpPr>
          <p:nvPr/>
        </p:nvCxnSpPr>
        <p:spPr>
          <a:xfrm flipV="1">
            <a:off x="7617296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Přímá spojnice 825">
            <a:extLst>
              <a:ext uri="{FF2B5EF4-FFF2-40B4-BE49-F238E27FC236}">
                <a16:creationId xmlns:a16="http://schemas.microsoft.com/office/drawing/2014/main" id="{C2FD4377-66A5-6A61-17D1-BE9BCA80942B}"/>
              </a:ext>
            </a:extLst>
          </p:cNvPr>
          <p:cNvCxnSpPr>
            <a:cxnSpLocks/>
          </p:cNvCxnSpPr>
          <p:nvPr/>
        </p:nvCxnSpPr>
        <p:spPr>
          <a:xfrm flipV="1">
            <a:off x="7617296" y="17008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Přímá spojnice 828">
            <a:extLst>
              <a:ext uri="{FF2B5EF4-FFF2-40B4-BE49-F238E27FC236}">
                <a16:creationId xmlns:a16="http://schemas.microsoft.com/office/drawing/2014/main" id="{FF76CF87-1513-A96C-89DD-39B344C0F76E}"/>
              </a:ext>
            </a:extLst>
          </p:cNvPr>
          <p:cNvCxnSpPr>
            <a:cxnSpLocks/>
          </p:cNvCxnSpPr>
          <p:nvPr/>
        </p:nvCxnSpPr>
        <p:spPr>
          <a:xfrm flipH="1">
            <a:off x="7473280" y="278092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Přímá spojnice 856">
            <a:extLst>
              <a:ext uri="{FF2B5EF4-FFF2-40B4-BE49-F238E27FC236}">
                <a16:creationId xmlns:a16="http://schemas.microsoft.com/office/drawing/2014/main" id="{40812BD6-34B9-ACDE-2F18-F35688AB2FF6}"/>
              </a:ext>
            </a:extLst>
          </p:cNvPr>
          <p:cNvCxnSpPr>
            <a:cxnSpLocks/>
          </p:cNvCxnSpPr>
          <p:nvPr/>
        </p:nvCxnSpPr>
        <p:spPr>
          <a:xfrm flipV="1">
            <a:off x="7617296" y="25649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Přímá spojnice 860">
            <a:extLst>
              <a:ext uri="{FF2B5EF4-FFF2-40B4-BE49-F238E27FC236}">
                <a16:creationId xmlns:a16="http://schemas.microsoft.com/office/drawing/2014/main" id="{9D89AEF6-A31E-C4D7-8EAF-D7D5C94CEAD4}"/>
              </a:ext>
            </a:extLst>
          </p:cNvPr>
          <p:cNvCxnSpPr>
            <a:cxnSpLocks/>
          </p:cNvCxnSpPr>
          <p:nvPr/>
        </p:nvCxnSpPr>
        <p:spPr>
          <a:xfrm flipH="1">
            <a:off x="7617296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3" name="Skupina 862">
            <a:extLst>
              <a:ext uri="{FF2B5EF4-FFF2-40B4-BE49-F238E27FC236}">
                <a16:creationId xmlns:a16="http://schemas.microsoft.com/office/drawing/2014/main" id="{85F7573F-9D01-3B54-8797-B7DE6D923CA7}"/>
              </a:ext>
            </a:extLst>
          </p:cNvPr>
          <p:cNvGrpSpPr/>
          <p:nvPr/>
        </p:nvGrpSpPr>
        <p:grpSpPr>
          <a:xfrm>
            <a:off x="7593384" y="2348880"/>
            <a:ext cx="167928" cy="288032"/>
            <a:chOff x="5649168" y="2564904"/>
            <a:chExt cx="167928" cy="288032"/>
          </a:xfrm>
        </p:grpSpPr>
        <p:sp>
          <p:nvSpPr>
            <p:cNvPr id="864" name="Ovál 863">
              <a:extLst>
                <a:ext uri="{FF2B5EF4-FFF2-40B4-BE49-F238E27FC236}">
                  <a16:creationId xmlns:a16="http://schemas.microsoft.com/office/drawing/2014/main" id="{B012F7FE-5709-2B0F-F357-A9C12331295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5" name="Přímá spojnice 864">
              <a:extLst>
                <a:ext uri="{FF2B5EF4-FFF2-40B4-BE49-F238E27FC236}">
                  <a16:creationId xmlns:a16="http://schemas.microsoft.com/office/drawing/2014/main" id="{55F499CE-6513-A609-FF5C-34FA6690B8A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Přímá spojnice 865">
              <a:extLst>
                <a:ext uri="{FF2B5EF4-FFF2-40B4-BE49-F238E27FC236}">
                  <a16:creationId xmlns:a16="http://schemas.microsoft.com/office/drawing/2014/main" id="{41F5793D-DF5D-BD4E-4D0F-D4D240C682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Přímá spojnice 867">
              <a:extLst>
                <a:ext uri="{FF2B5EF4-FFF2-40B4-BE49-F238E27FC236}">
                  <a16:creationId xmlns:a16="http://schemas.microsoft.com/office/drawing/2014/main" id="{F9C30D58-8709-FE8C-F2A6-3FFFF4E6703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9" name="TextovéPole 868">
            <a:extLst>
              <a:ext uri="{FF2B5EF4-FFF2-40B4-BE49-F238E27FC236}">
                <a16:creationId xmlns:a16="http://schemas.microsoft.com/office/drawing/2014/main" id="{5ACE8EF0-70D0-55C2-7423-990697CB3CDF}"/>
              </a:ext>
            </a:extLst>
          </p:cNvPr>
          <p:cNvSpPr txBox="1"/>
          <p:nvPr/>
        </p:nvSpPr>
        <p:spPr>
          <a:xfrm>
            <a:off x="3872880" y="1412776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nahoď</a:t>
            </a:r>
          </a:p>
        </p:txBody>
      </p:sp>
      <p:cxnSp>
        <p:nvCxnSpPr>
          <p:cNvPr id="870" name="Přímá spojnice 869">
            <a:extLst>
              <a:ext uri="{FF2B5EF4-FFF2-40B4-BE49-F238E27FC236}">
                <a16:creationId xmlns:a16="http://schemas.microsoft.com/office/drawing/2014/main" id="{D48D8C86-5224-01D2-C13D-4897AE71D6D8}"/>
              </a:ext>
            </a:extLst>
          </p:cNvPr>
          <p:cNvCxnSpPr>
            <a:cxnSpLocks/>
          </p:cNvCxnSpPr>
          <p:nvPr/>
        </p:nvCxnSpPr>
        <p:spPr>
          <a:xfrm flipH="1">
            <a:off x="3656856" y="4221088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2" name="Přímá spojnice 871">
            <a:extLst>
              <a:ext uri="{FF2B5EF4-FFF2-40B4-BE49-F238E27FC236}">
                <a16:creationId xmlns:a16="http://schemas.microsoft.com/office/drawing/2014/main" id="{FD015D20-E2CE-8A9C-B2AE-32615F9F824B}"/>
              </a:ext>
            </a:extLst>
          </p:cNvPr>
          <p:cNvCxnSpPr>
            <a:cxnSpLocks/>
          </p:cNvCxnSpPr>
          <p:nvPr/>
        </p:nvCxnSpPr>
        <p:spPr>
          <a:xfrm flipH="1">
            <a:off x="2720752" y="270892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3" name="Přímá spojnice 872">
            <a:extLst>
              <a:ext uri="{FF2B5EF4-FFF2-40B4-BE49-F238E27FC236}">
                <a16:creationId xmlns:a16="http://schemas.microsoft.com/office/drawing/2014/main" id="{ACA506A9-2B5D-9FFA-8B0B-749F99282234}"/>
              </a:ext>
            </a:extLst>
          </p:cNvPr>
          <p:cNvCxnSpPr>
            <a:cxnSpLocks/>
          </p:cNvCxnSpPr>
          <p:nvPr/>
        </p:nvCxnSpPr>
        <p:spPr>
          <a:xfrm>
            <a:off x="3656856" y="2708920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1" name="Skupina 880">
            <a:extLst>
              <a:ext uri="{FF2B5EF4-FFF2-40B4-BE49-F238E27FC236}">
                <a16:creationId xmlns:a16="http://schemas.microsoft.com/office/drawing/2014/main" id="{10719CB5-6C6D-849C-821D-3E671A2B0CDF}"/>
              </a:ext>
            </a:extLst>
          </p:cNvPr>
          <p:cNvGrpSpPr/>
          <p:nvPr/>
        </p:nvGrpSpPr>
        <p:grpSpPr>
          <a:xfrm>
            <a:off x="416496" y="6237312"/>
            <a:ext cx="216024" cy="144016"/>
            <a:chOff x="2000672" y="2636912"/>
            <a:chExt cx="216024" cy="144016"/>
          </a:xfrm>
        </p:grpSpPr>
        <p:grpSp>
          <p:nvGrpSpPr>
            <p:cNvPr id="882" name="Skupina 881">
              <a:extLst>
                <a:ext uri="{FF2B5EF4-FFF2-40B4-BE49-F238E27FC236}">
                  <a16:creationId xmlns:a16="http://schemas.microsoft.com/office/drawing/2014/main" id="{FF332E97-B447-24DD-F42C-55B460815D42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887" name="Ovál 886">
                <a:extLst>
                  <a:ext uri="{FF2B5EF4-FFF2-40B4-BE49-F238E27FC236}">
                    <a16:creationId xmlns:a16="http://schemas.microsoft.com/office/drawing/2014/main" id="{34ED1631-79DA-6D02-251F-53847724C4EB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88" name="Přímá spojnice 887">
                <a:extLst>
                  <a:ext uri="{FF2B5EF4-FFF2-40B4-BE49-F238E27FC236}">
                    <a16:creationId xmlns:a16="http://schemas.microsoft.com/office/drawing/2014/main" id="{C50638AD-E8A7-ACDF-E29D-DD1B8B415E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5" name="Přímá spojnice 884">
              <a:extLst>
                <a:ext uri="{FF2B5EF4-FFF2-40B4-BE49-F238E27FC236}">
                  <a16:creationId xmlns:a16="http://schemas.microsoft.com/office/drawing/2014/main" id="{E5266769-507E-3B4A-1297-008FB6D775CF}"/>
                </a:ext>
              </a:extLst>
            </p:cNvPr>
            <p:cNvCxnSpPr>
              <a:cxnSpLocks/>
              <a:endCxn id="887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9" name="TextovéPole 888">
            <a:extLst>
              <a:ext uri="{FF2B5EF4-FFF2-40B4-BE49-F238E27FC236}">
                <a16:creationId xmlns:a16="http://schemas.microsoft.com/office/drawing/2014/main" id="{790031AA-E5D0-1D26-5785-CBD5EDCEAE8B}"/>
              </a:ext>
            </a:extLst>
          </p:cNvPr>
          <p:cNvSpPr txBox="1"/>
          <p:nvPr/>
        </p:nvSpPr>
        <p:spPr>
          <a:xfrm>
            <a:off x="128464" y="116632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 až 17V</a:t>
            </a:r>
          </a:p>
        </p:txBody>
      </p:sp>
      <p:sp>
        <p:nvSpPr>
          <p:cNvPr id="890" name="TextovéPole 889">
            <a:extLst>
              <a:ext uri="{FF2B5EF4-FFF2-40B4-BE49-F238E27FC236}">
                <a16:creationId xmlns:a16="http://schemas.microsoft.com/office/drawing/2014/main" id="{66AD67A5-9147-382A-3D51-6C022BA7D736}"/>
              </a:ext>
            </a:extLst>
          </p:cNvPr>
          <p:cNvSpPr txBox="1"/>
          <p:nvPr/>
        </p:nvSpPr>
        <p:spPr>
          <a:xfrm>
            <a:off x="344488" y="609329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892" name="TextovéPole 891">
            <a:extLst>
              <a:ext uri="{FF2B5EF4-FFF2-40B4-BE49-F238E27FC236}">
                <a16:creationId xmlns:a16="http://schemas.microsoft.com/office/drawing/2014/main" id="{BD2A08D1-4A90-4DBD-B563-760F953FF007}"/>
              </a:ext>
            </a:extLst>
          </p:cNvPr>
          <p:cNvSpPr txBox="1"/>
          <p:nvPr/>
        </p:nvSpPr>
        <p:spPr>
          <a:xfrm>
            <a:off x="8985448" y="548680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grpSp>
        <p:nvGrpSpPr>
          <p:cNvPr id="895" name="Skupina 894">
            <a:extLst>
              <a:ext uri="{FF2B5EF4-FFF2-40B4-BE49-F238E27FC236}">
                <a16:creationId xmlns:a16="http://schemas.microsoft.com/office/drawing/2014/main" id="{2E765AA9-7AEC-225A-DF5C-7B61B47E95AD}"/>
              </a:ext>
            </a:extLst>
          </p:cNvPr>
          <p:cNvGrpSpPr/>
          <p:nvPr/>
        </p:nvGrpSpPr>
        <p:grpSpPr>
          <a:xfrm>
            <a:off x="5025008" y="6165304"/>
            <a:ext cx="288032" cy="167536"/>
            <a:chOff x="5529064" y="2564904"/>
            <a:chExt cx="288032" cy="167536"/>
          </a:xfrm>
        </p:grpSpPr>
        <p:sp>
          <p:nvSpPr>
            <p:cNvPr id="896" name="Ovál 895">
              <a:extLst>
                <a:ext uri="{FF2B5EF4-FFF2-40B4-BE49-F238E27FC236}">
                  <a16:creationId xmlns:a16="http://schemas.microsoft.com/office/drawing/2014/main" id="{A8850937-C2B0-4EF3-3855-88DB9F6BD62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7" name="Přímá spojnice 896">
              <a:extLst>
                <a:ext uri="{FF2B5EF4-FFF2-40B4-BE49-F238E27FC236}">
                  <a16:creationId xmlns:a16="http://schemas.microsoft.com/office/drawing/2014/main" id="{0DF012F8-6CA9-3A2F-0A3D-2EF3A19277C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Přímá spojnice 897">
              <a:extLst>
                <a:ext uri="{FF2B5EF4-FFF2-40B4-BE49-F238E27FC236}">
                  <a16:creationId xmlns:a16="http://schemas.microsoft.com/office/drawing/2014/main" id="{EC86E589-B9FB-6C37-57FC-B2A60D3EC5B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Přímá spojnice 898">
              <a:extLst>
                <a:ext uri="{FF2B5EF4-FFF2-40B4-BE49-F238E27FC236}">
                  <a16:creationId xmlns:a16="http://schemas.microsoft.com/office/drawing/2014/main" id="{59F8A657-DE0B-D380-8814-EA658E0D0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0" name="Přímá spojnice 899">
            <a:extLst>
              <a:ext uri="{FF2B5EF4-FFF2-40B4-BE49-F238E27FC236}">
                <a16:creationId xmlns:a16="http://schemas.microsoft.com/office/drawing/2014/main" id="{4DAB0982-D5CB-06F4-08D2-3DADDF293CFA}"/>
              </a:ext>
            </a:extLst>
          </p:cNvPr>
          <p:cNvCxnSpPr>
            <a:cxnSpLocks/>
          </p:cNvCxnSpPr>
          <p:nvPr/>
        </p:nvCxnSpPr>
        <p:spPr>
          <a:xfrm>
            <a:off x="5169024" y="56612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Přímá spojnice 901">
            <a:extLst>
              <a:ext uri="{FF2B5EF4-FFF2-40B4-BE49-F238E27FC236}">
                <a16:creationId xmlns:a16="http://schemas.microsoft.com/office/drawing/2014/main" id="{6E57A8F6-B904-F863-CB92-50B90AB4DF42}"/>
              </a:ext>
            </a:extLst>
          </p:cNvPr>
          <p:cNvCxnSpPr>
            <a:cxnSpLocks/>
          </p:cNvCxnSpPr>
          <p:nvPr/>
        </p:nvCxnSpPr>
        <p:spPr>
          <a:xfrm flipH="1">
            <a:off x="5169024" y="56612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7" name="Šipka: doprava 906">
            <a:extLst>
              <a:ext uri="{FF2B5EF4-FFF2-40B4-BE49-F238E27FC236}">
                <a16:creationId xmlns:a16="http://schemas.microsoft.com/office/drawing/2014/main" id="{C3CDFFA7-31BB-C2D9-7DDB-6C8D2120A809}"/>
              </a:ext>
            </a:extLst>
          </p:cNvPr>
          <p:cNvSpPr/>
          <p:nvPr/>
        </p:nvSpPr>
        <p:spPr>
          <a:xfrm rot="16200000">
            <a:off x="7509284" y="1952836"/>
            <a:ext cx="216024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8" name="TextovéPole 907">
            <a:extLst>
              <a:ext uri="{FF2B5EF4-FFF2-40B4-BE49-F238E27FC236}">
                <a16:creationId xmlns:a16="http://schemas.microsoft.com/office/drawing/2014/main" id="{57B17508-2163-2830-D890-1234DFAB8294}"/>
              </a:ext>
            </a:extLst>
          </p:cNvPr>
          <p:cNvSpPr txBox="1"/>
          <p:nvPr/>
        </p:nvSpPr>
        <p:spPr>
          <a:xfrm>
            <a:off x="8985448" y="609329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909" name="TextovéPole 908">
            <a:extLst>
              <a:ext uri="{FF2B5EF4-FFF2-40B4-BE49-F238E27FC236}">
                <a16:creationId xmlns:a16="http://schemas.microsoft.com/office/drawing/2014/main" id="{571335B8-6890-4129-9CBE-EBE32A76DBB8}"/>
              </a:ext>
            </a:extLst>
          </p:cNvPr>
          <p:cNvSpPr txBox="1"/>
          <p:nvPr/>
        </p:nvSpPr>
        <p:spPr>
          <a:xfrm>
            <a:off x="1136576" y="3645024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+12V jištěných</a:t>
            </a:r>
          </a:p>
          <a:p>
            <a:r>
              <a:rPr lang="cs-CZ" sz="800" dirty="0"/>
              <a:t> proti zkratu</a:t>
            </a:r>
          </a:p>
        </p:txBody>
      </p:sp>
      <p:sp>
        <p:nvSpPr>
          <p:cNvPr id="910" name="TextovéPole 909">
            <a:extLst>
              <a:ext uri="{FF2B5EF4-FFF2-40B4-BE49-F238E27FC236}">
                <a16:creationId xmlns:a16="http://schemas.microsoft.com/office/drawing/2014/main" id="{60BCC354-FEA4-084A-97B8-035D246DD1A9}"/>
              </a:ext>
            </a:extLst>
          </p:cNvPr>
          <p:cNvSpPr txBox="1"/>
          <p:nvPr/>
        </p:nvSpPr>
        <p:spPr>
          <a:xfrm>
            <a:off x="2720752" y="2492896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shoď</a:t>
            </a:r>
          </a:p>
        </p:txBody>
      </p:sp>
      <p:sp>
        <p:nvSpPr>
          <p:cNvPr id="911" name="TextovéPole 910">
            <a:extLst>
              <a:ext uri="{FF2B5EF4-FFF2-40B4-BE49-F238E27FC236}">
                <a16:creationId xmlns:a16="http://schemas.microsoft.com/office/drawing/2014/main" id="{5B34ECAD-41AE-4EDB-13D4-5AD14C5C0796}"/>
              </a:ext>
            </a:extLst>
          </p:cNvPr>
          <p:cNvSpPr txBox="1"/>
          <p:nvPr/>
        </p:nvSpPr>
        <p:spPr>
          <a:xfrm>
            <a:off x="5241032" y="400506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shoď</a:t>
            </a:r>
          </a:p>
        </p:txBody>
      </p:sp>
      <p:sp>
        <p:nvSpPr>
          <p:cNvPr id="912" name="Šipka: doprava 911">
            <a:extLst>
              <a:ext uri="{FF2B5EF4-FFF2-40B4-BE49-F238E27FC236}">
                <a16:creationId xmlns:a16="http://schemas.microsoft.com/office/drawing/2014/main" id="{0AEC1B2C-F795-D3FF-26CD-FFD6CB29AD1D}"/>
              </a:ext>
            </a:extLst>
          </p:cNvPr>
          <p:cNvSpPr/>
          <p:nvPr/>
        </p:nvSpPr>
        <p:spPr>
          <a:xfrm>
            <a:off x="5385048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13" name="Přímá spojnice 912">
            <a:extLst>
              <a:ext uri="{FF2B5EF4-FFF2-40B4-BE49-F238E27FC236}">
                <a16:creationId xmlns:a16="http://schemas.microsoft.com/office/drawing/2014/main" id="{93CC1C63-B4A0-CCFE-C660-92DBD9546EEF}"/>
              </a:ext>
            </a:extLst>
          </p:cNvPr>
          <p:cNvCxnSpPr>
            <a:cxnSpLocks/>
          </p:cNvCxnSpPr>
          <p:nvPr/>
        </p:nvCxnSpPr>
        <p:spPr>
          <a:xfrm flipV="1">
            <a:off x="1064568" y="5301208"/>
            <a:ext cx="0" cy="1008112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6" name="Skupina 915">
            <a:extLst>
              <a:ext uri="{FF2B5EF4-FFF2-40B4-BE49-F238E27FC236}">
                <a16:creationId xmlns:a16="http://schemas.microsoft.com/office/drawing/2014/main" id="{00338869-9108-FF28-BB2C-B8C78F98B503}"/>
              </a:ext>
            </a:extLst>
          </p:cNvPr>
          <p:cNvGrpSpPr/>
          <p:nvPr/>
        </p:nvGrpSpPr>
        <p:grpSpPr>
          <a:xfrm>
            <a:off x="920552" y="6165304"/>
            <a:ext cx="288032" cy="167536"/>
            <a:chOff x="5529064" y="2564904"/>
            <a:chExt cx="288032" cy="167536"/>
          </a:xfrm>
        </p:grpSpPr>
        <p:sp>
          <p:nvSpPr>
            <p:cNvPr id="917" name="Ovál 916">
              <a:extLst>
                <a:ext uri="{FF2B5EF4-FFF2-40B4-BE49-F238E27FC236}">
                  <a16:creationId xmlns:a16="http://schemas.microsoft.com/office/drawing/2014/main" id="{FFE299F7-EE27-45D6-A2D1-3184A322275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18" name="Přímá spojnice 917">
              <a:extLst>
                <a:ext uri="{FF2B5EF4-FFF2-40B4-BE49-F238E27FC236}">
                  <a16:creationId xmlns:a16="http://schemas.microsoft.com/office/drawing/2014/main" id="{D9F41BB7-961B-80BC-D8E5-F02C0765961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Přímá spojnice 919">
              <a:extLst>
                <a:ext uri="{FF2B5EF4-FFF2-40B4-BE49-F238E27FC236}">
                  <a16:creationId xmlns:a16="http://schemas.microsoft.com/office/drawing/2014/main" id="{8FF5CCE1-F6A5-71F6-3721-1B2FC312411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1" name="Přímá spojnice 920">
              <a:extLst>
                <a:ext uri="{FF2B5EF4-FFF2-40B4-BE49-F238E27FC236}">
                  <a16:creationId xmlns:a16="http://schemas.microsoft.com/office/drawing/2014/main" id="{E2CDECCB-E9E9-AD75-026D-98A8FF6B2B4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" name="TextovéPole 921">
            <a:extLst>
              <a:ext uri="{FF2B5EF4-FFF2-40B4-BE49-F238E27FC236}">
                <a16:creationId xmlns:a16="http://schemas.microsoft.com/office/drawing/2014/main" id="{CE7FE984-8ED1-330F-CB56-34EE756C7275}"/>
              </a:ext>
            </a:extLst>
          </p:cNvPr>
          <p:cNvSpPr txBox="1"/>
          <p:nvPr/>
        </p:nvSpPr>
        <p:spPr>
          <a:xfrm>
            <a:off x="1064568" y="5301208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923" name="Šipka: doprava 922">
            <a:extLst>
              <a:ext uri="{FF2B5EF4-FFF2-40B4-BE49-F238E27FC236}">
                <a16:creationId xmlns:a16="http://schemas.microsoft.com/office/drawing/2014/main" id="{E38E02CF-9E7B-EDF5-6866-E9E94AE7BDE8}"/>
              </a:ext>
            </a:extLst>
          </p:cNvPr>
          <p:cNvSpPr/>
          <p:nvPr/>
        </p:nvSpPr>
        <p:spPr>
          <a:xfrm rot="5400000">
            <a:off x="956556" y="3825044"/>
            <a:ext cx="216024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6" name="TextovéPole 925">
            <a:extLst>
              <a:ext uri="{FF2B5EF4-FFF2-40B4-BE49-F238E27FC236}">
                <a16:creationId xmlns:a16="http://schemas.microsoft.com/office/drawing/2014/main" id="{08922004-2BB1-ADDA-FE9B-924354735D43}"/>
              </a:ext>
            </a:extLst>
          </p:cNvPr>
          <p:cNvSpPr txBox="1"/>
          <p:nvPr/>
        </p:nvSpPr>
        <p:spPr>
          <a:xfrm>
            <a:off x="4953000" y="2564904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Uvolnění můstku</a:t>
            </a:r>
          </a:p>
        </p:txBody>
      </p:sp>
      <p:sp>
        <p:nvSpPr>
          <p:cNvPr id="927" name="Šipka: doprava 926">
            <a:extLst>
              <a:ext uri="{FF2B5EF4-FFF2-40B4-BE49-F238E27FC236}">
                <a16:creationId xmlns:a16="http://schemas.microsoft.com/office/drawing/2014/main" id="{26C826FC-996E-D09C-6F5E-27E682665829}"/>
              </a:ext>
            </a:extLst>
          </p:cNvPr>
          <p:cNvSpPr/>
          <p:nvPr/>
        </p:nvSpPr>
        <p:spPr>
          <a:xfrm rot="10800000">
            <a:off x="5385048" y="27089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28" name="TextovéPole 927">
            <a:extLst>
              <a:ext uri="{FF2B5EF4-FFF2-40B4-BE49-F238E27FC236}">
                <a16:creationId xmlns:a16="http://schemas.microsoft.com/office/drawing/2014/main" id="{3845BB55-BF41-938C-9353-2D0563095E14}"/>
              </a:ext>
            </a:extLst>
          </p:cNvPr>
          <p:cNvSpPr txBox="1"/>
          <p:nvPr/>
        </p:nvSpPr>
        <p:spPr>
          <a:xfrm>
            <a:off x="5385048" y="2924944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PWM </a:t>
            </a:r>
          </a:p>
        </p:txBody>
      </p:sp>
      <p:sp>
        <p:nvSpPr>
          <p:cNvPr id="929" name="Šipka: doprava 928">
            <a:extLst>
              <a:ext uri="{FF2B5EF4-FFF2-40B4-BE49-F238E27FC236}">
                <a16:creationId xmlns:a16="http://schemas.microsoft.com/office/drawing/2014/main" id="{22AACD23-F03D-7F5C-A026-CE87BEE595D5}"/>
              </a:ext>
            </a:extLst>
          </p:cNvPr>
          <p:cNvSpPr/>
          <p:nvPr/>
        </p:nvSpPr>
        <p:spPr>
          <a:xfrm rot="10800000">
            <a:off x="5385048" y="3068960"/>
            <a:ext cx="216024" cy="144016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0" name="Šipka: doprava 929">
            <a:extLst>
              <a:ext uri="{FF2B5EF4-FFF2-40B4-BE49-F238E27FC236}">
                <a16:creationId xmlns:a16="http://schemas.microsoft.com/office/drawing/2014/main" id="{96776092-49E8-A7F4-B805-46AA98F30ECC}"/>
              </a:ext>
            </a:extLst>
          </p:cNvPr>
          <p:cNvSpPr/>
          <p:nvPr/>
        </p:nvSpPr>
        <p:spPr>
          <a:xfrm rot="10800000">
            <a:off x="5385048" y="45091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1" name="TextovéPole 930">
            <a:extLst>
              <a:ext uri="{FF2B5EF4-FFF2-40B4-BE49-F238E27FC236}">
                <a16:creationId xmlns:a16="http://schemas.microsoft.com/office/drawing/2014/main" id="{6E88927B-A8EF-53AB-2281-EB7036A85DC5}"/>
              </a:ext>
            </a:extLst>
          </p:cNvPr>
          <p:cNvSpPr txBox="1"/>
          <p:nvPr/>
        </p:nvSpPr>
        <p:spPr>
          <a:xfrm>
            <a:off x="5241032" y="4365104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sp>
        <p:nvSpPr>
          <p:cNvPr id="932" name="TextovéPole 931">
            <a:extLst>
              <a:ext uri="{FF2B5EF4-FFF2-40B4-BE49-F238E27FC236}">
                <a16:creationId xmlns:a16="http://schemas.microsoft.com/office/drawing/2014/main" id="{6035532D-35AB-4E28-334F-489F30C85A96}"/>
              </a:ext>
            </a:extLst>
          </p:cNvPr>
          <p:cNvSpPr txBox="1"/>
          <p:nvPr/>
        </p:nvSpPr>
        <p:spPr>
          <a:xfrm>
            <a:off x="5241032" y="472514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33" name="Šipka: doprava 932">
            <a:extLst>
              <a:ext uri="{FF2B5EF4-FFF2-40B4-BE49-F238E27FC236}">
                <a16:creationId xmlns:a16="http://schemas.microsoft.com/office/drawing/2014/main" id="{CCA7A95B-7766-2EF0-DD1A-9A3678354187}"/>
              </a:ext>
            </a:extLst>
          </p:cNvPr>
          <p:cNvSpPr/>
          <p:nvPr/>
        </p:nvSpPr>
        <p:spPr>
          <a:xfrm>
            <a:off x="5385048" y="486916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4" name="TextovéPole 933">
            <a:extLst>
              <a:ext uri="{FF2B5EF4-FFF2-40B4-BE49-F238E27FC236}">
                <a16:creationId xmlns:a16="http://schemas.microsoft.com/office/drawing/2014/main" id="{5BAFA94B-2571-C909-3041-27CC5ED73B35}"/>
              </a:ext>
            </a:extLst>
          </p:cNvPr>
          <p:cNvSpPr txBox="1"/>
          <p:nvPr/>
        </p:nvSpPr>
        <p:spPr>
          <a:xfrm>
            <a:off x="5241032" y="508518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35" name="Šipka: doprava 934">
            <a:extLst>
              <a:ext uri="{FF2B5EF4-FFF2-40B4-BE49-F238E27FC236}">
                <a16:creationId xmlns:a16="http://schemas.microsoft.com/office/drawing/2014/main" id="{99246F63-9C5C-3CB2-D919-3904B2136FC9}"/>
              </a:ext>
            </a:extLst>
          </p:cNvPr>
          <p:cNvSpPr/>
          <p:nvPr/>
        </p:nvSpPr>
        <p:spPr>
          <a:xfrm>
            <a:off x="5385048" y="522920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6" name="Šipka: doprava 935">
            <a:extLst>
              <a:ext uri="{FF2B5EF4-FFF2-40B4-BE49-F238E27FC236}">
                <a16:creationId xmlns:a16="http://schemas.microsoft.com/office/drawing/2014/main" id="{F46BC136-9B4A-FD28-A23F-83F406717488}"/>
              </a:ext>
            </a:extLst>
          </p:cNvPr>
          <p:cNvSpPr/>
          <p:nvPr/>
        </p:nvSpPr>
        <p:spPr>
          <a:xfrm>
            <a:off x="5385048" y="594928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37" name="TextovéPole 936">
            <a:extLst>
              <a:ext uri="{FF2B5EF4-FFF2-40B4-BE49-F238E27FC236}">
                <a16:creationId xmlns:a16="http://schemas.microsoft.com/office/drawing/2014/main" id="{C4978662-7BC5-C28B-0239-A50C676AFA3D}"/>
              </a:ext>
            </a:extLst>
          </p:cNvPr>
          <p:cNvSpPr txBox="1"/>
          <p:nvPr/>
        </p:nvSpPr>
        <p:spPr>
          <a:xfrm>
            <a:off x="7185248" y="544522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38" name="TextovéPole 937">
            <a:extLst>
              <a:ext uri="{FF2B5EF4-FFF2-40B4-BE49-F238E27FC236}">
                <a16:creationId xmlns:a16="http://schemas.microsoft.com/office/drawing/2014/main" id="{D96F7B1E-2C30-89E1-551E-D9A140B1F7A2}"/>
              </a:ext>
            </a:extLst>
          </p:cNvPr>
          <p:cNvSpPr txBox="1"/>
          <p:nvPr/>
        </p:nvSpPr>
        <p:spPr>
          <a:xfrm>
            <a:off x="5241032" y="580526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41" name="Obdélník 940">
            <a:extLst>
              <a:ext uri="{FF2B5EF4-FFF2-40B4-BE49-F238E27FC236}">
                <a16:creationId xmlns:a16="http://schemas.microsoft.com/office/drawing/2014/main" id="{9E147BE5-34DB-8DDB-AA47-1AD148317710}"/>
              </a:ext>
            </a:extLst>
          </p:cNvPr>
          <p:cNvSpPr/>
          <p:nvPr/>
        </p:nvSpPr>
        <p:spPr>
          <a:xfrm>
            <a:off x="272480" y="332656"/>
            <a:ext cx="360040" cy="61206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5A04C85-4A1B-3453-6474-0F16188AB1C1}"/>
              </a:ext>
            </a:extLst>
          </p:cNvPr>
          <p:cNvSpPr txBox="1"/>
          <p:nvPr/>
        </p:nvSpPr>
        <p:spPr>
          <a:xfrm>
            <a:off x="1280592" y="1268760"/>
            <a:ext cx="6078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IRF9530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D51888-61D4-A207-21BE-F00F3AF87811}"/>
              </a:ext>
            </a:extLst>
          </p:cNvPr>
          <p:cNvSpPr txBox="1"/>
          <p:nvPr/>
        </p:nvSpPr>
        <p:spPr>
          <a:xfrm>
            <a:off x="1568624" y="692696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10k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8C1790E-DFEF-EDF5-66B8-E8EB47927D52}"/>
              </a:ext>
            </a:extLst>
          </p:cNvPr>
          <p:cNvSpPr txBox="1"/>
          <p:nvPr/>
        </p:nvSpPr>
        <p:spPr>
          <a:xfrm>
            <a:off x="1712640" y="1988840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56R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F1154BC-D4B7-DD28-6FCF-020906EC5253}"/>
              </a:ext>
            </a:extLst>
          </p:cNvPr>
          <p:cNvSpPr txBox="1"/>
          <p:nvPr/>
        </p:nvSpPr>
        <p:spPr>
          <a:xfrm>
            <a:off x="1064568" y="2852936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100R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5FEF94B-8A01-8099-B36A-1853A64C9F11}"/>
              </a:ext>
            </a:extLst>
          </p:cNvPr>
          <p:cNvSpPr txBox="1"/>
          <p:nvPr/>
        </p:nvSpPr>
        <p:spPr>
          <a:xfrm>
            <a:off x="704528" y="1916832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1R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AE8ABF8-995D-6B87-947A-A4C93DDD180B}"/>
              </a:ext>
            </a:extLst>
          </p:cNvPr>
          <p:cNvSpPr txBox="1"/>
          <p:nvPr/>
        </p:nvSpPr>
        <p:spPr>
          <a:xfrm>
            <a:off x="2288704" y="3140968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PC817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19E77FF-D8A5-DD36-1041-41EE3FC9BC02}"/>
              </a:ext>
            </a:extLst>
          </p:cNvPr>
          <p:cNvSpPr txBox="1"/>
          <p:nvPr/>
        </p:nvSpPr>
        <p:spPr>
          <a:xfrm>
            <a:off x="3296816" y="908720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PC817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A6BEBBE3-A039-9DBB-7D82-6C4433E6AE74}"/>
              </a:ext>
            </a:extLst>
          </p:cNvPr>
          <p:cNvSpPr txBox="1"/>
          <p:nvPr/>
        </p:nvSpPr>
        <p:spPr>
          <a:xfrm>
            <a:off x="4736976" y="1268760"/>
            <a:ext cx="3193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1A3AAA3-54A7-6134-BED9-581EF2959FC3}"/>
              </a:ext>
            </a:extLst>
          </p:cNvPr>
          <p:cNvSpPr txBox="1"/>
          <p:nvPr/>
        </p:nvSpPr>
        <p:spPr>
          <a:xfrm>
            <a:off x="1712640" y="3356992"/>
            <a:ext cx="6719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100M/35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E2873ABB-85A3-F4AF-2607-40DA72B34467}"/>
              </a:ext>
            </a:extLst>
          </p:cNvPr>
          <p:cNvSpPr txBox="1"/>
          <p:nvPr/>
        </p:nvSpPr>
        <p:spPr>
          <a:xfrm>
            <a:off x="6105128" y="1916832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89C2051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673F822-DEB3-B0E9-C222-4645998D4438}"/>
              </a:ext>
            </a:extLst>
          </p:cNvPr>
          <p:cNvSpPr txBox="1"/>
          <p:nvPr/>
        </p:nvSpPr>
        <p:spPr>
          <a:xfrm>
            <a:off x="8049344" y="1412776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RRA 10k x 8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8FC965A2-DDC6-A629-B0D5-6905049EE7D4}"/>
              </a:ext>
            </a:extLst>
          </p:cNvPr>
          <p:cNvSpPr txBox="1"/>
          <p:nvPr/>
        </p:nvSpPr>
        <p:spPr>
          <a:xfrm>
            <a:off x="632520" y="548680"/>
            <a:ext cx="324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5A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ABA5DC1-278C-3F90-1622-4C946A30F6EB}"/>
              </a:ext>
            </a:extLst>
          </p:cNvPr>
          <p:cNvSpPr txBox="1"/>
          <p:nvPr/>
        </p:nvSpPr>
        <p:spPr>
          <a:xfrm>
            <a:off x="1424608" y="6386388"/>
            <a:ext cx="644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Samočinné odpojení při zkratu, elektronický jistič..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DAF8A59-69BA-B206-E359-B7F9609C412F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38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7EB3965-3356-816C-031A-31C697F07BAF}"/>
              </a:ext>
            </a:extLst>
          </p:cNvPr>
          <p:cNvSpPr/>
          <p:nvPr/>
        </p:nvSpPr>
        <p:spPr>
          <a:xfrm>
            <a:off x="21779" y="6371828"/>
            <a:ext cx="7200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A8A049-F616-71F0-6838-D4D9ED0B3BCD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Napětí pro samotné napájení kolejiště (+12 až +17V) </a:t>
            </a:r>
          </a:p>
          <a:p>
            <a:pPr algn="ctr"/>
            <a:r>
              <a:rPr lang="cs-CZ" sz="1600" dirty="0">
                <a:solidFill>
                  <a:schemeClr val="bg1"/>
                </a:solidFill>
              </a:rPr>
              <a:t>je do karty na obvod jističe vedeno přes oddělovací diodu 3-5A</a:t>
            </a:r>
          </a:p>
          <a:p>
            <a:pPr algn="ctr"/>
            <a:endParaRPr lang="cs-CZ" sz="1600" dirty="0">
              <a:solidFill>
                <a:srgbClr val="00B0F0"/>
              </a:solidFill>
            </a:endParaRP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Jistič jako takový je tvořen unipolárním tranzistorem IRF9530 , 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který se otevírá záporným napětím na </a:t>
            </a:r>
            <a:r>
              <a:rPr lang="cs-CZ" sz="1600" dirty="0" err="1">
                <a:solidFill>
                  <a:srgbClr val="00B0F0"/>
                </a:solidFill>
              </a:rPr>
              <a:t>gate</a:t>
            </a:r>
            <a:r>
              <a:rPr lang="cs-CZ" sz="1600" dirty="0">
                <a:solidFill>
                  <a:srgbClr val="00B0F0"/>
                </a:solidFill>
              </a:rPr>
              <a:t>.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Po zapnutí procesoru je tranzistor prvotně zavřen pomocí odporu 10kOhm ,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který přivádí na </a:t>
            </a:r>
            <a:r>
              <a:rPr lang="cs-CZ" sz="1600" dirty="0" err="1">
                <a:solidFill>
                  <a:srgbClr val="00B0F0"/>
                </a:solidFill>
              </a:rPr>
              <a:t>gate</a:t>
            </a:r>
            <a:r>
              <a:rPr lang="cs-CZ" sz="1600" dirty="0">
                <a:solidFill>
                  <a:srgbClr val="00B0F0"/>
                </a:solidFill>
              </a:rPr>
              <a:t> tranzistoru kladné napětí.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Pomocí výstupu procesoru JISTIČ se přes odpor 1kOhm aktivuje optočlen,</a:t>
            </a:r>
          </a:p>
          <a:p>
            <a:pPr algn="ctr"/>
            <a:r>
              <a:rPr lang="cs-CZ" sz="1600" dirty="0">
                <a:solidFill>
                  <a:srgbClr val="00B0F0"/>
                </a:solidFill>
              </a:rPr>
              <a:t>který svým sepnutým výstupním tranzistorem přizemní </a:t>
            </a:r>
            <a:r>
              <a:rPr lang="cs-CZ" sz="1600" dirty="0" err="1">
                <a:solidFill>
                  <a:srgbClr val="00B0F0"/>
                </a:solidFill>
              </a:rPr>
              <a:t>gate</a:t>
            </a:r>
            <a:r>
              <a:rPr lang="cs-CZ" sz="1600" dirty="0">
                <a:solidFill>
                  <a:srgbClr val="00B0F0"/>
                </a:solidFill>
              </a:rPr>
              <a:t> tranzistoru IRF9530 a tím ho otevře.</a:t>
            </a:r>
          </a:p>
          <a:p>
            <a:pPr algn="ctr"/>
            <a:endParaRPr lang="cs-CZ" sz="1600" dirty="0">
              <a:solidFill>
                <a:srgbClr val="00B0F0"/>
              </a:solidFill>
            </a:endParaRP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Přes odpor 1 Ohm se hlídá proud na obvodu můstku pro PWM.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Pokud proud vzroste, zvýší se napětí na tomto odporu. 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Pomocí paralelního děliče z trimru56 Ohm/100 Ohm se naladí odbavovací hladina jističe.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K odporu 100 Ohm je dále paralelně připojen tlumící </a:t>
            </a:r>
            <a:r>
              <a:rPr lang="cs-CZ" sz="1600" dirty="0" err="1">
                <a:solidFill>
                  <a:srgbClr val="FF3300"/>
                </a:solidFill>
              </a:rPr>
              <a:t>elyt</a:t>
            </a:r>
            <a:r>
              <a:rPr lang="cs-CZ" sz="1600" dirty="0">
                <a:solidFill>
                  <a:srgbClr val="FF3300"/>
                </a:solidFill>
              </a:rPr>
              <a:t> 100uF,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Který snižuje citlivost jističe k úzkým proudovým špičkám.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A dále paralelně k tomuto elitu je vstupní LED optočlenu,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Jehož druhá strana, tranzistor optočlenu, při poruše spíná k zemi vstup procesoru SHOĎ JISTIČ.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Vstup pro toto vyhodnocení provede okamžité vypnutí jističe.</a:t>
            </a:r>
          </a:p>
          <a:p>
            <a:pPr algn="ctr"/>
            <a:endParaRPr lang="cs-CZ" sz="1600" dirty="0">
              <a:solidFill>
                <a:srgbClr val="FF3300"/>
              </a:solidFill>
            </a:endParaRP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Pokud dojde k výpadku jističe, musí se procesor restartovat,</a:t>
            </a:r>
          </a:p>
          <a:p>
            <a:pPr algn="ctr"/>
            <a:r>
              <a:rPr lang="cs-CZ" sz="1600" dirty="0">
                <a:solidFill>
                  <a:srgbClr val="FF3300"/>
                </a:solidFill>
              </a:rPr>
              <a:t>Aby došlo k opětnému nahození jističe a spuštění programu.</a:t>
            </a:r>
          </a:p>
          <a:p>
            <a:pPr algn="ctr"/>
            <a:endParaRPr lang="cs-CZ" sz="1600" dirty="0">
              <a:solidFill>
                <a:srgbClr val="00B0F0"/>
              </a:solidFill>
            </a:endParaRPr>
          </a:p>
          <a:p>
            <a:pPr algn="ctr"/>
            <a:endParaRPr lang="cs-CZ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3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>
            <a:extLst>
              <a:ext uri="{FF2B5EF4-FFF2-40B4-BE49-F238E27FC236}">
                <a16:creationId xmlns:a16="http://schemas.microsoft.com/office/drawing/2014/main" id="{E58C26BA-20E3-60F9-5BB4-BEABE36AD6A1}"/>
              </a:ext>
            </a:extLst>
          </p:cNvPr>
          <p:cNvGrpSpPr/>
          <p:nvPr/>
        </p:nvGrpSpPr>
        <p:grpSpPr>
          <a:xfrm>
            <a:off x="5601072" y="2204864"/>
            <a:ext cx="1872208" cy="3600986"/>
            <a:chOff x="4736976" y="1340768"/>
            <a:chExt cx="1872208" cy="3600986"/>
          </a:xfrm>
        </p:grpSpPr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9B10192D-3666-687C-B244-E71F1248A970}"/>
                </a:ext>
              </a:extLst>
            </p:cNvPr>
            <p:cNvCxnSpPr/>
            <p:nvPr/>
          </p:nvCxnSpPr>
          <p:spPr>
            <a:xfrm>
              <a:off x="6393160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9DE01D1B-FA0F-E81A-E9B8-CD20D6487C6C}"/>
                </a:ext>
              </a:extLst>
            </p:cNvPr>
            <p:cNvCxnSpPr/>
            <p:nvPr/>
          </p:nvCxnSpPr>
          <p:spPr>
            <a:xfrm>
              <a:off x="6393160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AC721CD-0A65-62BF-3E71-805FF4FC2907}"/>
                </a:ext>
              </a:extLst>
            </p:cNvPr>
            <p:cNvCxnSpPr/>
            <p:nvPr/>
          </p:nvCxnSpPr>
          <p:spPr>
            <a:xfrm>
              <a:off x="6393160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1121294-317B-CB12-4771-978EEB0C0D9E}"/>
                </a:ext>
              </a:extLst>
            </p:cNvPr>
            <p:cNvCxnSpPr/>
            <p:nvPr/>
          </p:nvCxnSpPr>
          <p:spPr>
            <a:xfrm>
              <a:off x="6393160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02358310-CA14-3678-6DB9-C3F9D82DDEDD}"/>
                </a:ext>
              </a:extLst>
            </p:cNvPr>
            <p:cNvCxnSpPr/>
            <p:nvPr/>
          </p:nvCxnSpPr>
          <p:spPr>
            <a:xfrm>
              <a:off x="6393160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645C29A0-BD87-B254-F3A2-57843E8DAF73}"/>
                </a:ext>
              </a:extLst>
            </p:cNvPr>
            <p:cNvCxnSpPr/>
            <p:nvPr/>
          </p:nvCxnSpPr>
          <p:spPr>
            <a:xfrm>
              <a:off x="6393160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EAD50438-8506-A3E3-A359-65A4E00790DC}"/>
                </a:ext>
              </a:extLst>
            </p:cNvPr>
            <p:cNvCxnSpPr/>
            <p:nvPr/>
          </p:nvCxnSpPr>
          <p:spPr>
            <a:xfrm>
              <a:off x="6393160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B951AAED-98AE-F972-B156-B4151F4CB124}"/>
                </a:ext>
              </a:extLst>
            </p:cNvPr>
            <p:cNvCxnSpPr/>
            <p:nvPr/>
          </p:nvCxnSpPr>
          <p:spPr>
            <a:xfrm>
              <a:off x="6393160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EA85696C-F4BF-77A8-7749-E88B49510617}"/>
                </a:ext>
              </a:extLst>
            </p:cNvPr>
            <p:cNvCxnSpPr/>
            <p:nvPr/>
          </p:nvCxnSpPr>
          <p:spPr>
            <a:xfrm>
              <a:off x="6393160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BE9FA21A-90B5-04BC-7261-64DDB9AB9D0F}"/>
                </a:ext>
              </a:extLst>
            </p:cNvPr>
            <p:cNvCxnSpPr/>
            <p:nvPr/>
          </p:nvCxnSpPr>
          <p:spPr>
            <a:xfrm>
              <a:off x="6393160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48AFCB55-69D2-FE37-09C3-BC039504DDA3}"/>
                </a:ext>
              </a:extLst>
            </p:cNvPr>
            <p:cNvSpPr/>
            <p:nvPr/>
          </p:nvSpPr>
          <p:spPr>
            <a:xfrm>
              <a:off x="4953000" y="1340768"/>
              <a:ext cx="1447800" cy="3549650"/>
            </a:xfrm>
            <a:custGeom>
              <a:avLst/>
              <a:gdLst>
                <a:gd name="connsiteX0" fmla="*/ 1435100 w 1447800"/>
                <a:gd name="connsiteY0" fmla="*/ 0 h 3549650"/>
                <a:gd name="connsiteX1" fmla="*/ 876300 w 1447800"/>
                <a:gd name="connsiteY1" fmla="*/ 6350 h 3549650"/>
                <a:gd name="connsiteX2" fmla="*/ 812800 w 1447800"/>
                <a:gd name="connsiteY2" fmla="*/ 190500 h 3549650"/>
                <a:gd name="connsiteX3" fmla="*/ 641350 w 1447800"/>
                <a:gd name="connsiteY3" fmla="*/ 190500 h 3549650"/>
                <a:gd name="connsiteX4" fmla="*/ 577850 w 1447800"/>
                <a:gd name="connsiteY4" fmla="*/ 0 h 3549650"/>
                <a:gd name="connsiteX5" fmla="*/ 0 w 1447800"/>
                <a:gd name="connsiteY5" fmla="*/ 0 h 3549650"/>
                <a:gd name="connsiteX6" fmla="*/ 6350 w 1447800"/>
                <a:gd name="connsiteY6" fmla="*/ 3549650 h 3549650"/>
                <a:gd name="connsiteX7" fmla="*/ 1447800 w 1447800"/>
                <a:gd name="connsiteY7" fmla="*/ 3549650 h 3549650"/>
                <a:gd name="connsiteX8" fmla="*/ 1435100 w 1447800"/>
                <a:gd name="connsiteY8" fmla="*/ 0 h 35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0" h="3549650">
                  <a:moveTo>
                    <a:pt x="1435100" y="0"/>
                  </a:moveTo>
                  <a:lnTo>
                    <a:pt x="876300" y="6350"/>
                  </a:lnTo>
                  <a:lnTo>
                    <a:pt x="812800" y="190500"/>
                  </a:lnTo>
                  <a:lnTo>
                    <a:pt x="641350" y="190500"/>
                  </a:lnTo>
                  <a:lnTo>
                    <a:pt x="577850" y="0"/>
                  </a:lnTo>
                  <a:lnTo>
                    <a:pt x="0" y="0"/>
                  </a:lnTo>
                  <a:cubicBezTo>
                    <a:pt x="2117" y="1183217"/>
                    <a:pt x="4233" y="2366433"/>
                    <a:pt x="6350" y="3549650"/>
                  </a:cubicBezTo>
                  <a:lnTo>
                    <a:pt x="1447800" y="3549650"/>
                  </a:lnTo>
                  <a:cubicBezTo>
                    <a:pt x="1445683" y="2364317"/>
                    <a:pt x="1443567" y="1178983"/>
                    <a:pt x="14351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13AFC398-57E7-E622-4A99-28AF906DBDB5}"/>
                </a:ext>
              </a:extLst>
            </p:cNvPr>
            <p:cNvCxnSpPr/>
            <p:nvPr/>
          </p:nvCxnSpPr>
          <p:spPr>
            <a:xfrm>
              <a:off x="4736976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AA5ED60-31C9-74C3-8AC8-E6141348F232}"/>
                </a:ext>
              </a:extLst>
            </p:cNvPr>
            <p:cNvCxnSpPr/>
            <p:nvPr/>
          </p:nvCxnSpPr>
          <p:spPr>
            <a:xfrm>
              <a:off x="4736976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75875B78-B5E1-F535-E1D3-AF6C87917C87}"/>
                </a:ext>
              </a:extLst>
            </p:cNvPr>
            <p:cNvCxnSpPr/>
            <p:nvPr/>
          </p:nvCxnSpPr>
          <p:spPr>
            <a:xfrm>
              <a:off x="4736976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F4A610E-B863-FD66-BB42-E5F121C47A03}"/>
                </a:ext>
              </a:extLst>
            </p:cNvPr>
            <p:cNvCxnSpPr/>
            <p:nvPr/>
          </p:nvCxnSpPr>
          <p:spPr>
            <a:xfrm>
              <a:off x="4736976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7E47E9E4-1029-4BF5-1CFC-DF53E8F3D95B}"/>
                </a:ext>
              </a:extLst>
            </p:cNvPr>
            <p:cNvCxnSpPr/>
            <p:nvPr/>
          </p:nvCxnSpPr>
          <p:spPr>
            <a:xfrm>
              <a:off x="4736976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9CB778F6-424B-1483-8602-DB8B711FD419}"/>
                </a:ext>
              </a:extLst>
            </p:cNvPr>
            <p:cNvCxnSpPr/>
            <p:nvPr/>
          </p:nvCxnSpPr>
          <p:spPr>
            <a:xfrm>
              <a:off x="4736976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DE497EA1-C371-8174-0CC9-322887A64E54}"/>
                </a:ext>
              </a:extLst>
            </p:cNvPr>
            <p:cNvCxnSpPr/>
            <p:nvPr/>
          </p:nvCxnSpPr>
          <p:spPr>
            <a:xfrm>
              <a:off x="4736976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D5B25260-CD24-7F61-6362-2BEFB5108199}"/>
                </a:ext>
              </a:extLst>
            </p:cNvPr>
            <p:cNvCxnSpPr/>
            <p:nvPr/>
          </p:nvCxnSpPr>
          <p:spPr>
            <a:xfrm>
              <a:off x="4736976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4D66D802-4019-2686-35ED-757F3A01B7E8}"/>
                </a:ext>
              </a:extLst>
            </p:cNvPr>
            <p:cNvCxnSpPr/>
            <p:nvPr/>
          </p:nvCxnSpPr>
          <p:spPr>
            <a:xfrm>
              <a:off x="4736976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31C136A5-1938-0AE2-AD8F-013A149A3501}"/>
                </a:ext>
              </a:extLst>
            </p:cNvPr>
            <p:cNvCxnSpPr/>
            <p:nvPr/>
          </p:nvCxnSpPr>
          <p:spPr>
            <a:xfrm>
              <a:off x="4736976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4D2AF948-CDC0-7539-C4FD-1286FF1A159C}"/>
                </a:ext>
              </a:extLst>
            </p:cNvPr>
            <p:cNvSpPr txBox="1"/>
            <p:nvPr/>
          </p:nvSpPr>
          <p:spPr>
            <a:xfrm>
              <a:off x="5961112" y="1340768"/>
              <a:ext cx="460382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Ucc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P1.7</a:t>
              </a:r>
            </a:p>
            <a:p>
              <a:endParaRPr lang="de-DE" sz="1200" dirty="0"/>
            </a:p>
            <a:p>
              <a:r>
                <a:rPr lang="de-DE" sz="1200" dirty="0"/>
                <a:t>P1.6</a:t>
              </a:r>
            </a:p>
            <a:p>
              <a:endParaRPr lang="de-DE" sz="1200" dirty="0"/>
            </a:p>
            <a:p>
              <a:r>
                <a:rPr lang="de-DE" sz="1200" dirty="0"/>
                <a:t>P1.5</a:t>
              </a:r>
            </a:p>
            <a:p>
              <a:endParaRPr lang="de-DE" sz="1200" dirty="0"/>
            </a:p>
            <a:p>
              <a:r>
                <a:rPr lang="de-DE" sz="1200" dirty="0"/>
                <a:t>P1.4</a:t>
              </a:r>
            </a:p>
            <a:p>
              <a:endParaRPr lang="de-DE" sz="1200" dirty="0"/>
            </a:p>
            <a:p>
              <a:r>
                <a:rPr lang="de-DE" sz="1200" dirty="0"/>
                <a:t>P1.3</a:t>
              </a:r>
            </a:p>
            <a:p>
              <a:endParaRPr lang="de-DE" sz="1200" dirty="0"/>
            </a:p>
            <a:p>
              <a:r>
                <a:rPr lang="de-DE" sz="1200" dirty="0"/>
                <a:t>P1.2</a:t>
              </a:r>
            </a:p>
            <a:p>
              <a:endParaRPr lang="de-DE" sz="1200" dirty="0"/>
            </a:p>
            <a:p>
              <a:r>
                <a:rPr lang="de-DE" sz="1200" dirty="0"/>
                <a:t>P1.1</a:t>
              </a:r>
            </a:p>
            <a:p>
              <a:endParaRPr lang="de-DE" sz="1200" dirty="0"/>
            </a:p>
            <a:p>
              <a:r>
                <a:rPr lang="de-DE" sz="1200" dirty="0"/>
                <a:t>P1.0</a:t>
              </a:r>
            </a:p>
            <a:p>
              <a:endParaRPr lang="de-DE" sz="1200" dirty="0"/>
            </a:p>
            <a:p>
              <a:r>
                <a:rPr lang="de-DE" sz="1200" dirty="0"/>
                <a:t>P3.7</a:t>
              </a:r>
              <a:endParaRPr lang="cs-CZ" sz="1200" dirty="0"/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58623C4-2E68-E4DF-169D-2E03F0FCD68E}"/>
                </a:ext>
              </a:extLst>
            </p:cNvPr>
            <p:cNvSpPr txBox="1"/>
            <p:nvPr/>
          </p:nvSpPr>
          <p:spPr>
            <a:xfrm>
              <a:off x="4953000" y="1340768"/>
              <a:ext cx="811441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RST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</a:t>
              </a:r>
              <a:r>
                <a:rPr lang="cs-CZ" sz="1200" dirty="0"/>
                <a:t>0</a:t>
              </a:r>
              <a:endParaRPr lang="de-DE" sz="1200" dirty="0"/>
            </a:p>
            <a:p>
              <a:endParaRPr lang="de-DE" sz="1200" dirty="0"/>
            </a:p>
            <a:p>
              <a:r>
                <a:rPr lang="cs-CZ" sz="1200" dirty="0"/>
                <a:t>P3.1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iXtal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oXtal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P3.2</a:t>
              </a:r>
              <a:r>
                <a:rPr lang="cs-CZ" sz="1200" dirty="0"/>
                <a:t>/INT0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P3.3</a:t>
              </a:r>
            </a:p>
            <a:p>
              <a:endParaRPr lang="de-DE" sz="1200" dirty="0"/>
            </a:p>
            <a:p>
              <a:r>
                <a:rPr lang="de-DE" sz="1200" dirty="0"/>
                <a:t>P3.4</a:t>
              </a:r>
            </a:p>
            <a:p>
              <a:endParaRPr lang="de-DE" sz="1200" dirty="0"/>
            </a:p>
            <a:p>
              <a:r>
                <a:rPr lang="de-DE" sz="1200" dirty="0"/>
                <a:t>P3.5</a:t>
              </a:r>
            </a:p>
            <a:p>
              <a:endParaRPr lang="de-DE" sz="1200" dirty="0"/>
            </a:p>
            <a:p>
              <a:r>
                <a:rPr lang="de-DE" sz="1200" dirty="0"/>
                <a:t>0V</a:t>
              </a:r>
              <a:endParaRPr lang="cs-CZ" sz="1200" dirty="0"/>
            </a:p>
          </p:txBody>
        </p:sp>
      </p:grpSp>
      <p:grpSp>
        <p:nvGrpSpPr>
          <p:cNvPr id="100" name="Skupina 99">
            <a:extLst>
              <a:ext uri="{FF2B5EF4-FFF2-40B4-BE49-F238E27FC236}">
                <a16:creationId xmlns:a16="http://schemas.microsoft.com/office/drawing/2014/main" id="{83D857DA-4828-5D8B-381F-D9295E4FD847}"/>
              </a:ext>
            </a:extLst>
          </p:cNvPr>
          <p:cNvGrpSpPr/>
          <p:nvPr/>
        </p:nvGrpSpPr>
        <p:grpSpPr>
          <a:xfrm rot="10800000">
            <a:off x="4232920" y="4293096"/>
            <a:ext cx="360040" cy="432048"/>
            <a:chOff x="2432720" y="548680"/>
            <a:chExt cx="360040" cy="432048"/>
          </a:xfrm>
        </p:grpSpPr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B20AAF46-7C5D-5BF1-D4F6-DDC79E48443A}"/>
                </a:ext>
              </a:extLst>
            </p:cNvPr>
            <p:cNvCxnSpPr/>
            <p:nvPr/>
          </p:nvCxnSpPr>
          <p:spPr>
            <a:xfrm>
              <a:off x="2792760" y="90872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>
              <a:extLst>
                <a:ext uri="{FF2B5EF4-FFF2-40B4-BE49-F238E27FC236}">
                  <a16:creationId xmlns:a16="http://schemas.microsoft.com/office/drawing/2014/main" id="{F2F51967-5961-A005-4FF2-4851E86D74B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792760" y="548680"/>
              <a:ext cx="0" cy="2160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60F7E787-8196-2DA7-5C5B-D495109AF2F1}"/>
                </a:ext>
              </a:extLst>
            </p:cNvPr>
            <p:cNvCxnSpPr>
              <a:cxnSpLocks/>
            </p:cNvCxnSpPr>
            <p:nvPr/>
          </p:nvCxnSpPr>
          <p:spPr>
            <a:xfrm>
              <a:off x="2576736" y="692696"/>
              <a:ext cx="0" cy="1440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>
              <a:extLst>
                <a:ext uri="{FF2B5EF4-FFF2-40B4-BE49-F238E27FC236}">
                  <a16:creationId xmlns:a16="http://schemas.microsoft.com/office/drawing/2014/main" id="{E45EDC4F-253D-9166-075D-6D3C210FDA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620688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708BEA45-9C7B-DF22-45F3-F232A440E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908720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>
              <a:extLst>
                <a:ext uri="{FF2B5EF4-FFF2-40B4-BE49-F238E27FC236}">
                  <a16:creationId xmlns:a16="http://schemas.microsoft.com/office/drawing/2014/main" id="{23D34C85-C873-34EC-5608-88815EC9F890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590550"/>
              <a:ext cx="0" cy="889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>
              <a:extLst>
                <a:ext uri="{FF2B5EF4-FFF2-40B4-BE49-F238E27FC236}">
                  <a16:creationId xmlns:a16="http://schemas.microsoft.com/office/drawing/2014/main" id="{8ED9B41B-BBF7-4E3F-DC33-6BCCEEAD7559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836712"/>
              <a:ext cx="0" cy="9842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C7A3BD75-050B-1B03-3DB0-80F1A9ECC621}"/>
                </a:ext>
              </a:extLst>
            </p:cNvPr>
            <p:cNvCxnSpPr>
              <a:cxnSpLocks/>
            </p:cNvCxnSpPr>
            <p:nvPr/>
          </p:nvCxnSpPr>
          <p:spPr>
            <a:xfrm>
              <a:off x="2648744" y="714375"/>
              <a:ext cx="0" cy="9525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56">
              <a:extLst>
                <a:ext uri="{FF2B5EF4-FFF2-40B4-BE49-F238E27FC236}">
                  <a16:creationId xmlns:a16="http://schemas.microsoft.com/office/drawing/2014/main" id="{85FD2ACA-F4D9-AF43-2CE1-EAF8C19704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48744" y="764704"/>
              <a:ext cx="14401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>
              <a:extLst>
                <a:ext uri="{FF2B5EF4-FFF2-40B4-BE49-F238E27FC236}">
                  <a16:creationId xmlns:a16="http://schemas.microsoft.com/office/drawing/2014/main" id="{EBA878CB-8DAD-4301-EA51-13D6896425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2720" y="692696"/>
              <a:ext cx="1440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Skupina 160">
            <a:extLst>
              <a:ext uri="{FF2B5EF4-FFF2-40B4-BE49-F238E27FC236}">
                <a16:creationId xmlns:a16="http://schemas.microsoft.com/office/drawing/2014/main" id="{B3F8E681-4A7B-38BE-3F91-F426034B0402}"/>
              </a:ext>
            </a:extLst>
          </p:cNvPr>
          <p:cNvGrpSpPr/>
          <p:nvPr/>
        </p:nvGrpSpPr>
        <p:grpSpPr>
          <a:xfrm>
            <a:off x="1640632" y="4149080"/>
            <a:ext cx="144016" cy="288032"/>
            <a:chOff x="1280592" y="1844824"/>
            <a:chExt cx="144016" cy="288032"/>
          </a:xfrm>
        </p:grpSpPr>
        <p:sp>
          <p:nvSpPr>
            <p:cNvPr id="151" name="Rovnoramenný trojúhelník 150">
              <a:extLst>
                <a:ext uri="{FF2B5EF4-FFF2-40B4-BE49-F238E27FC236}">
                  <a16:creationId xmlns:a16="http://schemas.microsoft.com/office/drawing/2014/main" id="{660190D9-A5B3-75FA-D517-D30C79975BC1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3" name="Přímá spojnice 152">
              <a:extLst>
                <a:ext uri="{FF2B5EF4-FFF2-40B4-BE49-F238E27FC236}">
                  <a16:creationId xmlns:a16="http://schemas.microsoft.com/office/drawing/2014/main" id="{A4886879-3218-5B0C-8C77-D86533FA1FF7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Přímá spojnice 154">
              <a:extLst>
                <a:ext uri="{FF2B5EF4-FFF2-40B4-BE49-F238E27FC236}">
                  <a16:creationId xmlns:a16="http://schemas.microsoft.com/office/drawing/2014/main" id="{6E34523A-233A-E090-F3A5-65790BB76F5B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E4FEB063-0D78-2D3A-6E64-8DC019CC6975}"/>
              </a:ext>
            </a:extLst>
          </p:cNvPr>
          <p:cNvCxnSpPr>
            <a:cxnSpLocks/>
          </p:cNvCxnSpPr>
          <p:nvPr/>
        </p:nvCxnSpPr>
        <p:spPr>
          <a:xfrm flipH="1">
            <a:off x="4664968" y="764704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Přímá spojnice 254">
            <a:extLst>
              <a:ext uri="{FF2B5EF4-FFF2-40B4-BE49-F238E27FC236}">
                <a16:creationId xmlns:a16="http://schemas.microsoft.com/office/drawing/2014/main" id="{E8223E3A-E940-BA2F-969E-FBD35CB6E070}"/>
              </a:ext>
            </a:extLst>
          </p:cNvPr>
          <p:cNvCxnSpPr>
            <a:cxnSpLocks/>
          </p:cNvCxnSpPr>
          <p:nvPr/>
        </p:nvCxnSpPr>
        <p:spPr>
          <a:xfrm flipV="1">
            <a:off x="7473280" y="76470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nice 309">
            <a:extLst>
              <a:ext uri="{FF2B5EF4-FFF2-40B4-BE49-F238E27FC236}">
                <a16:creationId xmlns:a16="http://schemas.microsoft.com/office/drawing/2014/main" id="{77BA8333-DB39-A122-C838-3A33CD3B4FA2}"/>
              </a:ext>
            </a:extLst>
          </p:cNvPr>
          <p:cNvCxnSpPr>
            <a:cxnSpLocks/>
          </p:cNvCxnSpPr>
          <p:nvPr/>
        </p:nvCxnSpPr>
        <p:spPr>
          <a:xfrm flipH="1">
            <a:off x="560512" y="6309320"/>
            <a:ext cx="8712968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nice 317">
            <a:extLst>
              <a:ext uri="{FF2B5EF4-FFF2-40B4-BE49-F238E27FC236}">
                <a16:creationId xmlns:a16="http://schemas.microsoft.com/office/drawing/2014/main" id="{45CBC2CF-2B6B-1937-2A82-3ECD1D1025EA}"/>
              </a:ext>
            </a:extLst>
          </p:cNvPr>
          <p:cNvCxnSpPr>
            <a:cxnSpLocks/>
          </p:cNvCxnSpPr>
          <p:nvPr/>
        </p:nvCxnSpPr>
        <p:spPr>
          <a:xfrm flipH="1">
            <a:off x="5385048" y="38610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Skupina 357">
            <a:extLst>
              <a:ext uri="{FF2B5EF4-FFF2-40B4-BE49-F238E27FC236}">
                <a16:creationId xmlns:a16="http://schemas.microsoft.com/office/drawing/2014/main" id="{42DDC390-B6CB-F00D-F6F6-87F00B5B61F8}"/>
              </a:ext>
            </a:extLst>
          </p:cNvPr>
          <p:cNvGrpSpPr/>
          <p:nvPr/>
        </p:nvGrpSpPr>
        <p:grpSpPr>
          <a:xfrm>
            <a:off x="7329264" y="742504"/>
            <a:ext cx="288032" cy="166216"/>
            <a:chOff x="5529064" y="2686720"/>
            <a:chExt cx="288032" cy="166216"/>
          </a:xfrm>
        </p:grpSpPr>
        <p:sp>
          <p:nvSpPr>
            <p:cNvPr id="359" name="Ovál 358">
              <a:extLst>
                <a:ext uri="{FF2B5EF4-FFF2-40B4-BE49-F238E27FC236}">
                  <a16:creationId xmlns:a16="http://schemas.microsoft.com/office/drawing/2014/main" id="{75E72477-1B8D-D299-723D-C112F2447E9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0" name="Přímá spojnice 359">
              <a:extLst>
                <a:ext uri="{FF2B5EF4-FFF2-40B4-BE49-F238E27FC236}">
                  <a16:creationId xmlns:a16="http://schemas.microsoft.com/office/drawing/2014/main" id="{402F2B7F-F90B-FEB4-0D13-7483F0A6618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Přímá spojnice 360">
              <a:extLst>
                <a:ext uri="{FF2B5EF4-FFF2-40B4-BE49-F238E27FC236}">
                  <a16:creationId xmlns:a16="http://schemas.microsoft.com/office/drawing/2014/main" id="{771D8732-9486-20F6-F1CF-B4B17BA51E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Přímá spojnice 361">
              <a:extLst>
                <a:ext uri="{FF2B5EF4-FFF2-40B4-BE49-F238E27FC236}">
                  <a16:creationId xmlns:a16="http://schemas.microsoft.com/office/drawing/2014/main" id="{245AE7F1-9D2C-8C13-F269-CC9C437047C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Skupina 414">
            <a:extLst>
              <a:ext uri="{FF2B5EF4-FFF2-40B4-BE49-F238E27FC236}">
                <a16:creationId xmlns:a16="http://schemas.microsoft.com/office/drawing/2014/main" id="{B3FACF27-1A13-48D4-2E53-6785218ECD49}"/>
              </a:ext>
            </a:extLst>
          </p:cNvPr>
          <p:cNvGrpSpPr/>
          <p:nvPr/>
        </p:nvGrpSpPr>
        <p:grpSpPr>
          <a:xfrm>
            <a:off x="7809408" y="1484784"/>
            <a:ext cx="167928" cy="288032"/>
            <a:chOff x="5649168" y="2564904"/>
            <a:chExt cx="167928" cy="288032"/>
          </a:xfrm>
        </p:grpSpPr>
        <p:sp>
          <p:nvSpPr>
            <p:cNvPr id="416" name="Ovál 415">
              <a:extLst>
                <a:ext uri="{FF2B5EF4-FFF2-40B4-BE49-F238E27FC236}">
                  <a16:creationId xmlns:a16="http://schemas.microsoft.com/office/drawing/2014/main" id="{924D6880-34F9-C8BF-5308-0B48FAF2BDB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7" name="Přímá spojnice 416">
              <a:extLst>
                <a:ext uri="{FF2B5EF4-FFF2-40B4-BE49-F238E27FC236}">
                  <a16:creationId xmlns:a16="http://schemas.microsoft.com/office/drawing/2014/main" id="{ABEAB085-959E-327B-DED5-6A935E6EDF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Přímá spojnice 417">
              <a:extLst>
                <a:ext uri="{FF2B5EF4-FFF2-40B4-BE49-F238E27FC236}">
                  <a16:creationId xmlns:a16="http://schemas.microsoft.com/office/drawing/2014/main" id="{0EF15AF2-755A-DBE4-D66C-EA73DF7BA77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Přímá spojnice 419">
              <a:extLst>
                <a:ext uri="{FF2B5EF4-FFF2-40B4-BE49-F238E27FC236}">
                  <a16:creationId xmlns:a16="http://schemas.microsoft.com/office/drawing/2014/main" id="{675BBCCB-037D-6E74-1E8E-B8AABADF4F7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Skupina 420">
            <a:extLst>
              <a:ext uri="{FF2B5EF4-FFF2-40B4-BE49-F238E27FC236}">
                <a16:creationId xmlns:a16="http://schemas.microsoft.com/office/drawing/2014/main" id="{63EF0A1A-54BC-A9C8-CD83-78D746028C8E}"/>
              </a:ext>
            </a:extLst>
          </p:cNvPr>
          <p:cNvGrpSpPr/>
          <p:nvPr/>
        </p:nvGrpSpPr>
        <p:grpSpPr>
          <a:xfrm>
            <a:off x="7833320" y="1606600"/>
            <a:ext cx="288032" cy="166216"/>
            <a:chOff x="5529064" y="2686720"/>
            <a:chExt cx="288032" cy="166216"/>
          </a:xfrm>
        </p:grpSpPr>
        <p:sp>
          <p:nvSpPr>
            <p:cNvPr id="422" name="Ovál 421">
              <a:extLst>
                <a:ext uri="{FF2B5EF4-FFF2-40B4-BE49-F238E27FC236}">
                  <a16:creationId xmlns:a16="http://schemas.microsoft.com/office/drawing/2014/main" id="{F0A9662B-F694-08DF-B539-5C05074B018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3" name="Přímá spojnice 422">
              <a:extLst>
                <a:ext uri="{FF2B5EF4-FFF2-40B4-BE49-F238E27FC236}">
                  <a16:creationId xmlns:a16="http://schemas.microsoft.com/office/drawing/2014/main" id="{9687FF5E-D05B-CE87-25D6-1270F2AADF7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Přímá spojnice 423">
              <a:extLst>
                <a:ext uri="{FF2B5EF4-FFF2-40B4-BE49-F238E27FC236}">
                  <a16:creationId xmlns:a16="http://schemas.microsoft.com/office/drawing/2014/main" id="{C9B806DA-1972-4CA8-483F-5F174F5BBDF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Přímá spojnice 424">
              <a:extLst>
                <a:ext uri="{FF2B5EF4-FFF2-40B4-BE49-F238E27FC236}">
                  <a16:creationId xmlns:a16="http://schemas.microsoft.com/office/drawing/2014/main" id="{93D42C95-319B-C0EE-5E29-F5CAF86673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>
            <a:extLst>
              <a:ext uri="{FF2B5EF4-FFF2-40B4-BE49-F238E27FC236}">
                <a16:creationId xmlns:a16="http://schemas.microsoft.com/office/drawing/2014/main" id="{6C8B4A34-F359-9C0A-6F35-3D83E1C433ED}"/>
              </a:ext>
            </a:extLst>
          </p:cNvPr>
          <p:cNvGrpSpPr/>
          <p:nvPr/>
        </p:nvGrpSpPr>
        <p:grpSpPr>
          <a:xfrm>
            <a:off x="7977336" y="1606600"/>
            <a:ext cx="288032" cy="166216"/>
            <a:chOff x="5529064" y="2686720"/>
            <a:chExt cx="288032" cy="166216"/>
          </a:xfrm>
        </p:grpSpPr>
        <p:sp>
          <p:nvSpPr>
            <p:cNvPr id="428" name="Ovál 427">
              <a:extLst>
                <a:ext uri="{FF2B5EF4-FFF2-40B4-BE49-F238E27FC236}">
                  <a16:creationId xmlns:a16="http://schemas.microsoft.com/office/drawing/2014/main" id="{42BD8533-B1AC-C2F4-11AE-A06E6A77609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9" name="Přímá spojnice 428">
              <a:extLst>
                <a:ext uri="{FF2B5EF4-FFF2-40B4-BE49-F238E27FC236}">
                  <a16:creationId xmlns:a16="http://schemas.microsoft.com/office/drawing/2014/main" id="{DEB6D7AE-5823-1F1C-E65A-A0EFD729274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Přímá spojnice 429">
              <a:extLst>
                <a:ext uri="{FF2B5EF4-FFF2-40B4-BE49-F238E27FC236}">
                  <a16:creationId xmlns:a16="http://schemas.microsoft.com/office/drawing/2014/main" id="{54E5A159-1476-98EA-F6AD-895D0D10BCD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Přímá spojnice 430">
              <a:extLst>
                <a:ext uri="{FF2B5EF4-FFF2-40B4-BE49-F238E27FC236}">
                  <a16:creationId xmlns:a16="http://schemas.microsoft.com/office/drawing/2014/main" id="{E85ECF8A-4AEE-6204-2B0E-6BC6D2ED389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Skupina 432">
            <a:extLst>
              <a:ext uri="{FF2B5EF4-FFF2-40B4-BE49-F238E27FC236}">
                <a16:creationId xmlns:a16="http://schemas.microsoft.com/office/drawing/2014/main" id="{A9FE8AA2-D96C-B792-852A-447C3C71A5EF}"/>
              </a:ext>
            </a:extLst>
          </p:cNvPr>
          <p:cNvGrpSpPr/>
          <p:nvPr/>
        </p:nvGrpSpPr>
        <p:grpSpPr>
          <a:xfrm>
            <a:off x="8121352" y="1606600"/>
            <a:ext cx="288032" cy="166216"/>
            <a:chOff x="5529064" y="2686720"/>
            <a:chExt cx="288032" cy="166216"/>
          </a:xfrm>
        </p:grpSpPr>
        <p:sp>
          <p:nvSpPr>
            <p:cNvPr id="434" name="Ovál 433">
              <a:extLst>
                <a:ext uri="{FF2B5EF4-FFF2-40B4-BE49-F238E27FC236}">
                  <a16:creationId xmlns:a16="http://schemas.microsoft.com/office/drawing/2014/main" id="{C8A55E6B-E7CB-CBD6-1816-5DF7C869C04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5" name="Přímá spojnice 434">
              <a:extLst>
                <a:ext uri="{FF2B5EF4-FFF2-40B4-BE49-F238E27FC236}">
                  <a16:creationId xmlns:a16="http://schemas.microsoft.com/office/drawing/2014/main" id="{0C1C9FAD-0C96-92AE-E1D4-9000AFC9CA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Přímá spojnice 435">
              <a:extLst>
                <a:ext uri="{FF2B5EF4-FFF2-40B4-BE49-F238E27FC236}">
                  <a16:creationId xmlns:a16="http://schemas.microsoft.com/office/drawing/2014/main" id="{ED67FCEA-5468-3679-F9FB-14802998874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Přímá spojnice 436">
              <a:extLst>
                <a:ext uri="{FF2B5EF4-FFF2-40B4-BE49-F238E27FC236}">
                  <a16:creationId xmlns:a16="http://schemas.microsoft.com/office/drawing/2014/main" id="{323AD430-37C5-1FA0-7C4B-C85B45EAD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Skupina 438">
            <a:extLst>
              <a:ext uri="{FF2B5EF4-FFF2-40B4-BE49-F238E27FC236}">
                <a16:creationId xmlns:a16="http://schemas.microsoft.com/office/drawing/2014/main" id="{72093CC1-993C-F1B5-91B8-5546A9FED339}"/>
              </a:ext>
            </a:extLst>
          </p:cNvPr>
          <p:cNvGrpSpPr/>
          <p:nvPr/>
        </p:nvGrpSpPr>
        <p:grpSpPr>
          <a:xfrm>
            <a:off x="8409384" y="1606600"/>
            <a:ext cx="288032" cy="166216"/>
            <a:chOff x="5529064" y="2686720"/>
            <a:chExt cx="288032" cy="166216"/>
          </a:xfrm>
        </p:grpSpPr>
        <p:sp>
          <p:nvSpPr>
            <p:cNvPr id="440" name="Ovál 439">
              <a:extLst>
                <a:ext uri="{FF2B5EF4-FFF2-40B4-BE49-F238E27FC236}">
                  <a16:creationId xmlns:a16="http://schemas.microsoft.com/office/drawing/2014/main" id="{383C98BB-E61D-FCEA-EABE-F7371F11319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1" name="Přímá spojnice 440">
              <a:extLst>
                <a:ext uri="{FF2B5EF4-FFF2-40B4-BE49-F238E27FC236}">
                  <a16:creationId xmlns:a16="http://schemas.microsoft.com/office/drawing/2014/main" id="{119C6365-0DD5-9016-ADEB-966B5941143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Přímá spojnice 441">
              <a:extLst>
                <a:ext uri="{FF2B5EF4-FFF2-40B4-BE49-F238E27FC236}">
                  <a16:creationId xmlns:a16="http://schemas.microsoft.com/office/drawing/2014/main" id="{6FE01B06-1EE8-202A-A0E3-D3E0612D61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Přímá spojnice 442">
              <a:extLst>
                <a:ext uri="{FF2B5EF4-FFF2-40B4-BE49-F238E27FC236}">
                  <a16:creationId xmlns:a16="http://schemas.microsoft.com/office/drawing/2014/main" id="{7F994450-8DC6-553E-561D-7DD544DB871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Skupina 444">
            <a:extLst>
              <a:ext uri="{FF2B5EF4-FFF2-40B4-BE49-F238E27FC236}">
                <a16:creationId xmlns:a16="http://schemas.microsoft.com/office/drawing/2014/main" id="{0DB8CFB1-FE88-4BEE-AAEA-F2FAAF207849}"/>
              </a:ext>
            </a:extLst>
          </p:cNvPr>
          <p:cNvGrpSpPr/>
          <p:nvPr/>
        </p:nvGrpSpPr>
        <p:grpSpPr>
          <a:xfrm>
            <a:off x="8265368" y="1606600"/>
            <a:ext cx="288032" cy="166216"/>
            <a:chOff x="5529064" y="2686720"/>
            <a:chExt cx="288032" cy="166216"/>
          </a:xfrm>
        </p:grpSpPr>
        <p:sp>
          <p:nvSpPr>
            <p:cNvPr id="446" name="Ovál 445">
              <a:extLst>
                <a:ext uri="{FF2B5EF4-FFF2-40B4-BE49-F238E27FC236}">
                  <a16:creationId xmlns:a16="http://schemas.microsoft.com/office/drawing/2014/main" id="{09B4E3D3-C53D-74CB-25A3-F3BCB3A0F9B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7" name="Přímá spojnice 446">
              <a:extLst>
                <a:ext uri="{FF2B5EF4-FFF2-40B4-BE49-F238E27FC236}">
                  <a16:creationId xmlns:a16="http://schemas.microsoft.com/office/drawing/2014/main" id="{B6E708C3-D112-EBAD-9713-795056DC2BC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Přímá spojnice 447">
              <a:extLst>
                <a:ext uri="{FF2B5EF4-FFF2-40B4-BE49-F238E27FC236}">
                  <a16:creationId xmlns:a16="http://schemas.microsoft.com/office/drawing/2014/main" id="{6454A81A-3D3E-47C4-DF86-F21734C196D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Přímá spojnice 448">
              <a:extLst>
                <a:ext uri="{FF2B5EF4-FFF2-40B4-BE49-F238E27FC236}">
                  <a16:creationId xmlns:a16="http://schemas.microsoft.com/office/drawing/2014/main" id="{7AB4C270-5928-26B2-9DEF-B3345ABDB7F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Skupina 456">
            <a:extLst>
              <a:ext uri="{FF2B5EF4-FFF2-40B4-BE49-F238E27FC236}">
                <a16:creationId xmlns:a16="http://schemas.microsoft.com/office/drawing/2014/main" id="{423A41A6-938D-B135-AD06-195B9F945BA7}"/>
              </a:ext>
            </a:extLst>
          </p:cNvPr>
          <p:cNvGrpSpPr/>
          <p:nvPr/>
        </p:nvGrpSpPr>
        <p:grpSpPr>
          <a:xfrm>
            <a:off x="7761312" y="1700808"/>
            <a:ext cx="144016" cy="720080"/>
            <a:chOff x="3440832" y="1988840"/>
            <a:chExt cx="144016" cy="720080"/>
          </a:xfrm>
        </p:grpSpPr>
        <p:sp>
          <p:nvSpPr>
            <p:cNvPr id="458" name="Obdélník 457">
              <a:extLst>
                <a:ext uri="{FF2B5EF4-FFF2-40B4-BE49-F238E27FC236}">
                  <a16:creationId xmlns:a16="http://schemas.microsoft.com/office/drawing/2014/main" id="{D14F00CD-B584-DA21-5272-F5099F3DD46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9" name="Přímá spojnice 458">
              <a:extLst>
                <a:ext uri="{FF2B5EF4-FFF2-40B4-BE49-F238E27FC236}">
                  <a16:creationId xmlns:a16="http://schemas.microsoft.com/office/drawing/2014/main" id="{0D9B2B98-145F-718D-8B53-B21CA680B89A}"/>
                </a:ext>
              </a:extLst>
            </p:cNvPr>
            <p:cNvCxnSpPr>
              <a:endCxn id="45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Přímá spojnice 459">
              <a:extLst>
                <a:ext uri="{FF2B5EF4-FFF2-40B4-BE49-F238E27FC236}">
                  <a16:creationId xmlns:a16="http://schemas.microsoft.com/office/drawing/2014/main" id="{236C538F-2B12-84F5-EEFC-36B65F47C14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Skupina 460">
            <a:extLst>
              <a:ext uri="{FF2B5EF4-FFF2-40B4-BE49-F238E27FC236}">
                <a16:creationId xmlns:a16="http://schemas.microsoft.com/office/drawing/2014/main" id="{6F57B106-C219-FD27-B8FC-CD37DFF5ED8A}"/>
              </a:ext>
            </a:extLst>
          </p:cNvPr>
          <p:cNvGrpSpPr/>
          <p:nvPr/>
        </p:nvGrpSpPr>
        <p:grpSpPr>
          <a:xfrm>
            <a:off x="7905328" y="1700808"/>
            <a:ext cx="144016" cy="720080"/>
            <a:chOff x="3440832" y="1988840"/>
            <a:chExt cx="144016" cy="720080"/>
          </a:xfrm>
        </p:grpSpPr>
        <p:sp>
          <p:nvSpPr>
            <p:cNvPr id="462" name="Obdélník 461">
              <a:extLst>
                <a:ext uri="{FF2B5EF4-FFF2-40B4-BE49-F238E27FC236}">
                  <a16:creationId xmlns:a16="http://schemas.microsoft.com/office/drawing/2014/main" id="{E72456FD-C8DF-A537-3DBE-A83FE8FD76FF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3" name="Přímá spojnice 462">
              <a:extLst>
                <a:ext uri="{FF2B5EF4-FFF2-40B4-BE49-F238E27FC236}">
                  <a16:creationId xmlns:a16="http://schemas.microsoft.com/office/drawing/2014/main" id="{4CCA2E65-E585-1465-3225-1C2CE723D489}"/>
                </a:ext>
              </a:extLst>
            </p:cNvPr>
            <p:cNvCxnSpPr>
              <a:endCxn id="46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Přímá spojnice 463">
              <a:extLst>
                <a:ext uri="{FF2B5EF4-FFF2-40B4-BE49-F238E27FC236}">
                  <a16:creationId xmlns:a16="http://schemas.microsoft.com/office/drawing/2014/main" id="{F3FCC64E-D408-46B6-2519-E12F67397A2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Skupina 464">
            <a:extLst>
              <a:ext uri="{FF2B5EF4-FFF2-40B4-BE49-F238E27FC236}">
                <a16:creationId xmlns:a16="http://schemas.microsoft.com/office/drawing/2014/main" id="{912CB59D-D565-47E4-067D-5945C3ECEE72}"/>
              </a:ext>
            </a:extLst>
          </p:cNvPr>
          <p:cNvGrpSpPr/>
          <p:nvPr/>
        </p:nvGrpSpPr>
        <p:grpSpPr>
          <a:xfrm>
            <a:off x="8049344" y="1700808"/>
            <a:ext cx="144016" cy="720080"/>
            <a:chOff x="3440832" y="1988840"/>
            <a:chExt cx="144016" cy="720080"/>
          </a:xfrm>
        </p:grpSpPr>
        <p:sp>
          <p:nvSpPr>
            <p:cNvPr id="466" name="Obdélník 465">
              <a:extLst>
                <a:ext uri="{FF2B5EF4-FFF2-40B4-BE49-F238E27FC236}">
                  <a16:creationId xmlns:a16="http://schemas.microsoft.com/office/drawing/2014/main" id="{0D85DD37-C4DA-17B2-3CAA-9E4BEAC1F627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7" name="Přímá spojnice 466">
              <a:extLst>
                <a:ext uri="{FF2B5EF4-FFF2-40B4-BE49-F238E27FC236}">
                  <a16:creationId xmlns:a16="http://schemas.microsoft.com/office/drawing/2014/main" id="{A912E852-38E3-7CD1-63D6-D56ED277821D}"/>
                </a:ext>
              </a:extLst>
            </p:cNvPr>
            <p:cNvCxnSpPr>
              <a:endCxn id="46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Přímá spojnice 467">
              <a:extLst>
                <a:ext uri="{FF2B5EF4-FFF2-40B4-BE49-F238E27FC236}">
                  <a16:creationId xmlns:a16="http://schemas.microsoft.com/office/drawing/2014/main" id="{131DF604-3533-F86D-EC15-8CA929CD1C6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Skupina 468">
            <a:extLst>
              <a:ext uri="{FF2B5EF4-FFF2-40B4-BE49-F238E27FC236}">
                <a16:creationId xmlns:a16="http://schemas.microsoft.com/office/drawing/2014/main" id="{1727079F-E431-8112-3F9F-6156A2DD43A3}"/>
              </a:ext>
            </a:extLst>
          </p:cNvPr>
          <p:cNvGrpSpPr/>
          <p:nvPr/>
        </p:nvGrpSpPr>
        <p:grpSpPr>
          <a:xfrm>
            <a:off x="8193360" y="1700808"/>
            <a:ext cx="144016" cy="720080"/>
            <a:chOff x="3440832" y="1988840"/>
            <a:chExt cx="144016" cy="720080"/>
          </a:xfrm>
        </p:grpSpPr>
        <p:sp>
          <p:nvSpPr>
            <p:cNvPr id="470" name="Obdélník 469">
              <a:extLst>
                <a:ext uri="{FF2B5EF4-FFF2-40B4-BE49-F238E27FC236}">
                  <a16:creationId xmlns:a16="http://schemas.microsoft.com/office/drawing/2014/main" id="{C2ADA61B-85C0-D3A1-AA6A-385B4B528E9B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1" name="Přímá spojnice 470">
              <a:extLst>
                <a:ext uri="{FF2B5EF4-FFF2-40B4-BE49-F238E27FC236}">
                  <a16:creationId xmlns:a16="http://schemas.microsoft.com/office/drawing/2014/main" id="{13990F8F-CA04-4227-65A8-0138333BFBD7}"/>
                </a:ext>
              </a:extLst>
            </p:cNvPr>
            <p:cNvCxnSpPr>
              <a:endCxn id="47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Přímá spojnice 471">
              <a:extLst>
                <a:ext uri="{FF2B5EF4-FFF2-40B4-BE49-F238E27FC236}">
                  <a16:creationId xmlns:a16="http://schemas.microsoft.com/office/drawing/2014/main" id="{A4196D9C-C07A-31AB-07C0-89FDD967202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Skupina 472">
            <a:extLst>
              <a:ext uri="{FF2B5EF4-FFF2-40B4-BE49-F238E27FC236}">
                <a16:creationId xmlns:a16="http://schemas.microsoft.com/office/drawing/2014/main" id="{D8DFA5F0-5BED-144C-4B16-E987D72CB3B5}"/>
              </a:ext>
            </a:extLst>
          </p:cNvPr>
          <p:cNvGrpSpPr/>
          <p:nvPr/>
        </p:nvGrpSpPr>
        <p:grpSpPr>
          <a:xfrm>
            <a:off x="8481392" y="1700808"/>
            <a:ext cx="144016" cy="720080"/>
            <a:chOff x="3440832" y="1988840"/>
            <a:chExt cx="144016" cy="720080"/>
          </a:xfrm>
        </p:grpSpPr>
        <p:sp>
          <p:nvSpPr>
            <p:cNvPr id="474" name="Obdélník 473">
              <a:extLst>
                <a:ext uri="{FF2B5EF4-FFF2-40B4-BE49-F238E27FC236}">
                  <a16:creationId xmlns:a16="http://schemas.microsoft.com/office/drawing/2014/main" id="{C578A729-6E8D-F585-2C1A-D791C251396E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5" name="Přímá spojnice 474">
              <a:extLst>
                <a:ext uri="{FF2B5EF4-FFF2-40B4-BE49-F238E27FC236}">
                  <a16:creationId xmlns:a16="http://schemas.microsoft.com/office/drawing/2014/main" id="{852D5CCB-38D0-561C-EAB9-DD97A56127A9}"/>
                </a:ext>
              </a:extLst>
            </p:cNvPr>
            <p:cNvCxnSpPr>
              <a:endCxn id="47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Přímá spojnice 475">
              <a:extLst>
                <a:ext uri="{FF2B5EF4-FFF2-40B4-BE49-F238E27FC236}">
                  <a16:creationId xmlns:a16="http://schemas.microsoft.com/office/drawing/2014/main" id="{490FE71D-4E35-AB3B-88B5-98F5180C29E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Skupina 476">
            <a:extLst>
              <a:ext uri="{FF2B5EF4-FFF2-40B4-BE49-F238E27FC236}">
                <a16:creationId xmlns:a16="http://schemas.microsoft.com/office/drawing/2014/main" id="{DA8C651B-F2C1-3D0F-4647-9141584076BD}"/>
              </a:ext>
            </a:extLst>
          </p:cNvPr>
          <p:cNvGrpSpPr/>
          <p:nvPr/>
        </p:nvGrpSpPr>
        <p:grpSpPr>
          <a:xfrm>
            <a:off x="8337376" y="1700808"/>
            <a:ext cx="144016" cy="720080"/>
            <a:chOff x="3440832" y="1988840"/>
            <a:chExt cx="144016" cy="720080"/>
          </a:xfrm>
        </p:grpSpPr>
        <p:sp>
          <p:nvSpPr>
            <p:cNvPr id="478" name="Obdélník 477">
              <a:extLst>
                <a:ext uri="{FF2B5EF4-FFF2-40B4-BE49-F238E27FC236}">
                  <a16:creationId xmlns:a16="http://schemas.microsoft.com/office/drawing/2014/main" id="{532BC404-8F8E-B44A-214E-45AFCF9957A1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9" name="Přímá spojnice 478">
              <a:extLst>
                <a:ext uri="{FF2B5EF4-FFF2-40B4-BE49-F238E27FC236}">
                  <a16:creationId xmlns:a16="http://schemas.microsoft.com/office/drawing/2014/main" id="{81B59795-95E8-834F-47A9-0D740E784CF8}"/>
                </a:ext>
              </a:extLst>
            </p:cNvPr>
            <p:cNvCxnSpPr>
              <a:endCxn id="47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Přímá spojnice 479">
              <a:extLst>
                <a:ext uri="{FF2B5EF4-FFF2-40B4-BE49-F238E27FC236}">
                  <a16:creationId xmlns:a16="http://schemas.microsoft.com/office/drawing/2014/main" id="{671B505D-B7E9-F777-D94A-085C705A7E0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Skupina 480">
            <a:extLst>
              <a:ext uri="{FF2B5EF4-FFF2-40B4-BE49-F238E27FC236}">
                <a16:creationId xmlns:a16="http://schemas.microsoft.com/office/drawing/2014/main" id="{935EF748-BE97-DDD8-6F0B-D91BF52BCE45}"/>
              </a:ext>
            </a:extLst>
          </p:cNvPr>
          <p:cNvGrpSpPr/>
          <p:nvPr/>
        </p:nvGrpSpPr>
        <p:grpSpPr>
          <a:xfrm>
            <a:off x="8625408" y="1700808"/>
            <a:ext cx="144016" cy="720080"/>
            <a:chOff x="3440832" y="1988840"/>
            <a:chExt cx="144016" cy="720080"/>
          </a:xfrm>
        </p:grpSpPr>
        <p:sp>
          <p:nvSpPr>
            <p:cNvPr id="482" name="Obdélník 481">
              <a:extLst>
                <a:ext uri="{FF2B5EF4-FFF2-40B4-BE49-F238E27FC236}">
                  <a16:creationId xmlns:a16="http://schemas.microsoft.com/office/drawing/2014/main" id="{D69C28DC-E694-3660-5DC8-C2C4688F23D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3" name="Přímá spojnice 482">
              <a:extLst>
                <a:ext uri="{FF2B5EF4-FFF2-40B4-BE49-F238E27FC236}">
                  <a16:creationId xmlns:a16="http://schemas.microsoft.com/office/drawing/2014/main" id="{FB905993-9293-FC35-41F1-6AD988A40EEB}"/>
                </a:ext>
              </a:extLst>
            </p:cNvPr>
            <p:cNvCxnSpPr>
              <a:endCxn id="48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Přímá spojnice 483">
              <a:extLst>
                <a:ext uri="{FF2B5EF4-FFF2-40B4-BE49-F238E27FC236}">
                  <a16:creationId xmlns:a16="http://schemas.microsoft.com/office/drawing/2014/main" id="{6816A368-F424-CECA-65AE-04B88F46638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Skupina 484">
            <a:extLst>
              <a:ext uri="{FF2B5EF4-FFF2-40B4-BE49-F238E27FC236}">
                <a16:creationId xmlns:a16="http://schemas.microsoft.com/office/drawing/2014/main" id="{BFA2D5CC-4E71-682D-D068-BD45ADAC5F99}"/>
              </a:ext>
            </a:extLst>
          </p:cNvPr>
          <p:cNvGrpSpPr/>
          <p:nvPr/>
        </p:nvGrpSpPr>
        <p:grpSpPr>
          <a:xfrm>
            <a:off x="8769424" y="1700808"/>
            <a:ext cx="144016" cy="720080"/>
            <a:chOff x="3440832" y="1988840"/>
            <a:chExt cx="144016" cy="720080"/>
          </a:xfrm>
        </p:grpSpPr>
        <p:sp>
          <p:nvSpPr>
            <p:cNvPr id="486" name="Obdélník 485">
              <a:extLst>
                <a:ext uri="{FF2B5EF4-FFF2-40B4-BE49-F238E27FC236}">
                  <a16:creationId xmlns:a16="http://schemas.microsoft.com/office/drawing/2014/main" id="{3AB9243D-B46A-0F32-E078-21D77B119AD5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7" name="Přímá spojnice 486">
              <a:extLst>
                <a:ext uri="{FF2B5EF4-FFF2-40B4-BE49-F238E27FC236}">
                  <a16:creationId xmlns:a16="http://schemas.microsoft.com/office/drawing/2014/main" id="{6FEF2F63-004E-817B-9EF1-537368EC36BF}"/>
                </a:ext>
              </a:extLst>
            </p:cNvPr>
            <p:cNvCxnSpPr>
              <a:endCxn id="48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Přímá spojnice 487">
              <a:extLst>
                <a:ext uri="{FF2B5EF4-FFF2-40B4-BE49-F238E27FC236}">
                  <a16:creationId xmlns:a16="http://schemas.microsoft.com/office/drawing/2014/main" id="{21FD90F4-0644-20FD-315C-D530E4546D9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Skupina 488">
            <a:extLst>
              <a:ext uri="{FF2B5EF4-FFF2-40B4-BE49-F238E27FC236}">
                <a16:creationId xmlns:a16="http://schemas.microsoft.com/office/drawing/2014/main" id="{FAFD3E89-6C13-C8C0-EE37-695EA112F8B1}"/>
              </a:ext>
            </a:extLst>
          </p:cNvPr>
          <p:cNvGrpSpPr/>
          <p:nvPr/>
        </p:nvGrpSpPr>
        <p:grpSpPr>
          <a:xfrm>
            <a:off x="8553400" y="1606600"/>
            <a:ext cx="288032" cy="166216"/>
            <a:chOff x="5529064" y="2686720"/>
            <a:chExt cx="288032" cy="166216"/>
          </a:xfrm>
        </p:grpSpPr>
        <p:sp>
          <p:nvSpPr>
            <p:cNvPr id="490" name="Ovál 489">
              <a:extLst>
                <a:ext uri="{FF2B5EF4-FFF2-40B4-BE49-F238E27FC236}">
                  <a16:creationId xmlns:a16="http://schemas.microsoft.com/office/drawing/2014/main" id="{6E65C572-2372-6B23-8E66-DBC4F0A371D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1" name="Přímá spojnice 490">
              <a:extLst>
                <a:ext uri="{FF2B5EF4-FFF2-40B4-BE49-F238E27FC236}">
                  <a16:creationId xmlns:a16="http://schemas.microsoft.com/office/drawing/2014/main" id="{6AFE1503-CB85-ACA5-F0CD-5ED27654F6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Přímá spojnice 491">
              <a:extLst>
                <a:ext uri="{FF2B5EF4-FFF2-40B4-BE49-F238E27FC236}">
                  <a16:creationId xmlns:a16="http://schemas.microsoft.com/office/drawing/2014/main" id="{FC820CC7-BC06-74AE-5725-59CDB920972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Přímá spojnice 492">
              <a:extLst>
                <a:ext uri="{FF2B5EF4-FFF2-40B4-BE49-F238E27FC236}">
                  <a16:creationId xmlns:a16="http://schemas.microsoft.com/office/drawing/2014/main" id="{DFAEA2F2-9211-8EA3-71C4-FAAD86B548B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Skupina 499">
            <a:extLst>
              <a:ext uri="{FF2B5EF4-FFF2-40B4-BE49-F238E27FC236}">
                <a16:creationId xmlns:a16="http://schemas.microsoft.com/office/drawing/2014/main" id="{AF060E10-BC75-A7F7-03E0-0E6CB8559170}"/>
              </a:ext>
            </a:extLst>
          </p:cNvPr>
          <p:cNvGrpSpPr/>
          <p:nvPr/>
        </p:nvGrpSpPr>
        <p:grpSpPr>
          <a:xfrm>
            <a:off x="7689304" y="742504"/>
            <a:ext cx="288032" cy="166216"/>
            <a:chOff x="5529064" y="2686720"/>
            <a:chExt cx="288032" cy="166216"/>
          </a:xfrm>
        </p:grpSpPr>
        <p:sp>
          <p:nvSpPr>
            <p:cNvPr id="501" name="Ovál 500">
              <a:extLst>
                <a:ext uri="{FF2B5EF4-FFF2-40B4-BE49-F238E27FC236}">
                  <a16:creationId xmlns:a16="http://schemas.microsoft.com/office/drawing/2014/main" id="{156CDC55-646F-3E3D-A4AE-7A57459731A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2" name="Přímá spojnice 501">
              <a:extLst>
                <a:ext uri="{FF2B5EF4-FFF2-40B4-BE49-F238E27FC236}">
                  <a16:creationId xmlns:a16="http://schemas.microsoft.com/office/drawing/2014/main" id="{1ABCF6E8-B3E1-CA92-D302-CF8E1F4BC2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Přímá spojnice 502">
              <a:extLst>
                <a:ext uri="{FF2B5EF4-FFF2-40B4-BE49-F238E27FC236}">
                  <a16:creationId xmlns:a16="http://schemas.microsoft.com/office/drawing/2014/main" id="{C25031D3-992E-9D59-B95E-27F71268A63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Přímá spojnice 503">
              <a:extLst>
                <a:ext uri="{FF2B5EF4-FFF2-40B4-BE49-F238E27FC236}">
                  <a16:creationId xmlns:a16="http://schemas.microsoft.com/office/drawing/2014/main" id="{A30F2203-E98D-5C13-7902-C26EBFB793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6" name="Přímá spojnice 505">
            <a:extLst>
              <a:ext uri="{FF2B5EF4-FFF2-40B4-BE49-F238E27FC236}">
                <a16:creationId xmlns:a16="http://schemas.microsoft.com/office/drawing/2014/main" id="{10D89BDC-E48A-F429-0054-418257E34442}"/>
              </a:ext>
            </a:extLst>
          </p:cNvPr>
          <p:cNvCxnSpPr>
            <a:cxnSpLocks/>
          </p:cNvCxnSpPr>
          <p:nvPr/>
        </p:nvCxnSpPr>
        <p:spPr>
          <a:xfrm flipV="1">
            <a:off x="7833320" y="76470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Přímá spojnice 507">
            <a:extLst>
              <a:ext uri="{FF2B5EF4-FFF2-40B4-BE49-F238E27FC236}">
                <a16:creationId xmlns:a16="http://schemas.microsoft.com/office/drawing/2014/main" id="{F15157A5-FA51-E895-DCE4-CB194C835875}"/>
              </a:ext>
            </a:extLst>
          </p:cNvPr>
          <p:cNvCxnSpPr>
            <a:cxnSpLocks/>
          </p:cNvCxnSpPr>
          <p:nvPr/>
        </p:nvCxnSpPr>
        <p:spPr>
          <a:xfrm flipV="1">
            <a:off x="7833320" y="24208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Přímá spojnice 509">
            <a:extLst>
              <a:ext uri="{FF2B5EF4-FFF2-40B4-BE49-F238E27FC236}">
                <a16:creationId xmlns:a16="http://schemas.microsoft.com/office/drawing/2014/main" id="{D40BA5C8-487C-06CD-3E5A-BAB0B5572446}"/>
              </a:ext>
            </a:extLst>
          </p:cNvPr>
          <p:cNvCxnSpPr>
            <a:cxnSpLocks/>
          </p:cNvCxnSpPr>
          <p:nvPr/>
        </p:nvCxnSpPr>
        <p:spPr>
          <a:xfrm flipV="1">
            <a:off x="7977336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Přímá spojnice 511">
            <a:extLst>
              <a:ext uri="{FF2B5EF4-FFF2-40B4-BE49-F238E27FC236}">
                <a16:creationId xmlns:a16="http://schemas.microsoft.com/office/drawing/2014/main" id="{B38AEBAF-60D9-37D1-0CC2-3F099E07EC53}"/>
              </a:ext>
            </a:extLst>
          </p:cNvPr>
          <p:cNvCxnSpPr>
            <a:cxnSpLocks/>
          </p:cNvCxnSpPr>
          <p:nvPr/>
        </p:nvCxnSpPr>
        <p:spPr>
          <a:xfrm flipV="1">
            <a:off x="8121352" y="242088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Přímá spojnice 513">
            <a:extLst>
              <a:ext uri="{FF2B5EF4-FFF2-40B4-BE49-F238E27FC236}">
                <a16:creationId xmlns:a16="http://schemas.microsoft.com/office/drawing/2014/main" id="{C00CC261-D884-14B0-88B8-9849BC4F3A36}"/>
              </a:ext>
            </a:extLst>
          </p:cNvPr>
          <p:cNvCxnSpPr>
            <a:cxnSpLocks/>
          </p:cNvCxnSpPr>
          <p:nvPr/>
        </p:nvCxnSpPr>
        <p:spPr>
          <a:xfrm flipV="1">
            <a:off x="8409384" y="242088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Přímá spojnice 514">
            <a:extLst>
              <a:ext uri="{FF2B5EF4-FFF2-40B4-BE49-F238E27FC236}">
                <a16:creationId xmlns:a16="http://schemas.microsoft.com/office/drawing/2014/main" id="{A4BBAA1E-A518-1A69-F762-8D29E55EC2F3}"/>
              </a:ext>
            </a:extLst>
          </p:cNvPr>
          <p:cNvCxnSpPr>
            <a:cxnSpLocks/>
          </p:cNvCxnSpPr>
          <p:nvPr/>
        </p:nvCxnSpPr>
        <p:spPr>
          <a:xfrm flipV="1">
            <a:off x="8265368" y="242088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Přímá spojnice 517">
            <a:extLst>
              <a:ext uri="{FF2B5EF4-FFF2-40B4-BE49-F238E27FC236}">
                <a16:creationId xmlns:a16="http://schemas.microsoft.com/office/drawing/2014/main" id="{070F1564-E6EB-082D-0BE3-707F4D7FE26B}"/>
              </a:ext>
            </a:extLst>
          </p:cNvPr>
          <p:cNvCxnSpPr>
            <a:cxnSpLocks/>
          </p:cNvCxnSpPr>
          <p:nvPr/>
        </p:nvCxnSpPr>
        <p:spPr>
          <a:xfrm flipV="1">
            <a:off x="8553400" y="242088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Přímá spojnice 519">
            <a:extLst>
              <a:ext uri="{FF2B5EF4-FFF2-40B4-BE49-F238E27FC236}">
                <a16:creationId xmlns:a16="http://schemas.microsoft.com/office/drawing/2014/main" id="{192640B4-CA7F-7262-3542-7D82E206B834}"/>
              </a:ext>
            </a:extLst>
          </p:cNvPr>
          <p:cNvCxnSpPr>
            <a:cxnSpLocks/>
          </p:cNvCxnSpPr>
          <p:nvPr/>
        </p:nvCxnSpPr>
        <p:spPr>
          <a:xfrm flipV="1">
            <a:off x="8697416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Přímá spojnice 520">
            <a:extLst>
              <a:ext uri="{FF2B5EF4-FFF2-40B4-BE49-F238E27FC236}">
                <a16:creationId xmlns:a16="http://schemas.microsoft.com/office/drawing/2014/main" id="{5D83C9DC-1579-8874-A251-0A1CB45A93A7}"/>
              </a:ext>
            </a:extLst>
          </p:cNvPr>
          <p:cNvCxnSpPr>
            <a:cxnSpLocks/>
          </p:cNvCxnSpPr>
          <p:nvPr/>
        </p:nvCxnSpPr>
        <p:spPr>
          <a:xfrm flipV="1">
            <a:off x="8841432" y="2420888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Přímá spojnice 524">
            <a:extLst>
              <a:ext uri="{FF2B5EF4-FFF2-40B4-BE49-F238E27FC236}">
                <a16:creationId xmlns:a16="http://schemas.microsoft.com/office/drawing/2014/main" id="{21807C3B-277F-A716-E243-54BEDEB20C6D}"/>
              </a:ext>
            </a:extLst>
          </p:cNvPr>
          <p:cNvCxnSpPr>
            <a:cxnSpLocks/>
            <a:endCxn id="631" idx="2"/>
          </p:cNvCxnSpPr>
          <p:nvPr/>
        </p:nvCxnSpPr>
        <p:spPr>
          <a:xfrm flipV="1">
            <a:off x="7545288" y="2780348"/>
            <a:ext cx="49561" cy="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Přímá spojnice 525">
            <a:extLst>
              <a:ext uri="{FF2B5EF4-FFF2-40B4-BE49-F238E27FC236}">
                <a16:creationId xmlns:a16="http://schemas.microsoft.com/office/drawing/2014/main" id="{DCE38800-D809-6352-D1E5-27D6A57B0CA0}"/>
              </a:ext>
            </a:extLst>
          </p:cNvPr>
          <p:cNvCxnSpPr>
            <a:cxnSpLocks/>
          </p:cNvCxnSpPr>
          <p:nvPr/>
        </p:nvCxnSpPr>
        <p:spPr>
          <a:xfrm>
            <a:off x="7473280" y="31409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Přímá spojnice 526">
            <a:extLst>
              <a:ext uri="{FF2B5EF4-FFF2-40B4-BE49-F238E27FC236}">
                <a16:creationId xmlns:a16="http://schemas.microsoft.com/office/drawing/2014/main" id="{F51AD80F-DC99-3626-038E-C5B44718074D}"/>
              </a:ext>
            </a:extLst>
          </p:cNvPr>
          <p:cNvCxnSpPr/>
          <p:nvPr/>
        </p:nvCxnSpPr>
        <p:spPr>
          <a:xfrm>
            <a:off x="7473280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Přímá spojnice 527">
            <a:extLst>
              <a:ext uri="{FF2B5EF4-FFF2-40B4-BE49-F238E27FC236}">
                <a16:creationId xmlns:a16="http://schemas.microsoft.com/office/drawing/2014/main" id="{A79C2E45-53CC-F701-14DA-6CD40BDC081E}"/>
              </a:ext>
            </a:extLst>
          </p:cNvPr>
          <p:cNvCxnSpPr>
            <a:cxnSpLocks/>
            <a:endCxn id="376" idx="1"/>
          </p:cNvCxnSpPr>
          <p:nvPr/>
        </p:nvCxnSpPr>
        <p:spPr>
          <a:xfrm>
            <a:off x="7473280" y="38610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Přímá spojnice 528">
            <a:extLst>
              <a:ext uri="{FF2B5EF4-FFF2-40B4-BE49-F238E27FC236}">
                <a16:creationId xmlns:a16="http://schemas.microsoft.com/office/drawing/2014/main" id="{644EA21E-D381-D93F-F6F1-DDCEFD649FC0}"/>
              </a:ext>
            </a:extLst>
          </p:cNvPr>
          <p:cNvCxnSpPr/>
          <p:nvPr/>
        </p:nvCxnSpPr>
        <p:spPr>
          <a:xfrm>
            <a:off x="7473280" y="422108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Přímá spojnice 529">
            <a:extLst>
              <a:ext uri="{FF2B5EF4-FFF2-40B4-BE49-F238E27FC236}">
                <a16:creationId xmlns:a16="http://schemas.microsoft.com/office/drawing/2014/main" id="{93173916-7F8F-E9A6-1910-39B9E60BC188}"/>
              </a:ext>
            </a:extLst>
          </p:cNvPr>
          <p:cNvCxnSpPr/>
          <p:nvPr/>
        </p:nvCxnSpPr>
        <p:spPr>
          <a:xfrm>
            <a:off x="7473280" y="45811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Přímá spojnice 530">
            <a:extLst>
              <a:ext uri="{FF2B5EF4-FFF2-40B4-BE49-F238E27FC236}">
                <a16:creationId xmlns:a16="http://schemas.microsoft.com/office/drawing/2014/main" id="{AD4F4BE6-9D15-9D32-E478-BB40A0FFCD82}"/>
              </a:ext>
            </a:extLst>
          </p:cNvPr>
          <p:cNvCxnSpPr>
            <a:cxnSpLocks/>
            <a:endCxn id="313" idx="3"/>
          </p:cNvCxnSpPr>
          <p:nvPr/>
        </p:nvCxnSpPr>
        <p:spPr>
          <a:xfrm>
            <a:off x="7473280" y="53012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Přímá spojnice 531">
            <a:extLst>
              <a:ext uri="{FF2B5EF4-FFF2-40B4-BE49-F238E27FC236}">
                <a16:creationId xmlns:a16="http://schemas.microsoft.com/office/drawing/2014/main" id="{E2B5E5E7-8BFF-EE64-B365-861F5224BCA0}"/>
              </a:ext>
            </a:extLst>
          </p:cNvPr>
          <p:cNvCxnSpPr/>
          <p:nvPr/>
        </p:nvCxnSpPr>
        <p:spPr>
          <a:xfrm>
            <a:off x="7473280" y="49411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9" name="Skupina 538">
            <a:extLst>
              <a:ext uri="{FF2B5EF4-FFF2-40B4-BE49-F238E27FC236}">
                <a16:creationId xmlns:a16="http://schemas.microsoft.com/office/drawing/2014/main" id="{CB2C33E8-D9FF-B5FA-5981-FDE574C8E27F}"/>
              </a:ext>
            </a:extLst>
          </p:cNvPr>
          <p:cNvGrpSpPr/>
          <p:nvPr/>
        </p:nvGrpSpPr>
        <p:grpSpPr>
          <a:xfrm>
            <a:off x="7833320" y="2996952"/>
            <a:ext cx="288032" cy="167536"/>
            <a:chOff x="5529064" y="2564904"/>
            <a:chExt cx="288032" cy="167536"/>
          </a:xfrm>
        </p:grpSpPr>
        <p:sp>
          <p:nvSpPr>
            <p:cNvPr id="540" name="Ovál 539">
              <a:extLst>
                <a:ext uri="{FF2B5EF4-FFF2-40B4-BE49-F238E27FC236}">
                  <a16:creationId xmlns:a16="http://schemas.microsoft.com/office/drawing/2014/main" id="{D36215C7-040D-57FA-53E3-24448DAC276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1" name="Přímá spojnice 540">
              <a:extLst>
                <a:ext uri="{FF2B5EF4-FFF2-40B4-BE49-F238E27FC236}">
                  <a16:creationId xmlns:a16="http://schemas.microsoft.com/office/drawing/2014/main" id="{ED4A78E7-63C1-5000-5ABF-229AF32A247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Přímá spojnice 542">
              <a:extLst>
                <a:ext uri="{FF2B5EF4-FFF2-40B4-BE49-F238E27FC236}">
                  <a16:creationId xmlns:a16="http://schemas.microsoft.com/office/drawing/2014/main" id="{D73102AF-F7B8-1514-99A3-390B6592B77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Přímá spojnice 543">
              <a:extLst>
                <a:ext uri="{FF2B5EF4-FFF2-40B4-BE49-F238E27FC236}">
                  <a16:creationId xmlns:a16="http://schemas.microsoft.com/office/drawing/2014/main" id="{67B3C038-2A64-667F-502C-B4BB057A405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Skupina 544">
            <a:extLst>
              <a:ext uri="{FF2B5EF4-FFF2-40B4-BE49-F238E27FC236}">
                <a16:creationId xmlns:a16="http://schemas.microsoft.com/office/drawing/2014/main" id="{B14F3895-D134-C033-095F-DF053291F25A}"/>
              </a:ext>
            </a:extLst>
          </p:cNvPr>
          <p:cNvGrpSpPr/>
          <p:nvPr/>
        </p:nvGrpSpPr>
        <p:grpSpPr>
          <a:xfrm>
            <a:off x="7977336" y="3356992"/>
            <a:ext cx="288032" cy="167536"/>
            <a:chOff x="5529064" y="2564904"/>
            <a:chExt cx="288032" cy="167536"/>
          </a:xfrm>
        </p:grpSpPr>
        <p:sp>
          <p:nvSpPr>
            <p:cNvPr id="546" name="Ovál 545">
              <a:extLst>
                <a:ext uri="{FF2B5EF4-FFF2-40B4-BE49-F238E27FC236}">
                  <a16:creationId xmlns:a16="http://schemas.microsoft.com/office/drawing/2014/main" id="{F43CE87F-83CC-174D-7F10-90C85BC333E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7" name="Přímá spojnice 546">
              <a:extLst>
                <a:ext uri="{FF2B5EF4-FFF2-40B4-BE49-F238E27FC236}">
                  <a16:creationId xmlns:a16="http://schemas.microsoft.com/office/drawing/2014/main" id="{C27ABF5E-0640-D064-BA32-B58EF2A9CE5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Přímá spojnice 548">
              <a:extLst>
                <a:ext uri="{FF2B5EF4-FFF2-40B4-BE49-F238E27FC236}">
                  <a16:creationId xmlns:a16="http://schemas.microsoft.com/office/drawing/2014/main" id="{309C4D81-DD70-D1A1-EDC9-8289A9476FC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Přímá spojnice 549">
              <a:extLst>
                <a:ext uri="{FF2B5EF4-FFF2-40B4-BE49-F238E27FC236}">
                  <a16:creationId xmlns:a16="http://schemas.microsoft.com/office/drawing/2014/main" id="{30BDD098-4B8E-C7EE-EF7B-4CBBF92D0B3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Skupina 550">
            <a:extLst>
              <a:ext uri="{FF2B5EF4-FFF2-40B4-BE49-F238E27FC236}">
                <a16:creationId xmlns:a16="http://schemas.microsoft.com/office/drawing/2014/main" id="{C536C6F2-CFC0-2D82-BB36-F9AF222739F3}"/>
              </a:ext>
            </a:extLst>
          </p:cNvPr>
          <p:cNvGrpSpPr/>
          <p:nvPr/>
        </p:nvGrpSpPr>
        <p:grpSpPr>
          <a:xfrm>
            <a:off x="8121352" y="3717032"/>
            <a:ext cx="288032" cy="167536"/>
            <a:chOff x="5529064" y="2564904"/>
            <a:chExt cx="288032" cy="167536"/>
          </a:xfrm>
        </p:grpSpPr>
        <p:sp>
          <p:nvSpPr>
            <p:cNvPr id="552" name="Ovál 551">
              <a:extLst>
                <a:ext uri="{FF2B5EF4-FFF2-40B4-BE49-F238E27FC236}">
                  <a16:creationId xmlns:a16="http://schemas.microsoft.com/office/drawing/2014/main" id="{E17A2246-4204-1A29-76B2-23669B871E6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3" name="Přímá spojnice 552">
              <a:extLst>
                <a:ext uri="{FF2B5EF4-FFF2-40B4-BE49-F238E27FC236}">
                  <a16:creationId xmlns:a16="http://schemas.microsoft.com/office/drawing/2014/main" id="{8857F603-0767-AAC4-E1DC-6FB6464EC3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Přímá spojnice 554">
              <a:extLst>
                <a:ext uri="{FF2B5EF4-FFF2-40B4-BE49-F238E27FC236}">
                  <a16:creationId xmlns:a16="http://schemas.microsoft.com/office/drawing/2014/main" id="{62EA9BF6-3FE7-05DA-C833-45C83101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Přímá spojnice 555">
              <a:extLst>
                <a:ext uri="{FF2B5EF4-FFF2-40B4-BE49-F238E27FC236}">
                  <a16:creationId xmlns:a16="http://schemas.microsoft.com/office/drawing/2014/main" id="{046E87FD-F482-3198-4EC4-42EDBB38F5A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Skupina 556">
            <a:extLst>
              <a:ext uri="{FF2B5EF4-FFF2-40B4-BE49-F238E27FC236}">
                <a16:creationId xmlns:a16="http://schemas.microsoft.com/office/drawing/2014/main" id="{9F00A197-3236-D46C-9732-76C2CAE1A82B}"/>
              </a:ext>
            </a:extLst>
          </p:cNvPr>
          <p:cNvGrpSpPr/>
          <p:nvPr/>
        </p:nvGrpSpPr>
        <p:grpSpPr>
          <a:xfrm>
            <a:off x="8265368" y="4077072"/>
            <a:ext cx="288032" cy="167536"/>
            <a:chOff x="5529064" y="2564904"/>
            <a:chExt cx="288032" cy="167536"/>
          </a:xfrm>
        </p:grpSpPr>
        <p:sp>
          <p:nvSpPr>
            <p:cNvPr id="558" name="Ovál 557">
              <a:extLst>
                <a:ext uri="{FF2B5EF4-FFF2-40B4-BE49-F238E27FC236}">
                  <a16:creationId xmlns:a16="http://schemas.microsoft.com/office/drawing/2014/main" id="{C05EBC33-6FB0-9A5C-A490-90E8778FC3C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9" name="Přímá spojnice 558">
              <a:extLst>
                <a:ext uri="{FF2B5EF4-FFF2-40B4-BE49-F238E27FC236}">
                  <a16:creationId xmlns:a16="http://schemas.microsoft.com/office/drawing/2014/main" id="{1632679C-D6EE-4CEC-25F7-53EED870E97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Přímá spojnice 560">
              <a:extLst>
                <a:ext uri="{FF2B5EF4-FFF2-40B4-BE49-F238E27FC236}">
                  <a16:creationId xmlns:a16="http://schemas.microsoft.com/office/drawing/2014/main" id="{6BC08F02-A57F-0DFC-D9DB-23B6C5FAEB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Přímá spojnice 561">
              <a:extLst>
                <a:ext uri="{FF2B5EF4-FFF2-40B4-BE49-F238E27FC236}">
                  <a16:creationId xmlns:a16="http://schemas.microsoft.com/office/drawing/2014/main" id="{E755A16C-EEA5-ED1C-B43B-DC6E1F18425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Skupina 562">
            <a:extLst>
              <a:ext uri="{FF2B5EF4-FFF2-40B4-BE49-F238E27FC236}">
                <a16:creationId xmlns:a16="http://schemas.microsoft.com/office/drawing/2014/main" id="{9FC8429A-E8B7-1B6B-FBD2-98038BD01BD2}"/>
              </a:ext>
            </a:extLst>
          </p:cNvPr>
          <p:cNvGrpSpPr/>
          <p:nvPr/>
        </p:nvGrpSpPr>
        <p:grpSpPr>
          <a:xfrm>
            <a:off x="8409384" y="4437112"/>
            <a:ext cx="288032" cy="167536"/>
            <a:chOff x="5529064" y="2564904"/>
            <a:chExt cx="288032" cy="167536"/>
          </a:xfrm>
        </p:grpSpPr>
        <p:sp>
          <p:nvSpPr>
            <p:cNvPr id="564" name="Ovál 563">
              <a:extLst>
                <a:ext uri="{FF2B5EF4-FFF2-40B4-BE49-F238E27FC236}">
                  <a16:creationId xmlns:a16="http://schemas.microsoft.com/office/drawing/2014/main" id="{44BF52C3-2016-E802-EE29-C58AE40094D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5" name="Přímá spojnice 564">
              <a:extLst>
                <a:ext uri="{FF2B5EF4-FFF2-40B4-BE49-F238E27FC236}">
                  <a16:creationId xmlns:a16="http://schemas.microsoft.com/office/drawing/2014/main" id="{E73D4854-6110-FF1B-2DD9-9E090935959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Přímá spojnice 566">
              <a:extLst>
                <a:ext uri="{FF2B5EF4-FFF2-40B4-BE49-F238E27FC236}">
                  <a16:creationId xmlns:a16="http://schemas.microsoft.com/office/drawing/2014/main" id="{5404319C-5419-01FF-3A84-989400D6594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Přímá spojnice 567">
              <a:extLst>
                <a:ext uri="{FF2B5EF4-FFF2-40B4-BE49-F238E27FC236}">
                  <a16:creationId xmlns:a16="http://schemas.microsoft.com/office/drawing/2014/main" id="{4AAB8054-680D-CAC1-074B-6E0E273D5B1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9" name="Skupina 568">
            <a:extLst>
              <a:ext uri="{FF2B5EF4-FFF2-40B4-BE49-F238E27FC236}">
                <a16:creationId xmlns:a16="http://schemas.microsoft.com/office/drawing/2014/main" id="{7553979C-5E9D-FEC9-9978-A04E7953012E}"/>
              </a:ext>
            </a:extLst>
          </p:cNvPr>
          <p:cNvGrpSpPr/>
          <p:nvPr/>
        </p:nvGrpSpPr>
        <p:grpSpPr>
          <a:xfrm>
            <a:off x="8553400" y="4797152"/>
            <a:ext cx="288032" cy="167536"/>
            <a:chOff x="5529064" y="2564904"/>
            <a:chExt cx="288032" cy="167536"/>
          </a:xfrm>
        </p:grpSpPr>
        <p:sp>
          <p:nvSpPr>
            <p:cNvPr id="570" name="Ovál 569">
              <a:extLst>
                <a:ext uri="{FF2B5EF4-FFF2-40B4-BE49-F238E27FC236}">
                  <a16:creationId xmlns:a16="http://schemas.microsoft.com/office/drawing/2014/main" id="{057DC5C3-CE9F-1A0D-DC53-7A44E5084C1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1" name="Přímá spojnice 570">
              <a:extLst>
                <a:ext uri="{FF2B5EF4-FFF2-40B4-BE49-F238E27FC236}">
                  <a16:creationId xmlns:a16="http://schemas.microsoft.com/office/drawing/2014/main" id="{E8B7B670-C2E4-5E3C-BBBE-C1BE85716B8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Přímá spojnice 572">
              <a:extLst>
                <a:ext uri="{FF2B5EF4-FFF2-40B4-BE49-F238E27FC236}">
                  <a16:creationId xmlns:a16="http://schemas.microsoft.com/office/drawing/2014/main" id="{358B4D45-1E38-1055-86E0-9A6ED5E205A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Přímá spojnice 573">
              <a:extLst>
                <a:ext uri="{FF2B5EF4-FFF2-40B4-BE49-F238E27FC236}">
                  <a16:creationId xmlns:a16="http://schemas.microsoft.com/office/drawing/2014/main" id="{BC27F839-939D-E1A6-23B1-A6AA8AB0E5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5" name="Skupina 574">
            <a:extLst>
              <a:ext uri="{FF2B5EF4-FFF2-40B4-BE49-F238E27FC236}">
                <a16:creationId xmlns:a16="http://schemas.microsoft.com/office/drawing/2014/main" id="{83288236-AC21-77B5-5F50-4B053D86A71F}"/>
              </a:ext>
            </a:extLst>
          </p:cNvPr>
          <p:cNvGrpSpPr/>
          <p:nvPr/>
        </p:nvGrpSpPr>
        <p:grpSpPr>
          <a:xfrm>
            <a:off x="8697416" y="5157192"/>
            <a:ext cx="288032" cy="167536"/>
            <a:chOff x="5529064" y="2564904"/>
            <a:chExt cx="288032" cy="167536"/>
          </a:xfrm>
        </p:grpSpPr>
        <p:sp>
          <p:nvSpPr>
            <p:cNvPr id="576" name="Ovál 575">
              <a:extLst>
                <a:ext uri="{FF2B5EF4-FFF2-40B4-BE49-F238E27FC236}">
                  <a16:creationId xmlns:a16="http://schemas.microsoft.com/office/drawing/2014/main" id="{CC5EBFA5-6272-C27C-48D5-A366509753D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7" name="Přímá spojnice 576">
              <a:extLst>
                <a:ext uri="{FF2B5EF4-FFF2-40B4-BE49-F238E27FC236}">
                  <a16:creationId xmlns:a16="http://schemas.microsoft.com/office/drawing/2014/main" id="{DF62F5D0-76AB-57FD-C3B1-A4FF18FC4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Přímá spojnice 578">
              <a:extLst>
                <a:ext uri="{FF2B5EF4-FFF2-40B4-BE49-F238E27FC236}">
                  <a16:creationId xmlns:a16="http://schemas.microsoft.com/office/drawing/2014/main" id="{584E09D9-026D-C95F-477A-0FF045F0CDC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Přímá spojnice 579">
              <a:extLst>
                <a:ext uri="{FF2B5EF4-FFF2-40B4-BE49-F238E27FC236}">
                  <a16:creationId xmlns:a16="http://schemas.microsoft.com/office/drawing/2014/main" id="{5CBE09D7-BD0D-E85D-7462-3F9A383253B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1" name="Přímá spojnice 580">
            <a:extLst>
              <a:ext uri="{FF2B5EF4-FFF2-40B4-BE49-F238E27FC236}">
                <a16:creationId xmlns:a16="http://schemas.microsoft.com/office/drawing/2014/main" id="{32374841-6A93-1F03-1CA1-A9C88AC6C44A}"/>
              </a:ext>
            </a:extLst>
          </p:cNvPr>
          <p:cNvCxnSpPr>
            <a:cxnSpLocks/>
          </p:cNvCxnSpPr>
          <p:nvPr/>
        </p:nvCxnSpPr>
        <p:spPr>
          <a:xfrm flipV="1">
            <a:off x="8841432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Šipka: doprava 312">
            <a:extLst>
              <a:ext uri="{FF2B5EF4-FFF2-40B4-BE49-F238E27FC236}">
                <a16:creationId xmlns:a16="http://schemas.microsoft.com/office/drawing/2014/main" id="{72BA0BF3-3BE8-20FC-82EA-CA9DD107AD51}"/>
              </a:ext>
            </a:extLst>
          </p:cNvPr>
          <p:cNvSpPr/>
          <p:nvPr/>
        </p:nvSpPr>
        <p:spPr>
          <a:xfrm>
            <a:off x="9057456" y="522920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4" name="Šipka: doprava 313">
            <a:extLst>
              <a:ext uri="{FF2B5EF4-FFF2-40B4-BE49-F238E27FC236}">
                <a16:creationId xmlns:a16="http://schemas.microsoft.com/office/drawing/2014/main" id="{5B8B2C1E-2707-2B54-C2C9-1122870ECC5B}"/>
              </a:ext>
            </a:extLst>
          </p:cNvPr>
          <p:cNvSpPr/>
          <p:nvPr/>
        </p:nvSpPr>
        <p:spPr>
          <a:xfrm>
            <a:off x="9057456" y="486916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5" name="Šipka: doprava 314">
            <a:extLst>
              <a:ext uri="{FF2B5EF4-FFF2-40B4-BE49-F238E27FC236}">
                <a16:creationId xmlns:a16="http://schemas.microsoft.com/office/drawing/2014/main" id="{3BF5B819-F013-2035-D4CF-6C15303DBB18}"/>
              </a:ext>
            </a:extLst>
          </p:cNvPr>
          <p:cNvSpPr/>
          <p:nvPr/>
        </p:nvSpPr>
        <p:spPr>
          <a:xfrm>
            <a:off x="9057456" y="450912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7" name="Šipka: doprava 316">
            <a:extLst>
              <a:ext uri="{FF2B5EF4-FFF2-40B4-BE49-F238E27FC236}">
                <a16:creationId xmlns:a16="http://schemas.microsoft.com/office/drawing/2014/main" id="{2B060590-4BE3-77C0-3586-C9097133C71C}"/>
              </a:ext>
            </a:extLst>
          </p:cNvPr>
          <p:cNvSpPr/>
          <p:nvPr/>
        </p:nvSpPr>
        <p:spPr>
          <a:xfrm>
            <a:off x="9057456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" name="TextovéPole 367">
            <a:extLst>
              <a:ext uri="{FF2B5EF4-FFF2-40B4-BE49-F238E27FC236}">
                <a16:creationId xmlns:a16="http://schemas.microsoft.com/office/drawing/2014/main" id="{26B1A55F-A079-88C4-DA42-2D6C98B6B855}"/>
              </a:ext>
            </a:extLst>
          </p:cNvPr>
          <p:cNvSpPr txBox="1"/>
          <p:nvPr/>
        </p:nvSpPr>
        <p:spPr>
          <a:xfrm>
            <a:off x="7185248" y="436510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</a:t>
            </a:r>
            <a:r>
              <a:rPr lang="de-DE" sz="800" dirty="0"/>
              <a:t>A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3" name="TextovéPole 372">
            <a:extLst>
              <a:ext uri="{FF2B5EF4-FFF2-40B4-BE49-F238E27FC236}">
                <a16:creationId xmlns:a16="http://schemas.microsoft.com/office/drawing/2014/main" id="{5FF8D519-4AFD-DED5-78B8-5D13FEF1D49D}"/>
              </a:ext>
            </a:extLst>
          </p:cNvPr>
          <p:cNvSpPr txBox="1"/>
          <p:nvPr/>
        </p:nvSpPr>
        <p:spPr>
          <a:xfrm>
            <a:off x="7185248" y="472514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4" name="TextovéPole 373">
            <a:extLst>
              <a:ext uri="{FF2B5EF4-FFF2-40B4-BE49-F238E27FC236}">
                <a16:creationId xmlns:a16="http://schemas.microsoft.com/office/drawing/2014/main" id="{AF217F0C-BF53-4A80-E4B5-1A167470E15B}"/>
              </a:ext>
            </a:extLst>
          </p:cNvPr>
          <p:cNvSpPr txBox="1"/>
          <p:nvPr/>
        </p:nvSpPr>
        <p:spPr>
          <a:xfrm>
            <a:off x="7185248" y="508518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6" name="Šipka: doprava 375">
            <a:extLst>
              <a:ext uri="{FF2B5EF4-FFF2-40B4-BE49-F238E27FC236}">
                <a16:creationId xmlns:a16="http://schemas.microsoft.com/office/drawing/2014/main" id="{86DE45E7-EDDD-4EE5-EA41-1DB65DD2F0B5}"/>
              </a:ext>
            </a:extLst>
          </p:cNvPr>
          <p:cNvSpPr/>
          <p:nvPr/>
        </p:nvSpPr>
        <p:spPr>
          <a:xfrm rot="10800000">
            <a:off x="9057456" y="37890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7" name="Šipka: doprava 376">
            <a:extLst>
              <a:ext uri="{FF2B5EF4-FFF2-40B4-BE49-F238E27FC236}">
                <a16:creationId xmlns:a16="http://schemas.microsoft.com/office/drawing/2014/main" id="{BA032F6F-7AC5-0FF1-7015-9AFD9E406B2C}"/>
              </a:ext>
            </a:extLst>
          </p:cNvPr>
          <p:cNvSpPr/>
          <p:nvPr/>
        </p:nvSpPr>
        <p:spPr>
          <a:xfrm rot="10800000">
            <a:off x="9057456" y="342900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8" name="Šipka: doprava 377">
            <a:extLst>
              <a:ext uri="{FF2B5EF4-FFF2-40B4-BE49-F238E27FC236}">
                <a16:creationId xmlns:a16="http://schemas.microsoft.com/office/drawing/2014/main" id="{23CF870A-195A-A4CA-9797-985D5BD788E0}"/>
              </a:ext>
            </a:extLst>
          </p:cNvPr>
          <p:cNvSpPr/>
          <p:nvPr/>
        </p:nvSpPr>
        <p:spPr>
          <a:xfrm rot="10800000">
            <a:off x="9057456" y="306896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4" name="TextovéPole 553">
            <a:extLst>
              <a:ext uri="{FF2B5EF4-FFF2-40B4-BE49-F238E27FC236}">
                <a16:creationId xmlns:a16="http://schemas.microsoft.com/office/drawing/2014/main" id="{4BF21280-A314-5625-F60B-F25B000F16B0}"/>
              </a:ext>
            </a:extLst>
          </p:cNvPr>
          <p:cNvSpPr txBox="1"/>
          <p:nvPr/>
        </p:nvSpPr>
        <p:spPr>
          <a:xfrm>
            <a:off x="7185248" y="400506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sp>
        <p:nvSpPr>
          <p:cNvPr id="560" name="TextovéPole 559">
            <a:extLst>
              <a:ext uri="{FF2B5EF4-FFF2-40B4-BE49-F238E27FC236}">
                <a16:creationId xmlns:a16="http://schemas.microsoft.com/office/drawing/2014/main" id="{24703FA6-4253-B6D5-BD1F-F2D042256959}"/>
              </a:ext>
            </a:extLst>
          </p:cNvPr>
          <p:cNvSpPr txBox="1"/>
          <p:nvPr/>
        </p:nvSpPr>
        <p:spPr>
          <a:xfrm>
            <a:off x="7185248" y="328498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66" name="TextovéPole 565">
            <a:extLst>
              <a:ext uri="{FF2B5EF4-FFF2-40B4-BE49-F238E27FC236}">
                <a16:creationId xmlns:a16="http://schemas.microsoft.com/office/drawing/2014/main" id="{A76A6C94-D4C8-B576-F35B-9F85EDD92636}"/>
              </a:ext>
            </a:extLst>
          </p:cNvPr>
          <p:cNvSpPr txBox="1"/>
          <p:nvPr/>
        </p:nvSpPr>
        <p:spPr>
          <a:xfrm>
            <a:off x="7185248" y="2924944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72" name="TextovéPole 571">
            <a:extLst>
              <a:ext uri="{FF2B5EF4-FFF2-40B4-BE49-F238E27FC236}">
                <a16:creationId xmlns:a16="http://schemas.microsoft.com/office/drawing/2014/main" id="{9EB0B489-FC8A-9F43-2DB4-351F275A49B3}"/>
              </a:ext>
            </a:extLst>
          </p:cNvPr>
          <p:cNvSpPr txBox="1"/>
          <p:nvPr/>
        </p:nvSpPr>
        <p:spPr>
          <a:xfrm>
            <a:off x="7185248" y="364502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grpSp>
        <p:nvGrpSpPr>
          <p:cNvPr id="619" name="Skupina 618">
            <a:extLst>
              <a:ext uri="{FF2B5EF4-FFF2-40B4-BE49-F238E27FC236}">
                <a16:creationId xmlns:a16="http://schemas.microsoft.com/office/drawing/2014/main" id="{75FFB940-C2F8-EFA0-D186-64A2E1FB8082}"/>
              </a:ext>
            </a:extLst>
          </p:cNvPr>
          <p:cNvGrpSpPr/>
          <p:nvPr/>
        </p:nvGrpSpPr>
        <p:grpSpPr>
          <a:xfrm>
            <a:off x="4160912" y="1340768"/>
            <a:ext cx="144016" cy="720080"/>
            <a:chOff x="3440832" y="1988840"/>
            <a:chExt cx="144016" cy="720080"/>
          </a:xfrm>
        </p:grpSpPr>
        <p:sp>
          <p:nvSpPr>
            <p:cNvPr id="620" name="Obdélník 619">
              <a:extLst>
                <a:ext uri="{FF2B5EF4-FFF2-40B4-BE49-F238E27FC236}">
                  <a16:creationId xmlns:a16="http://schemas.microsoft.com/office/drawing/2014/main" id="{2A075785-C9D6-C22F-E5F3-2C0EB67A6C20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21" name="Přímá spojnice 620">
              <a:extLst>
                <a:ext uri="{FF2B5EF4-FFF2-40B4-BE49-F238E27FC236}">
                  <a16:creationId xmlns:a16="http://schemas.microsoft.com/office/drawing/2014/main" id="{4C6BE339-B59C-C8A9-BF39-A6ADCB57B446}"/>
                </a:ext>
              </a:extLst>
            </p:cNvPr>
            <p:cNvCxnSpPr>
              <a:endCxn id="62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2" name="Přímá spojnice 621">
              <a:extLst>
                <a:ext uri="{FF2B5EF4-FFF2-40B4-BE49-F238E27FC236}">
                  <a16:creationId xmlns:a16="http://schemas.microsoft.com/office/drawing/2014/main" id="{09BAEEDA-8C1D-DF70-B70A-5DB1C22154CB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1" name="TextovéPole 630">
            <a:extLst>
              <a:ext uri="{FF2B5EF4-FFF2-40B4-BE49-F238E27FC236}">
                <a16:creationId xmlns:a16="http://schemas.microsoft.com/office/drawing/2014/main" id="{87FB6074-B6AB-78D7-8A56-959735D8566F}"/>
              </a:ext>
            </a:extLst>
          </p:cNvPr>
          <p:cNvSpPr txBox="1"/>
          <p:nvPr/>
        </p:nvSpPr>
        <p:spPr>
          <a:xfrm>
            <a:off x="7257256" y="2564904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nahoď</a:t>
            </a:r>
          </a:p>
        </p:txBody>
      </p:sp>
      <p:cxnSp>
        <p:nvCxnSpPr>
          <p:cNvPr id="674" name="Přímá spojnice 673">
            <a:extLst>
              <a:ext uri="{FF2B5EF4-FFF2-40B4-BE49-F238E27FC236}">
                <a16:creationId xmlns:a16="http://schemas.microsoft.com/office/drawing/2014/main" id="{46B4E169-CF72-A84A-94D0-C1A8DD76AA15}"/>
              </a:ext>
            </a:extLst>
          </p:cNvPr>
          <p:cNvCxnSpPr>
            <a:cxnSpLocks/>
          </p:cNvCxnSpPr>
          <p:nvPr/>
        </p:nvCxnSpPr>
        <p:spPr>
          <a:xfrm flipH="1">
            <a:off x="5097016" y="6021288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Přímá spojnice 674">
            <a:extLst>
              <a:ext uri="{FF2B5EF4-FFF2-40B4-BE49-F238E27FC236}">
                <a16:creationId xmlns:a16="http://schemas.microsoft.com/office/drawing/2014/main" id="{C5EABDBD-B0F2-5881-F56D-30BC31392823}"/>
              </a:ext>
            </a:extLst>
          </p:cNvPr>
          <p:cNvCxnSpPr>
            <a:cxnSpLocks/>
          </p:cNvCxnSpPr>
          <p:nvPr/>
        </p:nvCxnSpPr>
        <p:spPr>
          <a:xfrm flipV="1">
            <a:off x="7473280" y="56612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Přímá spojnice 273">
            <a:extLst>
              <a:ext uri="{FF2B5EF4-FFF2-40B4-BE49-F238E27FC236}">
                <a16:creationId xmlns:a16="http://schemas.microsoft.com/office/drawing/2014/main" id="{ED44DB06-177D-2764-932D-62750379B449}"/>
              </a:ext>
            </a:extLst>
          </p:cNvPr>
          <p:cNvCxnSpPr>
            <a:cxnSpLocks/>
          </p:cNvCxnSpPr>
          <p:nvPr/>
        </p:nvCxnSpPr>
        <p:spPr>
          <a:xfrm flipH="1">
            <a:off x="5385048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Přímá spojnice 275">
            <a:extLst>
              <a:ext uri="{FF2B5EF4-FFF2-40B4-BE49-F238E27FC236}">
                <a16:creationId xmlns:a16="http://schemas.microsoft.com/office/drawing/2014/main" id="{FAE716F3-C772-8794-BEC7-5E4088887155}"/>
              </a:ext>
            </a:extLst>
          </p:cNvPr>
          <p:cNvCxnSpPr>
            <a:cxnSpLocks/>
          </p:cNvCxnSpPr>
          <p:nvPr/>
        </p:nvCxnSpPr>
        <p:spPr>
          <a:xfrm flipH="1">
            <a:off x="5385048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Šipka: doprava 291">
            <a:extLst>
              <a:ext uri="{FF2B5EF4-FFF2-40B4-BE49-F238E27FC236}">
                <a16:creationId xmlns:a16="http://schemas.microsoft.com/office/drawing/2014/main" id="{085392D0-7C55-70D6-ACD0-CF39B6D0C931}"/>
              </a:ext>
            </a:extLst>
          </p:cNvPr>
          <p:cNvSpPr/>
          <p:nvPr/>
        </p:nvSpPr>
        <p:spPr>
          <a:xfrm>
            <a:off x="5385048" y="594928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8" name="TextovéPole 297">
            <a:extLst>
              <a:ext uri="{FF2B5EF4-FFF2-40B4-BE49-F238E27FC236}">
                <a16:creationId xmlns:a16="http://schemas.microsoft.com/office/drawing/2014/main" id="{F6601BB3-D39D-1F60-2E32-E2DAF17B8A73}"/>
              </a:ext>
            </a:extLst>
          </p:cNvPr>
          <p:cNvSpPr txBox="1"/>
          <p:nvPr/>
        </p:nvSpPr>
        <p:spPr>
          <a:xfrm>
            <a:off x="5457056" y="3573016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CLK</a:t>
            </a:r>
          </a:p>
        </p:txBody>
      </p:sp>
      <p:sp>
        <p:nvSpPr>
          <p:cNvPr id="299" name="Ovál 298">
            <a:extLst>
              <a:ext uri="{FF2B5EF4-FFF2-40B4-BE49-F238E27FC236}">
                <a16:creationId xmlns:a16="http://schemas.microsoft.com/office/drawing/2014/main" id="{6DB09B9C-1D28-B968-755F-5DA414C2E25D}"/>
              </a:ext>
            </a:extLst>
          </p:cNvPr>
          <p:cNvSpPr/>
          <p:nvPr/>
        </p:nvSpPr>
        <p:spPr>
          <a:xfrm>
            <a:off x="5529064" y="342900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vál 310">
            <a:extLst>
              <a:ext uri="{FF2B5EF4-FFF2-40B4-BE49-F238E27FC236}">
                <a16:creationId xmlns:a16="http://schemas.microsoft.com/office/drawing/2014/main" id="{318135C3-AD0F-E327-5663-59946CDD8568}"/>
              </a:ext>
            </a:extLst>
          </p:cNvPr>
          <p:cNvSpPr/>
          <p:nvPr/>
        </p:nvSpPr>
        <p:spPr>
          <a:xfrm>
            <a:off x="5529064" y="378904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2" name="TextovéPole 311">
            <a:extLst>
              <a:ext uri="{FF2B5EF4-FFF2-40B4-BE49-F238E27FC236}">
                <a16:creationId xmlns:a16="http://schemas.microsoft.com/office/drawing/2014/main" id="{57C4EAF2-66C7-1057-AC42-F0CE20B46F23}"/>
              </a:ext>
            </a:extLst>
          </p:cNvPr>
          <p:cNvSpPr txBox="1"/>
          <p:nvPr/>
        </p:nvSpPr>
        <p:spPr>
          <a:xfrm>
            <a:off x="5313040" y="2204864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Restart</a:t>
            </a:r>
          </a:p>
        </p:txBody>
      </p:sp>
      <p:cxnSp>
        <p:nvCxnSpPr>
          <p:cNvPr id="822" name="Přímá spojnice 821">
            <a:extLst>
              <a:ext uri="{FF2B5EF4-FFF2-40B4-BE49-F238E27FC236}">
                <a16:creationId xmlns:a16="http://schemas.microsoft.com/office/drawing/2014/main" id="{18D6036B-68A6-B551-12BE-5E3948730E1B}"/>
              </a:ext>
            </a:extLst>
          </p:cNvPr>
          <p:cNvCxnSpPr>
            <a:cxnSpLocks/>
          </p:cNvCxnSpPr>
          <p:nvPr/>
        </p:nvCxnSpPr>
        <p:spPr>
          <a:xfrm flipH="1">
            <a:off x="5817096" y="162880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Přímá spojnice 823">
            <a:extLst>
              <a:ext uri="{FF2B5EF4-FFF2-40B4-BE49-F238E27FC236}">
                <a16:creationId xmlns:a16="http://schemas.microsoft.com/office/drawing/2014/main" id="{6EF4BE41-C607-BF12-6F4A-E7F98C77ECBA}"/>
              </a:ext>
            </a:extLst>
          </p:cNvPr>
          <p:cNvCxnSpPr>
            <a:cxnSpLocks/>
          </p:cNvCxnSpPr>
          <p:nvPr/>
        </p:nvCxnSpPr>
        <p:spPr>
          <a:xfrm flipV="1">
            <a:off x="7617296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Přímá spojnice 825">
            <a:extLst>
              <a:ext uri="{FF2B5EF4-FFF2-40B4-BE49-F238E27FC236}">
                <a16:creationId xmlns:a16="http://schemas.microsoft.com/office/drawing/2014/main" id="{C2FD4377-66A5-6A61-17D1-BE9BCA80942B}"/>
              </a:ext>
            </a:extLst>
          </p:cNvPr>
          <p:cNvCxnSpPr>
            <a:cxnSpLocks/>
          </p:cNvCxnSpPr>
          <p:nvPr/>
        </p:nvCxnSpPr>
        <p:spPr>
          <a:xfrm flipV="1">
            <a:off x="7617296" y="17008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Přímá spojnice 828">
            <a:extLst>
              <a:ext uri="{FF2B5EF4-FFF2-40B4-BE49-F238E27FC236}">
                <a16:creationId xmlns:a16="http://schemas.microsoft.com/office/drawing/2014/main" id="{FF76CF87-1513-A96C-89DD-39B344C0F76E}"/>
              </a:ext>
            </a:extLst>
          </p:cNvPr>
          <p:cNvCxnSpPr>
            <a:cxnSpLocks/>
          </p:cNvCxnSpPr>
          <p:nvPr/>
        </p:nvCxnSpPr>
        <p:spPr>
          <a:xfrm flipH="1">
            <a:off x="7473280" y="278092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Přímá spojnice 856">
            <a:extLst>
              <a:ext uri="{FF2B5EF4-FFF2-40B4-BE49-F238E27FC236}">
                <a16:creationId xmlns:a16="http://schemas.microsoft.com/office/drawing/2014/main" id="{40812BD6-34B9-ACDE-2F18-F35688AB2FF6}"/>
              </a:ext>
            </a:extLst>
          </p:cNvPr>
          <p:cNvCxnSpPr>
            <a:cxnSpLocks/>
          </p:cNvCxnSpPr>
          <p:nvPr/>
        </p:nvCxnSpPr>
        <p:spPr>
          <a:xfrm flipV="1">
            <a:off x="7617296" y="25649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Přímá spojnice 860">
            <a:extLst>
              <a:ext uri="{FF2B5EF4-FFF2-40B4-BE49-F238E27FC236}">
                <a16:creationId xmlns:a16="http://schemas.microsoft.com/office/drawing/2014/main" id="{9D89AEF6-A31E-C4D7-8EAF-D7D5C94CEAD4}"/>
              </a:ext>
            </a:extLst>
          </p:cNvPr>
          <p:cNvCxnSpPr>
            <a:cxnSpLocks/>
          </p:cNvCxnSpPr>
          <p:nvPr/>
        </p:nvCxnSpPr>
        <p:spPr>
          <a:xfrm flipH="1">
            <a:off x="7617296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3" name="Skupina 862">
            <a:extLst>
              <a:ext uri="{FF2B5EF4-FFF2-40B4-BE49-F238E27FC236}">
                <a16:creationId xmlns:a16="http://schemas.microsoft.com/office/drawing/2014/main" id="{85F7573F-9D01-3B54-8797-B7DE6D923CA7}"/>
              </a:ext>
            </a:extLst>
          </p:cNvPr>
          <p:cNvGrpSpPr/>
          <p:nvPr/>
        </p:nvGrpSpPr>
        <p:grpSpPr>
          <a:xfrm>
            <a:off x="7593384" y="2348880"/>
            <a:ext cx="167928" cy="288032"/>
            <a:chOff x="5649168" y="2564904"/>
            <a:chExt cx="167928" cy="288032"/>
          </a:xfrm>
        </p:grpSpPr>
        <p:sp>
          <p:nvSpPr>
            <p:cNvPr id="864" name="Ovál 863">
              <a:extLst>
                <a:ext uri="{FF2B5EF4-FFF2-40B4-BE49-F238E27FC236}">
                  <a16:creationId xmlns:a16="http://schemas.microsoft.com/office/drawing/2014/main" id="{B012F7FE-5709-2B0F-F357-A9C12331295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5" name="Přímá spojnice 864">
              <a:extLst>
                <a:ext uri="{FF2B5EF4-FFF2-40B4-BE49-F238E27FC236}">
                  <a16:creationId xmlns:a16="http://schemas.microsoft.com/office/drawing/2014/main" id="{55F499CE-6513-A609-FF5C-34FA6690B8A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Přímá spojnice 865">
              <a:extLst>
                <a:ext uri="{FF2B5EF4-FFF2-40B4-BE49-F238E27FC236}">
                  <a16:creationId xmlns:a16="http://schemas.microsoft.com/office/drawing/2014/main" id="{41F5793D-DF5D-BD4E-4D0F-D4D240C682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Přímá spojnice 867">
              <a:extLst>
                <a:ext uri="{FF2B5EF4-FFF2-40B4-BE49-F238E27FC236}">
                  <a16:creationId xmlns:a16="http://schemas.microsoft.com/office/drawing/2014/main" id="{F9C30D58-8709-FE8C-F2A6-3FFFF4E6703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0" name="TextovéPole 889">
            <a:extLst>
              <a:ext uri="{FF2B5EF4-FFF2-40B4-BE49-F238E27FC236}">
                <a16:creationId xmlns:a16="http://schemas.microsoft.com/office/drawing/2014/main" id="{66AD67A5-9147-382A-3D51-6C022BA7D736}"/>
              </a:ext>
            </a:extLst>
          </p:cNvPr>
          <p:cNvSpPr txBox="1"/>
          <p:nvPr/>
        </p:nvSpPr>
        <p:spPr>
          <a:xfrm>
            <a:off x="848544" y="6165304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892" name="TextovéPole 891">
            <a:extLst>
              <a:ext uri="{FF2B5EF4-FFF2-40B4-BE49-F238E27FC236}">
                <a16:creationId xmlns:a16="http://schemas.microsoft.com/office/drawing/2014/main" id="{BD2A08D1-4A90-4DBD-B563-760F953FF007}"/>
              </a:ext>
            </a:extLst>
          </p:cNvPr>
          <p:cNvSpPr txBox="1"/>
          <p:nvPr/>
        </p:nvSpPr>
        <p:spPr>
          <a:xfrm>
            <a:off x="8985448" y="548680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grpSp>
        <p:nvGrpSpPr>
          <p:cNvPr id="895" name="Skupina 894">
            <a:extLst>
              <a:ext uri="{FF2B5EF4-FFF2-40B4-BE49-F238E27FC236}">
                <a16:creationId xmlns:a16="http://schemas.microsoft.com/office/drawing/2014/main" id="{2E765AA9-7AEC-225A-DF5C-7B61B47E95AD}"/>
              </a:ext>
            </a:extLst>
          </p:cNvPr>
          <p:cNvGrpSpPr/>
          <p:nvPr/>
        </p:nvGrpSpPr>
        <p:grpSpPr>
          <a:xfrm>
            <a:off x="5097016" y="6165304"/>
            <a:ext cx="288032" cy="167536"/>
            <a:chOff x="5529064" y="2564904"/>
            <a:chExt cx="288032" cy="167536"/>
          </a:xfrm>
        </p:grpSpPr>
        <p:sp>
          <p:nvSpPr>
            <p:cNvPr id="896" name="Ovál 895">
              <a:extLst>
                <a:ext uri="{FF2B5EF4-FFF2-40B4-BE49-F238E27FC236}">
                  <a16:creationId xmlns:a16="http://schemas.microsoft.com/office/drawing/2014/main" id="{A8850937-C2B0-4EF3-3855-88DB9F6BD62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7" name="Přímá spojnice 896">
              <a:extLst>
                <a:ext uri="{FF2B5EF4-FFF2-40B4-BE49-F238E27FC236}">
                  <a16:creationId xmlns:a16="http://schemas.microsoft.com/office/drawing/2014/main" id="{0DF012F8-6CA9-3A2F-0A3D-2EF3A19277C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Přímá spojnice 897">
              <a:extLst>
                <a:ext uri="{FF2B5EF4-FFF2-40B4-BE49-F238E27FC236}">
                  <a16:creationId xmlns:a16="http://schemas.microsoft.com/office/drawing/2014/main" id="{EC86E589-B9FB-6C37-57FC-B2A60D3EC5B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Přímá spojnice 898">
              <a:extLst>
                <a:ext uri="{FF2B5EF4-FFF2-40B4-BE49-F238E27FC236}">
                  <a16:creationId xmlns:a16="http://schemas.microsoft.com/office/drawing/2014/main" id="{59F8A657-DE0B-D380-8814-EA658E0D0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0" name="Přímá spojnice 899">
            <a:extLst>
              <a:ext uri="{FF2B5EF4-FFF2-40B4-BE49-F238E27FC236}">
                <a16:creationId xmlns:a16="http://schemas.microsoft.com/office/drawing/2014/main" id="{4DAB0982-D5CB-06F4-08D2-3DADDF293CFA}"/>
              </a:ext>
            </a:extLst>
          </p:cNvPr>
          <p:cNvCxnSpPr>
            <a:cxnSpLocks/>
          </p:cNvCxnSpPr>
          <p:nvPr/>
        </p:nvCxnSpPr>
        <p:spPr>
          <a:xfrm>
            <a:off x="5241032" y="566124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Přímá spojnice 901">
            <a:extLst>
              <a:ext uri="{FF2B5EF4-FFF2-40B4-BE49-F238E27FC236}">
                <a16:creationId xmlns:a16="http://schemas.microsoft.com/office/drawing/2014/main" id="{6E57A8F6-B904-F863-CB92-50B90AB4DF42}"/>
              </a:ext>
            </a:extLst>
          </p:cNvPr>
          <p:cNvCxnSpPr>
            <a:cxnSpLocks/>
          </p:cNvCxnSpPr>
          <p:nvPr/>
        </p:nvCxnSpPr>
        <p:spPr>
          <a:xfrm flipH="1">
            <a:off x="5241032" y="56612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7" name="Šipka: doprava 906">
            <a:extLst>
              <a:ext uri="{FF2B5EF4-FFF2-40B4-BE49-F238E27FC236}">
                <a16:creationId xmlns:a16="http://schemas.microsoft.com/office/drawing/2014/main" id="{C3CDFFA7-31BB-C2D9-7DDB-6C8D2120A809}"/>
              </a:ext>
            </a:extLst>
          </p:cNvPr>
          <p:cNvSpPr/>
          <p:nvPr/>
        </p:nvSpPr>
        <p:spPr>
          <a:xfrm rot="16200000">
            <a:off x="7509284" y="1952836"/>
            <a:ext cx="216024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8" name="TextovéPole 907">
            <a:extLst>
              <a:ext uri="{FF2B5EF4-FFF2-40B4-BE49-F238E27FC236}">
                <a16:creationId xmlns:a16="http://schemas.microsoft.com/office/drawing/2014/main" id="{57B17508-2163-2830-D890-1234DFAB8294}"/>
              </a:ext>
            </a:extLst>
          </p:cNvPr>
          <p:cNvSpPr txBox="1"/>
          <p:nvPr/>
        </p:nvSpPr>
        <p:spPr>
          <a:xfrm>
            <a:off x="8985448" y="609329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909" name="TextovéPole 908">
            <a:extLst>
              <a:ext uri="{FF2B5EF4-FFF2-40B4-BE49-F238E27FC236}">
                <a16:creationId xmlns:a16="http://schemas.microsoft.com/office/drawing/2014/main" id="{571335B8-6890-4129-9CBE-EBE32A76DBB8}"/>
              </a:ext>
            </a:extLst>
          </p:cNvPr>
          <p:cNvSpPr txBox="1"/>
          <p:nvPr/>
        </p:nvSpPr>
        <p:spPr>
          <a:xfrm>
            <a:off x="1712640" y="332656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+12V jištěných</a:t>
            </a:r>
          </a:p>
          <a:p>
            <a:r>
              <a:rPr lang="cs-CZ" sz="800" dirty="0"/>
              <a:t> proti zkratu</a:t>
            </a:r>
          </a:p>
        </p:txBody>
      </p:sp>
      <p:sp>
        <p:nvSpPr>
          <p:cNvPr id="911" name="TextovéPole 910">
            <a:extLst>
              <a:ext uri="{FF2B5EF4-FFF2-40B4-BE49-F238E27FC236}">
                <a16:creationId xmlns:a16="http://schemas.microsoft.com/office/drawing/2014/main" id="{5B34ECAD-41AE-4EDB-13D4-5AD14C5C0796}"/>
              </a:ext>
            </a:extLst>
          </p:cNvPr>
          <p:cNvSpPr txBox="1"/>
          <p:nvPr/>
        </p:nvSpPr>
        <p:spPr>
          <a:xfrm>
            <a:off x="5241032" y="400506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shoď</a:t>
            </a:r>
          </a:p>
        </p:txBody>
      </p:sp>
      <p:sp>
        <p:nvSpPr>
          <p:cNvPr id="912" name="Šipka: doprava 911">
            <a:extLst>
              <a:ext uri="{FF2B5EF4-FFF2-40B4-BE49-F238E27FC236}">
                <a16:creationId xmlns:a16="http://schemas.microsoft.com/office/drawing/2014/main" id="{0AEC1B2C-F795-D3FF-26CD-FFD6CB29AD1D}"/>
              </a:ext>
            </a:extLst>
          </p:cNvPr>
          <p:cNvSpPr/>
          <p:nvPr/>
        </p:nvSpPr>
        <p:spPr>
          <a:xfrm>
            <a:off x="5385048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7" name="Přímá spojnice 216">
            <a:extLst>
              <a:ext uri="{FF2B5EF4-FFF2-40B4-BE49-F238E27FC236}">
                <a16:creationId xmlns:a16="http://schemas.microsoft.com/office/drawing/2014/main" id="{3F60E12B-B6FD-3D10-B7CD-4DD69B1F567B}"/>
              </a:ext>
            </a:extLst>
          </p:cNvPr>
          <p:cNvCxnSpPr>
            <a:cxnSpLocks/>
          </p:cNvCxnSpPr>
          <p:nvPr/>
        </p:nvCxnSpPr>
        <p:spPr>
          <a:xfrm flipV="1">
            <a:off x="4232920" y="4725144"/>
            <a:ext cx="0" cy="1489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Skupina 217">
            <a:extLst>
              <a:ext uri="{FF2B5EF4-FFF2-40B4-BE49-F238E27FC236}">
                <a16:creationId xmlns:a16="http://schemas.microsoft.com/office/drawing/2014/main" id="{87C99082-C9A7-7454-08C7-DA0E01869C8C}"/>
              </a:ext>
            </a:extLst>
          </p:cNvPr>
          <p:cNvGrpSpPr/>
          <p:nvPr/>
        </p:nvGrpSpPr>
        <p:grpSpPr>
          <a:xfrm>
            <a:off x="4088904" y="2636912"/>
            <a:ext cx="165824" cy="288032"/>
            <a:chOff x="5529064" y="2564904"/>
            <a:chExt cx="165824" cy="288032"/>
          </a:xfrm>
        </p:grpSpPr>
        <p:sp>
          <p:nvSpPr>
            <p:cNvPr id="219" name="Ovál 218">
              <a:extLst>
                <a:ext uri="{FF2B5EF4-FFF2-40B4-BE49-F238E27FC236}">
                  <a16:creationId xmlns:a16="http://schemas.microsoft.com/office/drawing/2014/main" id="{F4CBA37F-A271-D78D-2444-E4CB3EE34D6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35" name="Přímá spojnice 234">
              <a:extLst>
                <a:ext uri="{FF2B5EF4-FFF2-40B4-BE49-F238E27FC236}">
                  <a16:creationId xmlns:a16="http://schemas.microsoft.com/office/drawing/2014/main" id="{48DB9BC3-8FBA-BE3F-EC72-E799E6A7A00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Přímá spojnice 235">
              <a:extLst>
                <a:ext uri="{FF2B5EF4-FFF2-40B4-BE49-F238E27FC236}">
                  <a16:creationId xmlns:a16="http://schemas.microsoft.com/office/drawing/2014/main" id="{1672CAA7-2A2C-3116-34A7-AFF5F9F1023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Přímá spojnice 236">
              <a:extLst>
                <a:ext uri="{FF2B5EF4-FFF2-40B4-BE49-F238E27FC236}">
                  <a16:creationId xmlns:a16="http://schemas.microsoft.com/office/drawing/2014/main" id="{19A38CCD-6C43-0A9E-7D06-EC91C3EA0F2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Skupina 256">
            <a:extLst>
              <a:ext uri="{FF2B5EF4-FFF2-40B4-BE49-F238E27FC236}">
                <a16:creationId xmlns:a16="http://schemas.microsoft.com/office/drawing/2014/main" id="{AD16C644-11CA-2754-5D47-8A1BEE5990C5}"/>
              </a:ext>
            </a:extLst>
          </p:cNvPr>
          <p:cNvGrpSpPr/>
          <p:nvPr/>
        </p:nvGrpSpPr>
        <p:grpSpPr>
          <a:xfrm>
            <a:off x="4088904" y="6165304"/>
            <a:ext cx="288032" cy="167536"/>
            <a:chOff x="5529064" y="2564904"/>
            <a:chExt cx="288032" cy="167536"/>
          </a:xfrm>
        </p:grpSpPr>
        <p:sp>
          <p:nvSpPr>
            <p:cNvPr id="258" name="Ovál 257">
              <a:extLst>
                <a:ext uri="{FF2B5EF4-FFF2-40B4-BE49-F238E27FC236}">
                  <a16:creationId xmlns:a16="http://schemas.microsoft.com/office/drawing/2014/main" id="{F161C592-DC38-975A-E574-8119C1455B0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9" name="Přímá spojnice 258">
              <a:extLst>
                <a:ext uri="{FF2B5EF4-FFF2-40B4-BE49-F238E27FC236}">
                  <a16:creationId xmlns:a16="http://schemas.microsoft.com/office/drawing/2014/main" id="{B842B16C-4E3C-0B70-C4DA-82C2D6232BF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Přímá spojnice 259">
              <a:extLst>
                <a:ext uri="{FF2B5EF4-FFF2-40B4-BE49-F238E27FC236}">
                  <a16:creationId xmlns:a16="http://schemas.microsoft.com/office/drawing/2014/main" id="{6CF275BF-39D8-EE97-CAA0-D1D812C9F7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Přímá spojnice 260">
              <a:extLst>
                <a:ext uri="{FF2B5EF4-FFF2-40B4-BE49-F238E27FC236}">
                  <a16:creationId xmlns:a16="http://schemas.microsoft.com/office/drawing/2014/main" id="{3F3C88A9-2B13-64A9-E8AD-0069F1B7D6E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TextovéPole 269">
            <a:extLst>
              <a:ext uri="{FF2B5EF4-FFF2-40B4-BE49-F238E27FC236}">
                <a16:creationId xmlns:a16="http://schemas.microsoft.com/office/drawing/2014/main" id="{64C0DD87-89E0-2F6E-883C-53CC127E74B9}"/>
              </a:ext>
            </a:extLst>
          </p:cNvPr>
          <p:cNvSpPr txBox="1"/>
          <p:nvPr/>
        </p:nvSpPr>
        <p:spPr>
          <a:xfrm>
            <a:off x="7185248" y="544522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72" name="TextovéPole 271">
            <a:extLst>
              <a:ext uri="{FF2B5EF4-FFF2-40B4-BE49-F238E27FC236}">
                <a16:creationId xmlns:a16="http://schemas.microsoft.com/office/drawing/2014/main" id="{108AEEB0-9F19-4D38-F4B3-DF0F95BE80BB}"/>
              </a:ext>
            </a:extLst>
          </p:cNvPr>
          <p:cNvSpPr txBox="1"/>
          <p:nvPr/>
        </p:nvSpPr>
        <p:spPr>
          <a:xfrm>
            <a:off x="5241032" y="580526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cxnSp>
        <p:nvCxnSpPr>
          <p:cNvPr id="801" name="Přímá spojnice 800">
            <a:extLst>
              <a:ext uri="{FF2B5EF4-FFF2-40B4-BE49-F238E27FC236}">
                <a16:creationId xmlns:a16="http://schemas.microsoft.com/office/drawing/2014/main" id="{C05A3E08-43BF-4C2E-B331-DEC44672C71F}"/>
              </a:ext>
            </a:extLst>
          </p:cNvPr>
          <p:cNvCxnSpPr>
            <a:cxnSpLocks/>
          </p:cNvCxnSpPr>
          <p:nvPr/>
        </p:nvCxnSpPr>
        <p:spPr>
          <a:xfrm flipH="1">
            <a:off x="5169024" y="53012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Přímá spojnice 805">
            <a:extLst>
              <a:ext uri="{FF2B5EF4-FFF2-40B4-BE49-F238E27FC236}">
                <a16:creationId xmlns:a16="http://schemas.microsoft.com/office/drawing/2014/main" id="{51BEF5B1-A067-E8AA-38AF-86BC1C0590B8}"/>
              </a:ext>
            </a:extLst>
          </p:cNvPr>
          <p:cNvCxnSpPr>
            <a:cxnSpLocks/>
          </p:cNvCxnSpPr>
          <p:nvPr/>
        </p:nvCxnSpPr>
        <p:spPr>
          <a:xfrm flipH="1">
            <a:off x="5169024" y="494116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5" name="TextovéPole 814">
            <a:extLst>
              <a:ext uri="{FF2B5EF4-FFF2-40B4-BE49-F238E27FC236}">
                <a16:creationId xmlns:a16="http://schemas.microsoft.com/office/drawing/2014/main" id="{59A2E1C1-F8FD-93A6-90A5-62478AE9F057}"/>
              </a:ext>
            </a:extLst>
          </p:cNvPr>
          <p:cNvSpPr txBox="1"/>
          <p:nvPr/>
        </p:nvSpPr>
        <p:spPr>
          <a:xfrm>
            <a:off x="5241032" y="508518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817" name="TextovéPole 816">
            <a:extLst>
              <a:ext uri="{FF2B5EF4-FFF2-40B4-BE49-F238E27FC236}">
                <a16:creationId xmlns:a16="http://schemas.microsoft.com/office/drawing/2014/main" id="{B8B71E22-3AD7-C1C8-6D64-604D7526FAAA}"/>
              </a:ext>
            </a:extLst>
          </p:cNvPr>
          <p:cNvSpPr txBox="1"/>
          <p:nvPr/>
        </p:nvSpPr>
        <p:spPr>
          <a:xfrm>
            <a:off x="5241032" y="472514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823" name="Šipka: doprava 822">
            <a:extLst>
              <a:ext uri="{FF2B5EF4-FFF2-40B4-BE49-F238E27FC236}">
                <a16:creationId xmlns:a16="http://schemas.microsoft.com/office/drawing/2014/main" id="{48B1E7D3-2DB2-7698-05DC-CCADCD739D75}"/>
              </a:ext>
            </a:extLst>
          </p:cNvPr>
          <p:cNvSpPr/>
          <p:nvPr/>
        </p:nvSpPr>
        <p:spPr>
          <a:xfrm>
            <a:off x="5385048" y="522920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5" name="Šipka: doprava 824">
            <a:extLst>
              <a:ext uri="{FF2B5EF4-FFF2-40B4-BE49-F238E27FC236}">
                <a16:creationId xmlns:a16="http://schemas.microsoft.com/office/drawing/2014/main" id="{9E6E9B05-4DE8-E830-FD13-30E43D256CAF}"/>
              </a:ext>
            </a:extLst>
          </p:cNvPr>
          <p:cNvSpPr/>
          <p:nvPr/>
        </p:nvSpPr>
        <p:spPr>
          <a:xfrm>
            <a:off x="5385048" y="486916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id="{3A0D0FDF-174F-23CE-7E41-CA931B7B69BB}"/>
              </a:ext>
            </a:extLst>
          </p:cNvPr>
          <p:cNvCxnSpPr>
            <a:cxnSpLocks/>
            <a:stCxn id="915" idx="0"/>
          </p:cNvCxnSpPr>
          <p:nvPr/>
        </p:nvCxnSpPr>
        <p:spPr>
          <a:xfrm>
            <a:off x="1711588" y="5108704"/>
            <a:ext cx="0" cy="912584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id="{07A15380-9CD2-7795-FBB4-6498F5A5F37E}"/>
              </a:ext>
            </a:extLst>
          </p:cNvPr>
          <p:cNvCxnSpPr>
            <a:cxnSpLocks/>
          </p:cNvCxnSpPr>
          <p:nvPr/>
        </p:nvCxnSpPr>
        <p:spPr>
          <a:xfrm>
            <a:off x="1136576" y="5229200"/>
            <a:ext cx="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0" name="TextovéPole 959">
            <a:extLst>
              <a:ext uri="{FF2B5EF4-FFF2-40B4-BE49-F238E27FC236}">
                <a16:creationId xmlns:a16="http://schemas.microsoft.com/office/drawing/2014/main" id="{2F6E0453-DD92-3580-2A6B-793EFF933477}"/>
              </a:ext>
            </a:extLst>
          </p:cNvPr>
          <p:cNvSpPr txBox="1"/>
          <p:nvPr/>
        </p:nvSpPr>
        <p:spPr>
          <a:xfrm>
            <a:off x="1640632" y="53732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2</a:t>
            </a:r>
          </a:p>
          <a:p>
            <a:r>
              <a:rPr lang="cs-CZ" sz="800" dirty="0"/>
              <a:t> můstek</a:t>
            </a:r>
          </a:p>
        </p:txBody>
      </p:sp>
      <p:sp>
        <p:nvSpPr>
          <p:cNvPr id="961" name="TextovéPole 960">
            <a:extLst>
              <a:ext uri="{FF2B5EF4-FFF2-40B4-BE49-F238E27FC236}">
                <a16:creationId xmlns:a16="http://schemas.microsoft.com/office/drawing/2014/main" id="{93E011D2-C3F0-4890-2F01-3C3D6F33E313}"/>
              </a:ext>
            </a:extLst>
          </p:cNvPr>
          <p:cNvSpPr txBox="1"/>
          <p:nvPr/>
        </p:nvSpPr>
        <p:spPr>
          <a:xfrm>
            <a:off x="1064568" y="53732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1</a:t>
            </a:r>
          </a:p>
          <a:p>
            <a:r>
              <a:rPr lang="cs-CZ" sz="800" dirty="0"/>
              <a:t> můstek</a:t>
            </a:r>
          </a:p>
        </p:txBody>
      </p:sp>
      <p:grpSp>
        <p:nvGrpSpPr>
          <p:cNvPr id="984" name="Skupina 983">
            <a:extLst>
              <a:ext uri="{FF2B5EF4-FFF2-40B4-BE49-F238E27FC236}">
                <a16:creationId xmlns:a16="http://schemas.microsoft.com/office/drawing/2014/main" id="{F7F5130B-9D67-48BB-AD58-FE848E301A4D}"/>
              </a:ext>
            </a:extLst>
          </p:cNvPr>
          <p:cNvGrpSpPr/>
          <p:nvPr/>
        </p:nvGrpSpPr>
        <p:grpSpPr>
          <a:xfrm>
            <a:off x="1928664" y="1484784"/>
            <a:ext cx="1512168" cy="3456384"/>
            <a:chOff x="1856656" y="1052736"/>
            <a:chExt cx="1512168" cy="3456384"/>
          </a:xfrm>
        </p:grpSpPr>
        <p:sp>
          <p:nvSpPr>
            <p:cNvPr id="963" name="Obdélník 962">
              <a:extLst>
                <a:ext uri="{FF2B5EF4-FFF2-40B4-BE49-F238E27FC236}">
                  <a16:creationId xmlns:a16="http://schemas.microsoft.com/office/drawing/2014/main" id="{5012470F-F598-577E-3C06-67EF1AEA93C9}"/>
                </a:ext>
              </a:extLst>
            </p:cNvPr>
            <p:cNvSpPr/>
            <p:nvPr/>
          </p:nvSpPr>
          <p:spPr>
            <a:xfrm>
              <a:off x="2000672" y="1052736"/>
              <a:ext cx="1224136" cy="3456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83" name="Obdélník 982">
              <a:extLst>
                <a:ext uri="{FF2B5EF4-FFF2-40B4-BE49-F238E27FC236}">
                  <a16:creationId xmlns:a16="http://schemas.microsoft.com/office/drawing/2014/main" id="{31544387-A519-9BFD-3D52-2402D6615EF0}"/>
                </a:ext>
              </a:extLst>
            </p:cNvPr>
            <p:cNvSpPr/>
            <p:nvPr/>
          </p:nvSpPr>
          <p:spPr>
            <a:xfrm>
              <a:off x="2000672" y="1052736"/>
              <a:ext cx="216024" cy="345638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66" name="Přímá spojnice 965">
              <a:extLst>
                <a:ext uri="{FF2B5EF4-FFF2-40B4-BE49-F238E27FC236}">
                  <a16:creationId xmlns:a16="http://schemas.microsoft.com/office/drawing/2014/main" id="{F38B889A-75EC-BE3E-C6DF-9CF6C6C94A3A}"/>
                </a:ext>
              </a:extLst>
            </p:cNvPr>
            <p:cNvCxnSpPr/>
            <p:nvPr/>
          </p:nvCxnSpPr>
          <p:spPr>
            <a:xfrm>
              <a:off x="3152800" y="1268760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7" name="Přímá spojnice 966">
              <a:extLst>
                <a:ext uri="{FF2B5EF4-FFF2-40B4-BE49-F238E27FC236}">
                  <a16:creationId xmlns:a16="http://schemas.microsoft.com/office/drawing/2014/main" id="{8FE1C73D-BF3F-E29A-9F32-3DF27CB45AE6}"/>
                </a:ext>
              </a:extLst>
            </p:cNvPr>
            <p:cNvCxnSpPr/>
            <p:nvPr/>
          </p:nvCxnSpPr>
          <p:spPr>
            <a:xfrm>
              <a:off x="3152800" y="1700808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Přímá spojnice 967">
              <a:extLst>
                <a:ext uri="{FF2B5EF4-FFF2-40B4-BE49-F238E27FC236}">
                  <a16:creationId xmlns:a16="http://schemas.microsoft.com/office/drawing/2014/main" id="{FFA7944F-2612-629F-6B45-AC197F6A4387}"/>
                </a:ext>
              </a:extLst>
            </p:cNvPr>
            <p:cNvCxnSpPr/>
            <p:nvPr/>
          </p:nvCxnSpPr>
          <p:spPr>
            <a:xfrm>
              <a:off x="3152800" y="2132856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9" name="Přímá spojnice 968">
              <a:extLst>
                <a:ext uri="{FF2B5EF4-FFF2-40B4-BE49-F238E27FC236}">
                  <a16:creationId xmlns:a16="http://schemas.microsoft.com/office/drawing/2014/main" id="{909607A7-8E6B-7022-C70D-598DC3EFC452}"/>
                </a:ext>
              </a:extLst>
            </p:cNvPr>
            <p:cNvCxnSpPr/>
            <p:nvPr/>
          </p:nvCxnSpPr>
          <p:spPr>
            <a:xfrm>
              <a:off x="3152800" y="2564904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Přímá spojnice 969">
              <a:extLst>
                <a:ext uri="{FF2B5EF4-FFF2-40B4-BE49-F238E27FC236}">
                  <a16:creationId xmlns:a16="http://schemas.microsoft.com/office/drawing/2014/main" id="{55A432E1-D59B-7278-F51B-783FB9F1EED3}"/>
                </a:ext>
              </a:extLst>
            </p:cNvPr>
            <p:cNvCxnSpPr/>
            <p:nvPr/>
          </p:nvCxnSpPr>
          <p:spPr>
            <a:xfrm>
              <a:off x="3152800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Přímá spojnice 970">
              <a:extLst>
                <a:ext uri="{FF2B5EF4-FFF2-40B4-BE49-F238E27FC236}">
                  <a16:creationId xmlns:a16="http://schemas.microsoft.com/office/drawing/2014/main" id="{56444D94-0F3B-AF8D-1EC1-C6B4104CA722}"/>
                </a:ext>
              </a:extLst>
            </p:cNvPr>
            <p:cNvCxnSpPr/>
            <p:nvPr/>
          </p:nvCxnSpPr>
          <p:spPr>
            <a:xfrm>
              <a:off x="3152800" y="3429000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2" name="Přímá spojnice 971">
              <a:extLst>
                <a:ext uri="{FF2B5EF4-FFF2-40B4-BE49-F238E27FC236}">
                  <a16:creationId xmlns:a16="http://schemas.microsoft.com/office/drawing/2014/main" id="{B74D087F-9946-E6E6-F96A-5435FCD2EB69}"/>
                </a:ext>
              </a:extLst>
            </p:cNvPr>
            <p:cNvCxnSpPr/>
            <p:nvPr/>
          </p:nvCxnSpPr>
          <p:spPr>
            <a:xfrm>
              <a:off x="3152800" y="3861048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3" name="Přímá spojnice 972">
              <a:extLst>
                <a:ext uri="{FF2B5EF4-FFF2-40B4-BE49-F238E27FC236}">
                  <a16:creationId xmlns:a16="http://schemas.microsoft.com/office/drawing/2014/main" id="{F9168B74-465C-A57A-72C9-CDB7C4893E79}"/>
                </a:ext>
              </a:extLst>
            </p:cNvPr>
            <p:cNvCxnSpPr/>
            <p:nvPr/>
          </p:nvCxnSpPr>
          <p:spPr>
            <a:xfrm>
              <a:off x="3152800" y="4293096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6" name="Přímá spojnice 975">
              <a:extLst>
                <a:ext uri="{FF2B5EF4-FFF2-40B4-BE49-F238E27FC236}">
                  <a16:creationId xmlns:a16="http://schemas.microsoft.com/office/drawing/2014/main" id="{EA0C2795-9F6B-0389-47E8-7E19845DDB11}"/>
                </a:ext>
              </a:extLst>
            </p:cNvPr>
            <p:cNvCxnSpPr/>
            <p:nvPr/>
          </p:nvCxnSpPr>
          <p:spPr>
            <a:xfrm>
              <a:off x="1856656" y="1484784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7" name="Přímá spojnice 976">
              <a:extLst>
                <a:ext uri="{FF2B5EF4-FFF2-40B4-BE49-F238E27FC236}">
                  <a16:creationId xmlns:a16="http://schemas.microsoft.com/office/drawing/2014/main" id="{1918BCF0-8805-1BB3-14EE-F66861A72071}"/>
                </a:ext>
              </a:extLst>
            </p:cNvPr>
            <p:cNvCxnSpPr/>
            <p:nvPr/>
          </p:nvCxnSpPr>
          <p:spPr>
            <a:xfrm>
              <a:off x="1856656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Přímá spojnice 977">
              <a:extLst>
                <a:ext uri="{FF2B5EF4-FFF2-40B4-BE49-F238E27FC236}">
                  <a16:creationId xmlns:a16="http://schemas.microsoft.com/office/drawing/2014/main" id="{8ED1BEDA-DF03-D2CC-F649-1D4000354F5B}"/>
                </a:ext>
              </a:extLst>
            </p:cNvPr>
            <p:cNvCxnSpPr/>
            <p:nvPr/>
          </p:nvCxnSpPr>
          <p:spPr>
            <a:xfrm>
              <a:off x="1856656" y="2348880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9" name="Přímá spojnice 978">
              <a:extLst>
                <a:ext uri="{FF2B5EF4-FFF2-40B4-BE49-F238E27FC236}">
                  <a16:creationId xmlns:a16="http://schemas.microsoft.com/office/drawing/2014/main" id="{03D87BA6-933E-264B-3B0E-99775B643EAC}"/>
                </a:ext>
              </a:extLst>
            </p:cNvPr>
            <p:cNvCxnSpPr/>
            <p:nvPr/>
          </p:nvCxnSpPr>
          <p:spPr>
            <a:xfrm>
              <a:off x="1856656" y="2780928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Přímá spojnice 979">
              <a:extLst>
                <a:ext uri="{FF2B5EF4-FFF2-40B4-BE49-F238E27FC236}">
                  <a16:creationId xmlns:a16="http://schemas.microsoft.com/office/drawing/2014/main" id="{5E1AA994-0C32-6F90-9FD7-A72BBFC78304}"/>
                </a:ext>
              </a:extLst>
            </p:cNvPr>
            <p:cNvCxnSpPr/>
            <p:nvPr/>
          </p:nvCxnSpPr>
          <p:spPr>
            <a:xfrm>
              <a:off x="1856656" y="3212976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1" name="Přímá spojnice 980">
              <a:extLst>
                <a:ext uri="{FF2B5EF4-FFF2-40B4-BE49-F238E27FC236}">
                  <a16:creationId xmlns:a16="http://schemas.microsoft.com/office/drawing/2014/main" id="{ED22A130-6C4C-E699-75BA-BF35E2C3169B}"/>
                </a:ext>
              </a:extLst>
            </p:cNvPr>
            <p:cNvCxnSpPr/>
            <p:nvPr/>
          </p:nvCxnSpPr>
          <p:spPr>
            <a:xfrm>
              <a:off x="1856656" y="3645024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Přímá spojnice 981">
              <a:extLst>
                <a:ext uri="{FF2B5EF4-FFF2-40B4-BE49-F238E27FC236}">
                  <a16:creationId xmlns:a16="http://schemas.microsoft.com/office/drawing/2014/main" id="{AA1678EC-F1A0-BA26-3291-8BECD9628550}"/>
                </a:ext>
              </a:extLst>
            </p:cNvPr>
            <p:cNvCxnSpPr/>
            <p:nvPr/>
          </p:nvCxnSpPr>
          <p:spPr>
            <a:xfrm>
              <a:off x="1856656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6" name="Přímá spojnice 985">
            <a:extLst>
              <a:ext uri="{FF2B5EF4-FFF2-40B4-BE49-F238E27FC236}">
                <a16:creationId xmlns:a16="http://schemas.microsoft.com/office/drawing/2014/main" id="{D0D21F41-E4BB-FAA9-D39F-BDE88216A1B7}"/>
              </a:ext>
            </a:extLst>
          </p:cNvPr>
          <p:cNvCxnSpPr>
            <a:cxnSpLocks/>
          </p:cNvCxnSpPr>
          <p:nvPr/>
        </p:nvCxnSpPr>
        <p:spPr>
          <a:xfrm>
            <a:off x="5025008" y="278092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0" name="TextovéPole 989">
            <a:extLst>
              <a:ext uri="{FF2B5EF4-FFF2-40B4-BE49-F238E27FC236}">
                <a16:creationId xmlns:a16="http://schemas.microsoft.com/office/drawing/2014/main" id="{6EABA562-7BD9-EFE5-BDCE-A89065B4EB75}"/>
              </a:ext>
            </a:extLst>
          </p:cNvPr>
          <p:cNvSpPr txBox="1"/>
          <p:nvPr/>
        </p:nvSpPr>
        <p:spPr>
          <a:xfrm>
            <a:off x="4953000" y="2564904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Uvolnění můstku</a:t>
            </a:r>
          </a:p>
        </p:txBody>
      </p:sp>
      <p:sp>
        <p:nvSpPr>
          <p:cNvPr id="991" name="Šipka: doprava 990">
            <a:extLst>
              <a:ext uri="{FF2B5EF4-FFF2-40B4-BE49-F238E27FC236}">
                <a16:creationId xmlns:a16="http://schemas.microsoft.com/office/drawing/2014/main" id="{5A664990-B2E2-6671-C64B-60A529232317}"/>
              </a:ext>
            </a:extLst>
          </p:cNvPr>
          <p:cNvSpPr/>
          <p:nvPr/>
        </p:nvSpPr>
        <p:spPr>
          <a:xfrm>
            <a:off x="5385048" y="2348880"/>
            <a:ext cx="216024" cy="144016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9FF6D410-8488-B7E1-BE01-AF9ED45C6381}"/>
              </a:ext>
            </a:extLst>
          </p:cNvPr>
          <p:cNvCxnSpPr>
            <a:cxnSpLocks/>
          </p:cNvCxnSpPr>
          <p:nvPr/>
        </p:nvCxnSpPr>
        <p:spPr>
          <a:xfrm>
            <a:off x="2000672" y="3645024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>
            <a:extLst>
              <a:ext uri="{FF2B5EF4-FFF2-40B4-BE49-F238E27FC236}">
                <a16:creationId xmlns:a16="http://schemas.microsoft.com/office/drawing/2014/main" id="{BFC2C688-6F95-70B1-4EFC-DE416DCC0982}"/>
              </a:ext>
            </a:extLst>
          </p:cNvPr>
          <p:cNvCxnSpPr>
            <a:cxnSpLocks/>
          </p:cNvCxnSpPr>
          <p:nvPr/>
        </p:nvCxnSpPr>
        <p:spPr>
          <a:xfrm>
            <a:off x="5025008" y="3140968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AFAE51DF-BDAD-4CFF-8C75-B0C4191D0B6E}"/>
              </a:ext>
            </a:extLst>
          </p:cNvPr>
          <p:cNvCxnSpPr>
            <a:cxnSpLocks/>
          </p:cNvCxnSpPr>
          <p:nvPr/>
        </p:nvCxnSpPr>
        <p:spPr>
          <a:xfrm flipV="1">
            <a:off x="5025008" y="314096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B7956C43-46CF-0381-1432-554E641FB245}"/>
              </a:ext>
            </a:extLst>
          </p:cNvPr>
          <p:cNvSpPr txBox="1"/>
          <p:nvPr/>
        </p:nvSpPr>
        <p:spPr>
          <a:xfrm>
            <a:off x="5385048" y="2924944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PWM </a:t>
            </a:r>
          </a:p>
        </p:txBody>
      </p:sp>
      <p:sp>
        <p:nvSpPr>
          <p:cNvPr id="164" name="Šipka: doprava 163">
            <a:extLst>
              <a:ext uri="{FF2B5EF4-FFF2-40B4-BE49-F238E27FC236}">
                <a16:creationId xmlns:a16="http://schemas.microsoft.com/office/drawing/2014/main" id="{F78BB531-B0A3-529E-04B8-67DF20007D21}"/>
              </a:ext>
            </a:extLst>
          </p:cNvPr>
          <p:cNvSpPr/>
          <p:nvPr/>
        </p:nvSpPr>
        <p:spPr>
          <a:xfrm rot="10800000">
            <a:off x="5385048" y="27089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5" name="Šipka: doprava 164">
            <a:extLst>
              <a:ext uri="{FF2B5EF4-FFF2-40B4-BE49-F238E27FC236}">
                <a16:creationId xmlns:a16="http://schemas.microsoft.com/office/drawing/2014/main" id="{0E82E7AA-7A7D-0BF9-6B0E-3ECF8C2A186A}"/>
              </a:ext>
            </a:extLst>
          </p:cNvPr>
          <p:cNvSpPr/>
          <p:nvPr/>
        </p:nvSpPr>
        <p:spPr>
          <a:xfrm rot="10800000">
            <a:off x="5385048" y="3068960"/>
            <a:ext cx="216024" cy="144016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6" name="Skupina 165">
            <a:extLst>
              <a:ext uri="{FF2B5EF4-FFF2-40B4-BE49-F238E27FC236}">
                <a16:creationId xmlns:a16="http://schemas.microsoft.com/office/drawing/2014/main" id="{164C9C65-4251-7BE5-8A8A-170CD1D1E19F}"/>
              </a:ext>
            </a:extLst>
          </p:cNvPr>
          <p:cNvGrpSpPr/>
          <p:nvPr/>
        </p:nvGrpSpPr>
        <p:grpSpPr>
          <a:xfrm>
            <a:off x="2000672" y="2758728"/>
            <a:ext cx="288032" cy="45720"/>
            <a:chOff x="5529064" y="2686720"/>
            <a:chExt cx="288032" cy="45720"/>
          </a:xfrm>
        </p:grpSpPr>
        <p:sp>
          <p:nvSpPr>
            <p:cNvPr id="167" name="Ovál 166">
              <a:extLst>
                <a:ext uri="{FF2B5EF4-FFF2-40B4-BE49-F238E27FC236}">
                  <a16:creationId xmlns:a16="http://schemas.microsoft.com/office/drawing/2014/main" id="{FC015C8D-8D4B-C187-ABE1-F24F8E3E24F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68" name="Přímá spojnice 167">
              <a:extLst>
                <a:ext uri="{FF2B5EF4-FFF2-40B4-BE49-F238E27FC236}">
                  <a16:creationId xmlns:a16="http://schemas.microsoft.com/office/drawing/2014/main" id="{64996549-2BF0-E314-2498-29F20AED00C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Přímá spojnice 170">
              <a:extLst>
                <a:ext uri="{FF2B5EF4-FFF2-40B4-BE49-F238E27FC236}">
                  <a16:creationId xmlns:a16="http://schemas.microsoft.com/office/drawing/2014/main" id="{7ABA240B-25CD-24BD-8335-93ED5AD8BC34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Skupina 174">
            <a:extLst>
              <a:ext uri="{FF2B5EF4-FFF2-40B4-BE49-F238E27FC236}">
                <a16:creationId xmlns:a16="http://schemas.microsoft.com/office/drawing/2014/main" id="{74EED691-5DEF-A8B8-5665-1CD46F6FF9AC}"/>
              </a:ext>
            </a:extLst>
          </p:cNvPr>
          <p:cNvGrpSpPr/>
          <p:nvPr/>
        </p:nvGrpSpPr>
        <p:grpSpPr>
          <a:xfrm>
            <a:off x="2000672" y="3622824"/>
            <a:ext cx="288032" cy="45720"/>
            <a:chOff x="5529064" y="2686720"/>
            <a:chExt cx="288032" cy="45720"/>
          </a:xfrm>
        </p:grpSpPr>
        <p:sp>
          <p:nvSpPr>
            <p:cNvPr id="179" name="Ovál 178">
              <a:extLst>
                <a:ext uri="{FF2B5EF4-FFF2-40B4-BE49-F238E27FC236}">
                  <a16:creationId xmlns:a16="http://schemas.microsoft.com/office/drawing/2014/main" id="{B62F9739-F06F-89F9-5F63-EF4CC7EDD41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0" name="Přímá spojnice 179">
              <a:extLst>
                <a:ext uri="{FF2B5EF4-FFF2-40B4-BE49-F238E27FC236}">
                  <a16:creationId xmlns:a16="http://schemas.microsoft.com/office/drawing/2014/main" id="{51B5280B-74AB-EA94-A50A-57047E2FAE6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Přímá spojnice 186">
              <a:extLst>
                <a:ext uri="{FF2B5EF4-FFF2-40B4-BE49-F238E27FC236}">
                  <a16:creationId xmlns:a16="http://schemas.microsoft.com/office/drawing/2014/main" id="{8146DF1F-1BD2-47D1-7E38-4792D2B700C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4" name="Přímá spojnice 193">
            <a:extLst>
              <a:ext uri="{FF2B5EF4-FFF2-40B4-BE49-F238E27FC236}">
                <a16:creationId xmlns:a16="http://schemas.microsoft.com/office/drawing/2014/main" id="{63EF901C-28C5-316C-B0C1-FE229E6F3348}"/>
              </a:ext>
            </a:extLst>
          </p:cNvPr>
          <p:cNvCxnSpPr>
            <a:cxnSpLocks/>
          </p:cNvCxnSpPr>
          <p:nvPr/>
        </p:nvCxnSpPr>
        <p:spPr>
          <a:xfrm>
            <a:off x="4520952" y="4581128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Šipka: doprava 195">
            <a:extLst>
              <a:ext uri="{FF2B5EF4-FFF2-40B4-BE49-F238E27FC236}">
                <a16:creationId xmlns:a16="http://schemas.microsoft.com/office/drawing/2014/main" id="{AE9144C3-33FC-AF89-FC41-F4A16D28764E}"/>
              </a:ext>
            </a:extLst>
          </p:cNvPr>
          <p:cNvSpPr/>
          <p:nvPr/>
        </p:nvSpPr>
        <p:spPr>
          <a:xfrm rot="10800000">
            <a:off x="5385048" y="45091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7" name="TextovéPole 196">
            <a:extLst>
              <a:ext uri="{FF2B5EF4-FFF2-40B4-BE49-F238E27FC236}">
                <a16:creationId xmlns:a16="http://schemas.microsoft.com/office/drawing/2014/main" id="{42BF6448-24EC-313E-0138-1119CE7D94E6}"/>
              </a:ext>
            </a:extLst>
          </p:cNvPr>
          <p:cNvSpPr txBox="1"/>
          <p:nvPr/>
        </p:nvSpPr>
        <p:spPr>
          <a:xfrm>
            <a:off x="5241032" y="4365104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cxnSp>
        <p:nvCxnSpPr>
          <p:cNvPr id="201" name="Přímá spojnice 200">
            <a:extLst>
              <a:ext uri="{FF2B5EF4-FFF2-40B4-BE49-F238E27FC236}">
                <a16:creationId xmlns:a16="http://schemas.microsoft.com/office/drawing/2014/main" id="{520FF62C-86CA-619E-137D-9105964499A2}"/>
              </a:ext>
            </a:extLst>
          </p:cNvPr>
          <p:cNvCxnSpPr>
            <a:cxnSpLocks/>
          </p:cNvCxnSpPr>
          <p:nvPr/>
        </p:nvCxnSpPr>
        <p:spPr>
          <a:xfrm flipV="1">
            <a:off x="4232920" y="2060848"/>
            <a:ext cx="0" cy="221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Přímá spojnice 206">
            <a:extLst>
              <a:ext uri="{FF2B5EF4-FFF2-40B4-BE49-F238E27FC236}">
                <a16:creationId xmlns:a16="http://schemas.microsoft.com/office/drawing/2014/main" id="{602D979E-AE47-F828-3BB7-096BD0D56AEC}"/>
              </a:ext>
            </a:extLst>
          </p:cNvPr>
          <p:cNvCxnSpPr>
            <a:cxnSpLocks/>
          </p:cNvCxnSpPr>
          <p:nvPr/>
        </p:nvCxnSpPr>
        <p:spPr>
          <a:xfrm flipV="1">
            <a:off x="5025008" y="25649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Přímá spojnice 209">
            <a:extLst>
              <a:ext uri="{FF2B5EF4-FFF2-40B4-BE49-F238E27FC236}">
                <a16:creationId xmlns:a16="http://schemas.microsoft.com/office/drawing/2014/main" id="{675E5344-9A10-A29F-A6AD-22BB27BF27CF}"/>
              </a:ext>
            </a:extLst>
          </p:cNvPr>
          <p:cNvCxnSpPr>
            <a:cxnSpLocks/>
          </p:cNvCxnSpPr>
          <p:nvPr/>
        </p:nvCxnSpPr>
        <p:spPr>
          <a:xfrm>
            <a:off x="3440832" y="2564904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Skupina 215">
            <a:extLst>
              <a:ext uri="{FF2B5EF4-FFF2-40B4-BE49-F238E27FC236}">
                <a16:creationId xmlns:a16="http://schemas.microsoft.com/office/drawing/2014/main" id="{C3294289-EAE5-08CF-066C-D1A56FA44AC6}"/>
              </a:ext>
            </a:extLst>
          </p:cNvPr>
          <p:cNvGrpSpPr/>
          <p:nvPr/>
        </p:nvGrpSpPr>
        <p:grpSpPr>
          <a:xfrm>
            <a:off x="3512840" y="5157192"/>
            <a:ext cx="165824" cy="288032"/>
            <a:chOff x="5529064" y="2564904"/>
            <a:chExt cx="165824" cy="288032"/>
          </a:xfrm>
        </p:grpSpPr>
        <p:sp>
          <p:nvSpPr>
            <p:cNvPr id="238" name="Ovál 237">
              <a:extLst>
                <a:ext uri="{FF2B5EF4-FFF2-40B4-BE49-F238E27FC236}">
                  <a16:creationId xmlns:a16="http://schemas.microsoft.com/office/drawing/2014/main" id="{91A94616-8CF3-5727-3A07-DF480E9CCA86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40" name="Přímá spojnice 239">
              <a:extLst>
                <a:ext uri="{FF2B5EF4-FFF2-40B4-BE49-F238E27FC236}">
                  <a16:creationId xmlns:a16="http://schemas.microsoft.com/office/drawing/2014/main" id="{16F9CF6D-824D-5FBF-C2A4-0E16A61C97E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Přímá spojnice 240">
              <a:extLst>
                <a:ext uri="{FF2B5EF4-FFF2-40B4-BE49-F238E27FC236}">
                  <a16:creationId xmlns:a16="http://schemas.microsoft.com/office/drawing/2014/main" id="{FACD7DA6-7D1F-D019-9C65-2C8F39DCCFF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Přímá spojnice 241">
              <a:extLst>
                <a:ext uri="{FF2B5EF4-FFF2-40B4-BE49-F238E27FC236}">
                  <a16:creationId xmlns:a16="http://schemas.microsoft.com/office/drawing/2014/main" id="{3D922675-8BE7-E762-2DAA-CCC726B209A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3" name="Přímá spojnice 242">
            <a:extLst>
              <a:ext uri="{FF2B5EF4-FFF2-40B4-BE49-F238E27FC236}">
                <a16:creationId xmlns:a16="http://schemas.microsoft.com/office/drawing/2014/main" id="{886BAAB0-4276-5687-37E1-39B9182A64F2}"/>
              </a:ext>
            </a:extLst>
          </p:cNvPr>
          <p:cNvCxnSpPr>
            <a:cxnSpLocks/>
          </p:cNvCxnSpPr>
          <p:nvPr/>
        </p:nvCxnSpPr>
        <p:spPr>
          <a:xfrm>
            <a:off x="2144688" y="2780928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TextovéPole 398">
            <a:extLst>
              <a:ext uri="{FF2B5EF4-FFF2-40B4-BE49-F238E27FC236}">
                <a16:creationId xmlns:a16="http://schemas.microsoft.com/office/drawing/2014/main" id="{4C213D0A-1CA1-DE6E-B059-413A321D5D8D}"/>
              </a:ext>
            </a:extLst>
          </p:cNvPr>
          <p:cNvSpPr txBox="1"/>
          <p:nvPr/>
        </p:nvSpPr>
        <p:spPr>
          <a:xfrm>
            <a:off x="2936776" y="1484784"/>
            <a:ext cx="36740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15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13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11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9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7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5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3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1</a:t>
            </a:r>
          </a:p>
        </p:txBody>
      </p:sp>
      <p:sp>
        <p:nvSpPr>
          <p:cNvPr id="401" name="TextovéPole 400">
            <a:extLst>
              <a:ext uri="{FF2B5EF4-FFF2-40B4-BE49-F238E27FC236}">
                <a16:creationId xmlns:a16="http://schemas.microsoft.com/office/drawing/2014/main" id="{AA3669DF-671F-D2A4-6228-0418DFBA2766}"/>
              </a:ext>
            </a:extLst>
          </p:cNvPr>
          <p:cNvSpPr txBox="1"/>
          <p:nvPr/>
        </p:nvSpPr>
        <p:spPr>
          <a:xfrm>
            <a:off x="1784648" y="1628800"/>
            <a:ext cx="367408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14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12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10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8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6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4</a:t>
            </a:r>
            <a:endParaRPr lang="de-DE" sz="1400" dirty="0"/>
          </a:p>
          <a:p>
            <a:endParaRPr lang="de-DE" sz="1400" dirty="0"/>
          </a:p>
          <a:p>
            <a:r>
              <a:rPr lang="cs-CZ" sz="1400" dirty="0"/>
              <a:t>2</a:t>
            </a:r>
          </a:p>
        </p:txBody>
      </p:sp>
      <p:cxnSp>
        <p:nvCxnSpPr>
          <p:cNvPr id="402" name="Přímá spojnice 401">
            <a:extLst>
              <a:ext uri="{FF2B5EF4-FFF2-40B4-BE49-F238E27FC236}">
                <a16:creationId xmlns:a16="http://schemas.microsoft.com/office/drawing/2014/main" id="{8313072A-0401-9B48-6BA7-50A7FD60FDD4}"/>
              </a:ext>
            </a:extLst>
          </p:cNvPr>
          <p:cNvCxnSpPr>
            <a:cxnSpLocks/>
          </p:cNvCxnSpPr>
          <p:nvPr/>
        </p:nvCxnSpPr>
        <p:spPr>
          <a:xfrm>
            <a:off x="2144688" y="2348880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4" name="Skupina 403">
            <a:extLst>
              <a:ext uri="{FF2B5EF4-FFF2-40B4-BE49-F238E27FC236}">
                <a16:creationId xmlns:a16="http://schemas.microsoft.com/office/drawing/2014/main" id="{237D2939-E125-5A27-AA78-57EBFBE88327}"/>
              </a:ext>
            </a:extLst>
          </p:cNvPr>
          <p:cNvGrpSpPr/>
          <p:nvPr/>
        </p:nvGrpSpPr>
        <p:grpSpPr>
          <a:xfrm>
            <a:off x="4088904" y="2204864"/>
            <a:ext cx="165824" cy="288032"/>
            <a:chOff x="5529064" y="2564904"/>
            <a:chExt cx="165824" cy="288032"/>
          </a:xfrm>
        </p:grpSpPr>
        <p:sp>
          <p:nvSpPr>
            <p:cNvPr id="406" name="Ovál 405">
              <a:extLst>
                <a:ext uri="{FF2B5EF4-FFF2-40B4-BE49-F238E27FC236}">
                  <a16:creationId xmlns:a16="http://schemas.microsoft.com/office/drawing/2014/main" id="{CEFF84F6-DAAD-860F-59BD-BACEC49B20E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2" name="Přímá spojnice 431">
              <a:extLst>
                <a:ext uri="{FF2B5EF4-FFF2-40B4-BE49-F238E27FC236}">
                  <a16:creationId xmlns:a16="http://schemas.microsoft.com/office/drawing/2014/main" id="{EF111BE0-F7E5-3509-9F9B-5117A1AD82A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Přímá spojnice 437">
              <a:extLst>
                <a:ext uri="{FF2B5EF4-FFF2-40B4-BE49-F238E27FC236}">
                  <a16:creationId xmlns:a16="http://schemas.microsoft.com/office/drawing/2014/main" id="{370D5EEE-206A-87D6-DB4C-502EF23E88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Přímá spojnice 443">
              <a:extLst>
                <a:ext uri="{FF2B5EF4-FFF2-40B4-BE49-F238E27FC236}">
                  <a16:creationId xmlns:a16="http://schemas.microsoft.com/office/drawing/2014/main" id="{138A5A4F-9F7F-2497-4C29-C76C898173B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" name="Skupina 449">
            <a:extLst>
              <a:ext uri="{FF2B5EF4-FFF2-40B4-BE49-F238E27FC236}">
                <a16:creationId xmlns:a16="http://schemas.microsoft.com/office/drawing/2014/main" id="{AAD22D56-A9D2-6CC6-AF62-9FE803F35729}"/>
              </a:ext>
            </a:extLst>
          </p:cNvPr>
          <p:cNvGrpSpPr/>
          <p:nvPr/>
        </p:nvGrpSpPr>
        <p:grpSpPr>
          <a:xfrm>
            <a:off x="2000672" y="2326680"/>
            <a:ext cx="288032" cy="45720"/>
            <a:chOff x="5529064" y="2686720"/>
            <a:chExt cx="288032" cy="45720"/>
          </a:xfrm>
        </p:grpSpPr>
        <p:sp>
          <p:nvSpPr>
            <p:cNvPr id="451" name="Ovál 450">
              <a:extLst>
                <a:ext uri="{FF2B5EF4-FFF2-40B4-BE49-F238E27FC236}">
                  <a16:creationId xmlns:a16="http://schemas.microsoft.com/office/drawing/2014/main" id="{92D9509C-2C9D-CF26-053A-E9EB63FF8378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2" name="Přímá spojnice 451">
              <a:extLst>
                <a:ext uri="{FF2B5EF4-FFF2-40B4-BE49-F238E27FC236}">
                  <a16:creationId xmlns:a16="http://schemas.microsoft.com/office/drawing/2014/main" id="{102B7218-E472-B780-A83D-7BD7105984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Přímá spojnice 453">
              <a:extLst>
                <a:ext uri="{FF2B5EF4-FFF2-40B4-BE49-F238E27FC236}">
                  <a16:creationId xmlns:a16="http://schemas.microsoft.com/office/drawing/2014/main" id="{384D99E8-1282-C4FD-7657-76E802C30A7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5" name="Skupina 494">
            <a:extLst>
              <a:ext uri="{FF2B5EF4-FFF2-40B4-BE49-F238E27FC236}">
                <a16:creationId xmlns:a16="http://schemas.microsoft.com/office/drawing/2014/main" id="{51D735B5-E520-C64E-C8DC-22530F21735E}"/>
              </a:ext>
            </a:extLst>
          </p:cNvPr>
          <p:cNvGrpSpPr/>
          <p:nvPr/>
        </p:nvGrpSpPr>
        <p:grpSpPr>
          <a:xfrm>
            <a:off x="4520952" y="4437112"/>
            <a:ext cx="288032" cy="167536"/>
            <a:chOff x="5529064" y="2564904"/>
            <a:chExt cx="288032" cy="167536"/>
          </a:xfrm>
        </p:grpSpPr>
        <p:sp>
          <p:nvSpPr>
            <p:cNvPr id="497" name="Ovál 496">
              <a:extLst>
                <a:ext uri="{FF2B5EF4-FFF2-40B4-BE49-F238E27FC236}">
                  <a16:creationId xmlns:a16="http://schemas.microsoft.com/office/drawing/2014/main" id="{FB04354C-89AE-3177-D355-12E06AFB6D4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9" name="Přímá spojnice 508">
              <a:extLst>
                <a:ext uri="{FF2B5EF4-FFF2-40B4-BE49-F238E27FC236}">
                  <a16:creationId xmlns:a16="http://schemas.microsoft.com/office/drawing/2014/main" id="{8BC5C1C3-0CB1-72FD-36E5-EA77E679576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Přímá spojnice 522">
              <a:extLst>
                <a:ext uri="{FF2B5EF4-FFF2-40B4-BE49-F238E27FC236}">
                  <a16:creationId xmlns:a16="http://schemas.microsoft.com/office/drawing/2014/main" id="{0F3EFBD5-C365-01F5-C5CA-16B7C1A088F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Přímá spojnice 535">
              <a:extLst>
                <a:ext uri="{FF2B5EF4-FFF2-40B4-BE49-F238E27FC236}">
                  <a16:creationId xmlns:a16="http://schemas.microsoft.com/office/drawing/2014/main" id="{4926CDF1-1822-138E-C62F-794752D113F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8" name="Přímá spojnice 547">
            <a:extLst>
              <a:ext uri="{FF2B5EF4-FFF2-40B4-BE49-F238E27FC236}">
                <a16:creationId xmlns:a16="http://schemas.microsoft.com/office/drawing/2014/main" id="{EF7DA779-8205-2E92-F66F-B329156478BB}"/>
              </a:ext>
            </a:extLst>
          </p:cNvPr>
          <p:cNvCxnSpPr>
            <a:cxnSpLocks/>
          </p:cNvCxnSpPr>
          <p:nvPr/>
        </p:nvCxnSpPr>
        <p:spPr>
          <a:xfrm flipV="1">
            <a:off x="4664968" y="3429000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Přímá spojnice 622">
            <a:extLst>
              <a:ext uri="{FF2B5EF4-FFF2-40B4-BE49-F238E27FC236}">
                <a16:creationId xmlns:a16="http://schemas.microsoft.com/office/drawing/2014/main" id="{99F8ECB2-53CD-7DEC-D57E-220B0A254F02}"/>
              </a:ext>
            </a:extLst>
          </p:cNvPr>
          <p:cNvCxnSpPr>
            <a:cxnSpLocks/>
          </p:cNvCxnSpPr>
          <p:nvPr/>
        </p:nvCxnSpPr>
        <p:spPr>
          <a:xfrm flipH="1">
            <a:off x="3440832" y="3429000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Přímá spojnice 626">
            <a:extLst>
              <a:ext uri="{FF2B5EF4-FFF2-40B4-BE49-F238E27FC236}">
                <a16:creationId xmlns:a16="http://schemas.microsoft.com/office/drawing/2014/main" id="{719F3AC3-DE87-040C-D395-BB8FD71961F0}"/>
              </a:ext>
            </a:extLst>
          </p:cNvPr>
          <p:cNvCxnSpPr>
            <a:cxnSpLocks/>
          </p:cNvCxnSpPr>
          <p:nvPr/>
        </p:nvCxnSpPr>
        <p:spPr>
          <a:xfrm flipH="1">
            <a:off x="3440832" y="386104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9" name="Skupina 628">
            <a:extLst>
              <a:ext uri="{FF2B5EF4-FFF2-40B4-BE49-F238E27FC236}">
                <a16:creationId xmlns:a16="http://schemas.microsoft.com/office/drawing/2014/main" id="{5B00AA04-FB21-4110-A607-BE8B99BE560B}"/>
              </a:ext>
            </a:extLst>
          </p:cNvPr>
          <p:cNvGrpSpPr/>
          <p:nvPr/>
        </p:nvGrpSpPr>
        <p:grpSpPr>
          <a:xfrm>
            <a:off x="4520952" y="3717032"/>
            <a:ext cx="165824" cy="288032"/>
            <a:chOff x="5529064" y="2564904"/>
            <a:chExt cx="165824" cy="288032"/>
          </a:xfrm>
        </p:grpSpPr>
        <p:sp>
          <p:nvSpPr>
            <p:cNvPr id="630" name="Ovál 629">
              <a:extLst>
                <a:ext uri="{FF2B5EF4-FFF2-40B4-BE49-F238E27FC236}">
                  <a16:creationId xmlns:a16="http://schemas.microsoft.com/office/drawing/2014/main" id="{012648CF-773A-3B72-3167-E7C6902F584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35" name="Přímá spojnice 634">
              <a:extLst>
                <a:ext uri="{FF2B5EF4-FFF2-40B4-BE49-F238E27FC236}">
                  <a16:creationId xmlns:a16="http://schemas.microsoft.com/office/drawing/2014/main" id="{6708EFB8-7AED-0B78-E0DE-7E86B136AD7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Přímá spojnice 635">
              <a:extLst>
                <a:ext uri="{FF2B5EF4-FFF2-40B4-BE49-F238E27FC236}">
                  <a16:creationId xmlns:a16="http://schemas.microsoft.com/office/drawing/2014/main" id="{19EE4B80-BA29-238A-B027-A086AD8E9EA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Přímá spojnice 636">
              <a:extLst>
                <a:ext uri="{FF2B5EF4-FFF2-40B4-BE49-F238E27FC236}">
                  <a16:creationId xmlns:a16="http://schemas.microsoft.com/office/drawing/2014/main" id="{F78C8491-549A-B6F2-480C-D76E4E22356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Skupina 638">
            <a:extLst>
              <a:ext uri="{FF2B5EF4-FFF2-40B4-BE49-F238E27FC236}">
                <a16:creationId xmlns:a16="http://schemas.microsoft.com/office/drawing/2014/main" id="{15766759-726A-5F35-F75B-6982B84C4948}"/>
              </a:ext>
            </a:extLst>
          </p:cNvPr>
          <p:cNvGrpSpPr/>
          <p:nvPr/>
        </p:nvGrpSpPr>
        <p:grpSpPr>
          <a:xfrm>
            <a:off x="3296816" y="3406800"/>
            <a:ext cx="288032" cy="45720"/>
            <a:chOff x="5529064" y="2686720"/>
            <a:chExt cx="288032" cy="45720"/>
          </a:xfrm>
        </p:grpSpPr>
        <p:sp>
          <p:nvSpPr>
            <p:cNvPr id="670" name="Ovál 669">
              <a:extLst>
                <a:ext uri="{FF2B5EF4-FFF2-40B4-BE49-F238E27FC236}">
                  <a16:creationId xmlns:a16="http://schemas.microsoft.com/office/drawing/2014/main" id="{864A94B3-60AC-BF5F-FF68-4EE8DECD5CF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84" name="Přímá spojnice 683">
              <a:extLst>
                <a:ext uri="{FF2B5EF4-FFF2-40B4-BE49-F238E27FC236}">
                  <a16:creationId xmlns:a16="http://schemas.microsoft.com/office/drawing/2014/main" id="{E192E3DB-143D-C492-892D-CEA74B199E3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Přímá spojnice 685">
              <a:extLst>
                <a:ext uri="{FF2B5EF4-FFF2-40B4-BE49-F238E27FC236}">
                  <a16:creationId xmlns:a16="http://schemas.microsoft.com/office/drawing/2014/main" id="{BBD481EC-7774-25E9-185A-9675BAD82E92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0" name="Skupina 689">
            <a:extLst>
              <a:ext uri="{FF2B5EF4-FFF2-40B4-BE49-F238E27FC236}">
                <a16:creationId xmlns:a16="http://schemas.microsoft.com/office/drawing/2014/main" id="{72389234-D424-EE3F-028D-39AD86FE1725}"/>
              </a:ext>
            </a:extLst>
          </p:cNvPr>
          <p:cNvGrpSpPr/>
          <p:nvPr/>
        </p:nvGrpSpPr>
        <p:grpSpPr>
          <a:xfrm>
            <a:off x="3296816" y="3838848"/>
            <a:ext cx="288032" cy="45720"/>
            <a:chOff x="5529064" y="2686720"/>
            <a:chExt cx="288032" cy="45720"/>
          </a:xfrm>
        </p:grpSpPr>
        <p:sp>
          <p:nvSpPr>
            <p:cNvPr id="692" name="Ovál 691">
              <a:extLst>
                <a:ext uri="{FF2B5EF4-FFF2-40B4-BE49-F238E27FC236}">
                  <a16:creationId xmlns:a16="http://schemas.microsoft.com/office/drawing/2014/main" id="{7629E039-F21D-4D2A-1F35-CD251549328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94" name="Přímá spojnice 693">
              <a:extLst>
                <a:ext uri="{FF2B5EF4-FFF2-40B4-BE49-F238E27FC236}">
                  <a16:creationId xmlns:a16="http://schemas.microsoft.com/office/drawing/2014/main" id="{90B41831-C399-AD5B-866D-91CFFDA3ED6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Přímá spojnice 695">
              <a:extLst>
                <a:ext uri="{FF2B5EF4-FFF2-40B4-BE49-F238E27FC236}">
                  <a16:creationId xmlns:a16="http://schemas.microsoft.com/office/drawing/2014/main" id="{E0E8D4E8-3150-823C-9F45-7C5226C1EC5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8" name="TextovéPole 697">
            <a:extLst>
              <a:ext uri="{FF2B5EF4-FFF2-40B4-BE49-F238E27FC236}">
                <a16:creationId xmlns:a16="http://schemas.microsoft.com/office/drawing/2014/main" id="{A69936C9-A04E-C050-A0B8-0A4EBA871124}"/>
              </a:ext>
            </a:extLst>
          </p:cNvPr>
          <p:cNvSpPr txBox="1"/>
          <p:nvPr/>
        </p:nvSpPr>
        <p:spPr>
          <a:xfrm>
            <a:off x="2504728" y="3717032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sp>
        <p:nvSpPr>
          <p:cNvPr id="699" name="TextovéPole 698">
            <a:extLst>
              <a:ext uri="{FF2B5EF4-FFF2-40B4-BE49-F238E27FC236}">
                <a16:creationId xmlns:a16="http://schemas.microsoft.com/office/drawing/2014/main" id="{961CF331-BB29-7DDC-2267-B2BA8543B332}"/>
              </a:ext>
            </a:extLst>
          </p:cNvPr>
          <p:cNvSpPr txBox="1"/>
          <p:nvPr/>
        </p:nvSpPr>
        <p:spPr>
          <a:xfrm>
            <a:off x="2504728" y="3284984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sp>
        <p:nvSpPr>
          <p:cNvPr id="700" name="TextovéPole 699">
            <a:extLst>
              <a:ext uri="{FF2B5EF4-FFF2-40B4-BE49-F238E27FC236}">
                <a16:creationId xmlns:a16="http://schemas.microsoft.com/office/drawing/2014/main" id="{D7C8E780-F181-4EE1-8B6C-3690177D04FC}"/>
              </a:ext>
            </a:extLst>
          </p:cNvPr>
          <p:cNvSpPr txBox="1"/>
          <p:nvPr/>
        </p:nvSpPr>
        <p:spPr>
          <a:xfrm>
            <a:off x="2216696" y="2636912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zpět</a:t>
            </a:r>
          </a:p>
        </p:txBody>
      </p:sp>
      <p:sp>
        <p:nvSpPr>
          <p:cNvPr id="701" name="TextovéPole 700">
            <a:extLst>
              <a:ext uri="{FF2B5EF4-FFF2-40B4-BE49-F238E27FC236}">
                <a16:creationId xmlns:a16="http://schemas.microsoft.com/office/drawing/2014/main" id="{BDD50EF3-1058-855D-2710-8A64E954EC77}"/>
              </a:ext>
            </a:extLst>
          </p:cNvPr>
          <p:cNvSpPr txBox="1"/>
          <p:nvPr/>
        </p:nvSpPr>
        <p:spPr>
          <a:xfrm>
            <a:off x="2216696" y="2204864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zpět</a:t>
            </a:r>
          </a:p>
        </p:txBody>
      </p:sp>
      <p:sp>
        <p:nvSpPr>
          <p:cNvPr id="702" name="TextovéPole 701">
            <a:extLst>
              <a:ext uri="{FF2B5EF4-FFF2-40B4-BE49-F238E27FC236}">
                <a16:creationId xmlns:a16="http://schemas.microsoft.com/office/drawing/2014/main" id="{97359267-3D42-8911-3091-AC84D7C53F7D}"/>
              </a:ext>
            </a:extLst>
          </p:cNvPr>
          <p:cNvSpPr txBox="1"/>
          <p:nvPr/>
        </p:nvSpPr>
        <p:spPr>
          <a:xfrm>
            <a:off x="2216696" y="2420888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Uvolnění můstku</a:t>
            </a:r>
          </a:p>
        </p:txBody>
      </p:sp>
      <p:sp>
        <p:nvSpPr>
          <p:cNvPr id="703" name="TextovéPole 702">
            <a:extLst>
              <a:ext uri="{FF2B5EF4-FFF2-40B4-BE49-F238E27FC236}">
                <a16:creationId xmlns:a16="http://schemas.microsoft.com/office/drawing/2014/main" id="{1C4A910A-66A4-7847-3CD1-6398CB7EF43D}"/>
              </a:ext>
            </a:extLst>
          </p:cNvPr>
          <p:cNvSpPr txBox="1"/>
          <p:nvPr/>
        </p:nvSpPr>
        <p:spPr>
          <a:xfrm>
            <a:off x="2216696" y="3501008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PWM </a:t>
            </a:r>
          </a:p>
        </p:txBody>
      </p:sp>
      <p:grpSp>
        <p:nvGrpSpPr>
          <p:cNvPr id="710" name="Skupina 709">
            <a:extLst>
              <a:ext uri="{FF2B5EF4-FFF2-40B4-BE49-F238E27FC236}">
                <a16:creationId xmlns:a16="http://schemas.microsoft.com/office/drawing/2014/main" id="{ACCC8EB8-B022-C170-0635-8740D1A3E0A5}"/>
              </a:ext>
            </a:extLst>
          </p:cNvPr>
          <p:cNvGrpSpPr/>
          <p:nvPr/>
        </p:nvGrpSpPr>
        <p:grpSpPr>
          <a:xfrm>
            <a:off x="3296816" y="2542704"/>
            <a:ext cx="288032" cy="45720"/>
            <a:chOff x="5529064" y="2686720"/>
            <a:chExt cx="288032" cy="45720"/>
          </a:xfrm>
        </p:grpSpPr>
        <p:sp>
          <p:nvSpPr>
            <p:cNvPr id="711" name="Ovál 710">
              <a:extLst>
                <a:ext uri="{FF2B5EF4-FFF2-40B4-BE49-F238E27FC236}">
                  <a16:creationId xmlns:a16="http://schemas.microsoft.com/office/drawing/2014/main" id="{D943C5B8-FBB9-D3CD-7F18-E37443CE6C9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12" name="Přímá spojnice 711">
              <a:extLst>
                <a:ext uri="{FF2B5EF4-FFF2-40B4-BE49-F238E27FC236}">
                  <a16:creationId xmlns:a16="http://schemas.microsoft.com/office/drawing/2014/main" id="{8205474F-AD31-16B7-3194-A2A598A3748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4" name="Přímá spojnice 713">
              <a:extLst>
                <a:ext uri="{FF2B5EF4-FFF2-40B4-BE49-F238E27FC236}">
                  <a16:creationId xmlns:a16="http://schemas.microsoft.com/office/drawing/2014/main" id="{B4C12FF1-E524-EF81-5C5F-A3A937AD54A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7" name="Přímá spojnice 716">
            <a:extLst>
              <a:ext uri="{FF2B5EF4-FFF2-40B4-BE49-F238E27FC236}">
                <a16:creationId xmlns:a16="http://schemas.microsoft.com/office/drawing/2014/main" id="{1B4BE125-B1BF-C257-8078-EB1477154DAD}"/>
              </a:ext>
            </a:extLst>
          </p:cNvPr>
          <p:cNvCxnSpPr>
            <a:cxnSpLocks/>
          </p:cNvCxnSpPr>
          <p:nvPr/>
        </p:nvCxnSpPr>
        <p:spPr>
          <a:xfrm flipH="1">
            <a:off x="3296816" y="4725144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" name="Přímá spojnice 717">
            <a:extLst>
              <a:ext uri="{FF2B5EF4-FFF2-40B4-BE49-F238E27FC236}">
                <a16:creationId xmlns:a16="http://schemas.microsoft.com/office/drawing/2014/main" id="{514C5E99-421C-AA33-C1F4-9C699B4ABA73}"/>
              </a:ext>
            </a:extLst>
          </p:cNvPr>
          <p:cNvCxnSpPr>
            <a:cxnSpLocks/>
          </p:cNvCxnSpPr>
          <p:nvPr/>
        </p:nvCxnSpPr>
        <p:spPr>
          <a:xfrm flipH="1">
            <a:off x="3296816" y="170080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" name="Přímá spojnice 718">
            <a:extLst>
              <a:ext uri="{FF2B5EF4-FFF2-40B4-BE49-F238E27FC236}">
                <a16:creationId xmlns:a16="http://schemas.microsoft.com/office/drawing/2014/main" id="{FF0F7179-328E-1FCC-4F1C-5760501D030F}"/>
              </a:ext>
            </a:extLst>
          </p:cNvPr>
          <p:cNvCxnSpPr>
            <a:cxnSpLocks/>
          </p:cNvCxnSpPr>
          <p:nvPr/>
        </p:nvCxnSpPr>
        <p:spPr>
          <a:xfrm>
            <a:off x="3656856" y="1700808"/>
            <a:ext cx="0" cy="302433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4" name="Skupina 723">
            <a:extLst>
              <a:ext uri="{FF2B5EF4-FFF2-40B4-BE49-F238E27FC236}">
                <a16:creationId xmlns:a16="http://schemas.microsoft.com/office/drawing/2014/main" id="{E6B2C4F9-7CE9-7425-E7B8-534A01640E8E}"/>
              </a:ext>
            </a:extLst>
          </p:cNvPr>
          <p:cNvGrpSpPr/>
          <p:nvPr/>
        </p:nvGrpSpPr>
        <p:grpSpPr>
          <a:xfrm>
            <a:off x="3512840" y="6165304"/>
            <a:ext cx="288032" cy="167536"/>
            <a:chOff x="5529064" y="2564904"/>
            <a:chExt cx="288032" cy="167536"/>
          </a:xfrm>
        </p:grpSpPr>
        <p:sp>
          <p:nvSpPr>
            <p:cNvPr id="725" name="Ovál 724">
              <a:extLst>
                <a:ext uri="{FF2B5EF4-FFF2-40B4-BE49-F238E27FC236}">
                  <a16:creationId xmlns:a16="http://schemas.microsoft.com/office/drawing/2014/main" id="{A0B978EF-6067-C8B6-75E8-EFE0A45149A6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26" name="Přímá spojnice 725">
              <a:extLst>
                <a:ext uri="{FF2B5EF4-FFF2-40B4-BE49-F238E27FC236}">
                  <a16:creationId xmlns:a16="http://schemas.microsoft.com/office/drawing/2014/main" id="{8AFE3615-70CD-43D9-FD24-7C0804050C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7" name="Přímá spojnice 726">
              <a:extLst>
                <a:ext uri="{FF2B5EF4-FFF2-40B4-BE49-F238E27FC236}">
                  <a16:creationId xmlns:a16="http://schemas.microsoft.com/office/drawing/2014/main" id="{888C9D19-5F5C-9A40-10BC-42C37FA1B61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8" name="Přímá spojnice 727">
              <a:extLst>
                <a:ext uri="{FF2B5EF4-FFF2-40B4-BE49-F238E27FC236}">
                  <a16:creationId xmlns:a16="http://schemas.microsoft.com/office/drawing/2014/main" id="{F9DF234F-5D38-E1BB-4562-F63A0CCD2EE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9" name="Přímá spojnice 728">
            <a:extLst>
              <a:ext uri="{FF2B5EF4-FFF2-40B4-BE49-F238E27FC236}">
                <a16:creationId xmlns:a16="http://schemas.microsoft.com/office/drawing/2014/main" id="{7C8A105F-6E8C-7E56-078C-07F0EDC020BD}"/>
              </a:ext>
            </a:extLst>
          </p:cNvPr>
          <p:cNvCxnSpPr>
            <a:cxnSpLocks/>
            <a:stCxn id="725" idx="4"/>
          </p:cNvCxnSpPr>
          <p:nvPr/>
        </p:nvCxnSpPr>
        <p:spPr>
          <a:xfrm flipV="1">
            <a:off x="3655804" y="4725144"/>
            <a:ext cx="1052" cy="156197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1" name="Skupina 730">
            <a:extLst>
              <a:ext uri="{FF2B5EF4-FFF2-40B4-BE49-F238E27FC236}">
                <a16:creationId xmlns:a16="http://schemas.microsoft.com/office/drawing/2014/main" id="{C3850AD0-502F-0E91-DD5D-3013B98CED56}"/>
              </a:ext>
            </a:extLst>
          </p:cNvPr>
          <p:cNvGrpSpPr/>
          <p:nvPr/>
        </p:nvGrpSpPr>
        <p:grpSpPr>
          <a:xfrm>
            <a:off x="3296816" y="4702944"/>
            <a:ext cx="288032" cy="45720"/>
            <a:chOff x="5529064" y="2686720"/>
            <a:chExt cx="288032" cy="45720"/>
          </a:xfrm>
        </p:grpSpPr>
        <p:sp>
          <p:nvSpPr>
            <p:cNvPr id="733" name="Ovál 732">
              <a:extLst>
                <a:ext uri="{FF2B5EF4-FFF2-40B4-BE49-F238E27FC236}">
                  <a16:creationId xmlns:a16="http://schemas.microsoft.com/office/drawing/2014/main" id="{DDBAFF04-E792-8E35-6CD4-D8AF533EAA0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34" name="Přímá spojnice 733">
              <a:extLst>
                <a:ext uri="{FF2B5EF4-FFF2-40B4-BE49-F238E27FC236}">
                  <a16:creationId xmlns:a16="http://schemas.microsoft.com/office/drawing/2014/main" id="{05490771-0F82-E76A-18C8-B9241558F0D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Přímá spojnice 737">
              <a:extLst>
                <a:ext uri="{FF2B5EF4-FFF2-40B4-BE49-F238E27FC236}">
                  <a16:creationId xmlns:a16="http://schemas.microsoft.com/office/drawing/2014/main" id="{9D34CFDB-46E2-C494-AD15-A993619C3E7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0" name="Skupina 739">
            <a:extLst>
              <a:ext uri="{FF2B5EF4-FFF2-40B4-BE49-F238E27FC236}">
                <a16:creationId xmlns:a16="http://schemas.microsoft.com/office/drawing/2014/main" id="{F582F1F1-27A2-C48C-0FB3-914B9DCBD8EF}"/>
              </a:ext>
            </a:extLst>
          </p:cNvPr>
          <p:cNvGrpSpPr/>
          <p:nvPr/>
        </p:nvGrpSpPr>
        <p:grpSpPr>
          <a:xfrm>
            <a:off x="3296816" y="1678608"/>
            <a:ext cx="288032" cy="45720"/>
            <a:chOff x="5529064" y="2686720"/>
            <a:chExt cx="288032" cy="45720"/>
          </a:xfrm>
        </p:grpSpPr>
        <p:sp>
          <p:nvSpPr>
            <p:cNvPr id="741" name="Ovál 740">
              <a:extLst>
                <a:ext uri="{FF2B5EF4-FFF2-40B4-BE49-F238E27FC236}">
                  <a16:creationId xmlns:a16="http://schemas.microsoft.com/office/drawing/2014/main" id="{06247064-29F9-4E79-55BE-7BCDE43CF7C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42" name="Přímá spojnice 741">
              <a:extLst>
                <a:ext uri="{FF2B5EF4-FFF2-40B4-BE49-F238E27FC236}">
                  <a16:creationId xmlns:a16="http://schemas.microsoft.com/office/drawing/2014/main" id="{2BC1EBA9-5FF8-D014-F17E-1BA0AAA260E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Přímá spojnice 743">
              <a:extLst>
                <a:ext uri="{FF2B5EF4-FFF2-40B4-BE49-F238E27FC236}">
                  <a16:creationId xmlns:a16="http://schemas.microsoft.com/office/drawing/2014/main" id="{CB71A8E6-CB50-482C-D914-E1919FABDD6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9" name="TextovéPole 748">
            <a:extLst>
              <a:ext uri="{FF2B5EF4-FFF2-40B4-BE49-F238E27FC236}">
                <a16:creationId xmlns:a16="http://schemas.microsoft.com/office/drawing/2014/main" id="{06372FE2-7EBD-CFF8-014F-34579512D14C}"/>
              </a:ext>
            </a:extLst>
          </p:cNvPr>
          <p:cNvSpPr txBox="1"/>
          <p:nvPr/>
        </p:nvSpPr>
        <p:spPr>
          <a:xfrm>
            <a:off x="3440832" y="4581128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751" name="TextovéPole 750">
            <a:extLst>
              <a:ext uri="{FF2B5EF4-FFF2-40B4-BE49-F238E27FC236}">
                <a16:creationId xmlns:a16="http://schemas.microsoft.com/office/drawing/2014/main" id="{C369A892-C59A-DD55-6D72-20D3D6DD50D2}"/>
              </a:ext>
            </a:extLst>
          </p:cNvPr>
          <p:cNvSpPr txBox="1"/>
          <p:nvPr/>
        </p:nvSpPr>
        <p:spPr>
          <a:xfrm>
            <a:off x="3440832" y="1556792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grpSp>
        <p:nvGrpSpPr>
          <p:cNvPr id="761" name="Skupina 760">
            <a:extLst>
              <a:ext uri="{FF2B5EF4-FFF2-40B4-BE49-F238E27FC236}">
                <a16:creationId xmlns:a16="http://schemas.microsoft.com/office/drawing/2014/main" id="{82A6D920-96AA-BF25-C33A-21C38CA79BCE}"/>
              </a:ext>
            </a:extLst>
          </p:cNvPr>
          <p:cNvGrpSpPr/>
          <p:nvPr/>
        </p:nvGrpSpPr>
        <p:grpSpPr>
          <a:xfrm>
            <a:off x="3512840" y="4581128"/>
            <a:ext cx="165824" cy="288032"/>
            <a:chOff x="5529064" y="2564904"/>
            <a:chExt cx="165824" cy="288032"/>
          </a:xfrm>
        </p:grpSpPr>
        <p:sp>
          <p:nvSpPr>
            <p:cNvPr id="762" name="Ovál 761">
              <a:extLst>
                <a:ext uri="{FF2B5EF4-FFF2-40B4-BE49-F238E27FC236}">
                  <a16:creationId xmlns:a16="http://schemas.microsoft.com/office/drawing/2014/main" id="{A3B560AC-8BC9-7DC3-1361-BDC8DDC5056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5" name="Přímá spojnice 764">
              <a:extLst>
                <a:ext uri="{FF2B5EF4-FFF2-40B4-BE49-F238E27FC236}">
                  <a16:creationId xmlns:a16="http://schemas.microsoft.com/office/drawing/2014/main" id="{E40CB3DD-E6A7-19C2-06E2-6A42E17C2C3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6" name="Přímá spojnice 765">
              <a:extLst>
                <a:ext uri="{FF2B5EF4-FFF2-40B4-BE49-F238E27FC236}">
                  <a16:creationId xmlns:a16="http://schemas.microsoft.com/office/drawing/2014/main" id="{7C8CD898-C882-C9DC-06CC-F626649BE94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7" name="Přímá spojnice 766">
              <a:extLst>
                <a:ext uri="{FF2B5EF4-FFF2-40B4-BE49-F238E27FC236}">
                  <a16:creationId xmlns:a16="http://schemas.microsoft.com/office/drawing/2014/main" id="{B556AD23-6DA4-6515-DF2D-959A360C87F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8" name="Přímá spojnice 767">
            <a:extLst>
              <a:ext uri="{FF2B5EF4-FFF2-40B4-BE49-F238E27FC236}">
                <a16:creationId xmlns:a16="http://schemas.microsoft.com/office/drawing/2014/main" id="{70122DA3-E810-0A6E-BD92-6F8DCF47CF9E}"/>
              </a:ext>
            </a:extLst>
          </p:cNvPr>
          <p:cNvCxnSpPr>
            <a:cxnSpLocks/>
          </p:cNvCxnSpPr>
          <p:nvPr/>
        </p:nvCxnSpPr>
        <p:spPr>
          <a:xfrm flipV="1">
            <a:off x="1712640" y="620688"/>
            <a:ext cx="0" cy="345638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3" name="Skupina 772">
            <a:extLst>
              <a:ext uri="{FF2B5EF4-FFF2-40B4-BE49-F238E27FC236}">
                <a16:creationId xmlns:a16="http://schemas.microsoft.com/office/drawing/2014/main" id="{F98FE4DD-F3C4-2B49-EE0D-60A6F97845F2}"/>
              </a:ext>
            </a:extLst>
          </p:cNvPr>
          <p:cNvGrpSpPr/>
          <p:nvPr/>
        </p:nvGrpSpPr>
        <p:grpSpPr>
          <a:xfrm>
            <a:off x="1784648" y="4054872"/>
            <a:ext cx="288032" cy="45720"/>
            <a:chOff x="5529064" y="2686720"/>
            <a:chExt cx="288032" cy="45720"/>
          </a:xfrm>
        </p:grpSpPr>
        <p:sp>
          <p:nvSpPr>
            <p:cNvPr id="774" name="Ovál 773">
              <a:extLst>
                <a:ext uri="{FF2B5EF4-FFF2-40B4-BE49-F238E27FC236}">
                  <a16:creationId xmlns:a16="http://schemas.microsoft.com/office/drawing/2014/main" id="{1AE76ED9-6FE0-70E4-B6A8-011C185CE3B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75" name="Přímá spojnice 774">
              <a:extLst>
                <a:ext uri="{FF2B5EF4-FFF2-40B4-BE49-F238E27FC236}">
                  <a16:creationId xmlns:a16="http://schemas.microsoft.com/office/drawing/2014/main" id="{53DB89E1-C5EA-EE06-3E25-CE86F80A092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8" name="Přímá spojnice 777">
              <a:extLst>
                <a:ext uri="{FF2B5EF4-FFF2-40B4-BE49-F238E27FC236}">
                  <a16:creationId xmlns:a16="http://schemas.microsoft.com/office/drawing/2014/main" id="{CF5761AC-2A76-0093-3F89-606F2BB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0" name="TextovéPole 779">
            <a:extLst>
              <a:ext uri="{FF2B5EF4-FFF2-40B4-BE49-F238E27FC236}">
                <a16:creationId xmlns:a16="http://schemas.microsoft.com/office/drawing/2014/main" id="{C7085041-D532-2EF7-8F59-8151A7FEE3BD}"/>
              </a:ext>
            </a:extLst>
          </p:cNvPr>
          <p:cNvSpPr txBox="1"/>
          <p:nvPr/>
        </p:nvSpPr>
        <p:spPr>
          <a:xfrm>
            <a:off x="2216696" y="3933056"/>
            <a:ext cx="4106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</a:t>
            </a:r>
            <a:r>
              <a:rPr lang="cs-CZ" sz="800" dirty="0" err="1"/>
              <a:t>Ucc</a:t>
            </a:r>
            <a:r>
              <a:rPr lang="cs-CZ" sz="800" dirty="0"/>
              <a:t> </a:t>
            </a:r>
          </a:p>
        </p:txBody>
      </p:sp>
      <p:sp>
        <p:nvSpPr>
          <p:cNvPr id="785" name="Šipka: doprava 784">
            <a:extLst>
              <a:ext uri="{FF2B5EF4-FFF2-40B4-BE49-F238E27FC236}">
                <a16:creationId xmlns:a16="http://schemas.microsoft.com/office/drawing/2014/main" id="{5316A4FB-34C3-30FA-D21F-ED20B95CCC06}"/>
              </a:ext>
            </a:extLst>
          </p:cNvPr>
          <p:cNvSpPr/>
          <p:nvPr/>
        </p:nvSpPr>
        <p:spPr>
          <a:xfrm rot="5400000">
            <a:off x="1604628" y="440668"/>
            <a:ext cx="216024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86" name="Šipka: doprava 785">
            <a:extLst>
              <a:ext uri="{FF2B5EF4-FFF2-40B4-BE49-F238E27FC236}">
                <a16:creationId xmlns:a16="http://schemas.microsoft.com/office/drawing/2014/main" id="{A97B35F0-AC1C-198F-1A33-375BD71D5E83}"/>
              </a:ext>
            </a:extLst>
          </p:cNvPr>
          <p:cNvSpPr/>
          <p:nvPr/>
        </p:nvSpPr>
        <p:spPr>
          <a:xfrm rot="10800000">
            <a:off x="2576736" y="3573016"/>
            <a:ext cx="216024" cy="144016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7" name="Přímá spojnice 786">
            <a:extLst>
              <a:ext uri="{FF2B5EF4-FFF2-40B4-BE49-F238E27FC236}">
                <a16:creationId xmlns:a16="http://schemas.microsoft.com/office/drawing/2014/main" id="{220B788B-B4DD-357B-47FC-E62A14718A05}"/>
              </a:ext>
            </a:extLst>
          </p:cNvPr>
          <p:cNvCxnSpPr>
            <a:cxnSpLocks/>
          </p:cNvCxnSpPr>
          <p:nvPr/>
        </p:nvCxnSpPr>
        <p:spPr>
          <a:xfrm>
            <a:off x="3440832" y="4293096"/>
            <a:ext cx="504056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2" name="Přímá spojnice 791">
            <a:extLst>
              <a:ext uri="{FF2B5EF4-FFF2-40B4-BE49-F238E27FC236}">
                <a16:creationId xmlns:a16="http://schemas.microsoft.com/office/drawing/2014/main" id="{2C18ACCF-C4B6-D067-BD4C-07482F3FD4F4}"/>
              </a:ext>
            </a:extLst>
          </p:cNvPr>
          <p:cNvCxnSpPr>
            <a:cxnSpLocks/>
          </p:cNvCxnSpPr>
          <p:nvPr/>
        </p:nvCxnSpPr>
        <p:spPr>
          <a:xfrm flipV="1">
            <a:off x="1712640" y="4437112"/>
            <a:ext cx="0" cy="648072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6" name="Přímá spojnice 795">
            <a:extLst>
              <a:ext uri="{FF2B5EF4-FFF2-40B4-BE49-F238E27FC236}">
                <a16:creationId xmlns:a16="http://schemas.microsoft.com/office/drawing/2014/main" id="{5EC10B42-5FDF-5F71-53DA-74551E24492D}"/>
              </a:ext>
            </a:extLst>
          </p:cNvPr>
          <p:cNvCxnSpPr>
            <a:cxnSpLocks/>
          </p:cNvCxnSpPr>
          <p:nvPr/>
        </p:nvCxnSpPr>
        <p:spPr>
          <a:xfrm flipV="1">
            <a:off x="3944888" y="4293096"/>
            <a:ext cx="0" cy="79208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Přímá spojnice 797">
            <a:extLst>
              <a:ext uri="{FF2B5EF4-FFF2-40B4-BE49-F238E27FC236}">
                <a16:creationId xmlns:a16="http://schemas.microsoft.com/office/drawing/2014/main" id="{F2F20D76-62EC-D32D-BDF6-249F8E9409AA}"/>
              </a:ext>
            </a:extLst>
          </p:cNvPr>
          <p:cNvCxnSpPr>
            <a:cxnSpLocks/>
          </p:cNvCxnSpPr>
          <p:nvPr/>
        </p:nvCxnSpPr>
        <p:spPr>
          <a:xfrm>
            <a:off x="1712640" y="5085184"/>
            <a:ext cx="2232248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8" name="Skupina 807">
            <a:extLst>
              <a:ext uri="{FF2B5EF4-FFF2-40B4-BE49-F238E27FC236}">
                <a16:creationId xmlns:a16="http://schemas.microsoft.com/office/drawing/2014/main" id="{3D44E067-435E-7DB9-DE74-9457139441C2}"/>
              </a:ext>
            </a:extLst>
          </p:cNvPr>
          <p:cNvGrpSpPr/>
          <p:nvPr/>
        </p:nvGrpSpPr>
        <p:grpSpPr>
          <a:xfrm>
            <a:off x="1784648" y="4486920"/>
            <a:ext cx="288032" cy="45720"/>
            <a:chOff x="5529064" y="2686720"/>
            <a:chExt cx="288032" cy="45720"/>
          </a:xfrm>
        </p:grpSpPr>
        <p:sp>
          <p:nvSpPr>
            <p:cNvPr id="809" name="Ovál 808">
              <a:extLst>
                <a:ext uri="{FF2B5EF4-FFF2-40B4-BE49-F238E27FC236}">
                  <a16:creationId xmlns:a16="http://schemas.microsoft.com/office/drawing/2014/main" id="{070C8E01-FD70-704D-63EA-E53DB2E5BFB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10" name="Přímá spojnice 809">
              <a:extLst>
                <a:ext uri="{FF2B5EF4-FFF2-40B4-BE49-F238E27FC236}">
                  <a16:creationId xmlns:a16="http://schemas.microsoft.com/office/drawing/2014/main" id="{5E3E6025-428D-2EC2-79ED-B42CCD986D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Přímá spojnice 811">
              <a:extLst>
                <a:ext uri="{FF2B5EF4-FFF2-40B4-BE49-F238E27FC236}">
                  <a16:creationId xmlns:a16="http://schemas.microsoft.com/office/drawing/2014/main" id="{EA6380E0-C18A-41DF-DCF6-9DCFC4F025F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4" name="Skupina 813">
            <a:extLst>
              <a:ext uri="{FF2B5EF4-FFF2-40B4-BE49-F238E27FC236}">
                <a16:creationId xmlns:a16="http://schemas.microsoft.com/office/drawing/2014/main" id="{C14B66CA-BD4A-422C-216D-F93604C6B310}"/>
              </a:ext>
            </a:extLst>
          </p:cNvPr>
          <p:cNvGrpSpPr/>
          <p:nvPr/>
        </p:nvGrpSpPr>
        <p:grpSpPr>
          <a:xfrm rot="16200000">
            <a:off x="3368824" y="5157192"/>
            <a:ext cx="144016" cy="288032"/>
            <a:chOff x="1280592" y="1844824"/>
            <a:chExt cx="144016" cy="288032"/>
          </a:xfrm>
        </p:grpSpPr>
        <p:sp>
          <p:nvSpPr>
            <p:cNvPr id="816" name="Rovnoramenný trojúhelník 815">
              <a:extLst>
                <a:ext uri="{FF2B5EF4-FFF2-40B4-BE49-F238E27FC236}">
                  <a16:creationId xmlns:a16="http://schemas.microsoft.com/office/drawing/2014/main" id="{055ADDC6-C695-0F8B-BBA2-BA4D5C10E237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18" name="Přímá spojnice 817">
              <a:extLst>
                <a:ext uri="{FF2B5EF4-FFF2-40B4-BE49-F238E27FC236}">
                  <a16:creationId xmlns:a16="http://schemas.microsoft.com/office/drawing/2014/main" id="{4FC2D23C-E6DC-E749-963B-7A84B85E34BB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9" name="Přímá spojnice 818">
              <a:extLst>
                <a:ext uri="{FF2B5EF4-FFF2-40B4-BE49-F238E27FC236}">
                  <a16:creationId xmlns:a16="http://schemas.microsoft.com/office/drawing/2014/main" id="{4ADB527F-1A28-2C47-FFEF-29B19B0619B6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7" name="Přímá spojnice 836">
            <a:extLst>
              <a:ext uri="{FF2B5EF4-FFF2-40B4-BE49-F238E27FC236}">
                <a16:creationId xmlns:a16="http://schemas.microsoft.com/office/drawing/2014/main" id="{D2CACFC9-B656-5EBA-26AD-CD9AE5081971}"/>
              </a:ext>
            </a:extLst>
          </p:cNvPr>
          <p:cNvCxnSpPr>
            <a:cxnSpLocks/>
          </p:cNvCxnSpPr>
          <p:nvPr/>
        </p:nvCxnSpPr>
        <p:spPr>
          <a:xfrm>
            <a:off x="3152800" y="530120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0" name="Přímá spojnice 839">
            <a:extLst>
              <a:ext uri="{FF2B5EF4-FFF2-40B4-BE49-F238E27FC236}">
                <a16:creationId xmlns:a16="http://schemas.microsoft.com/office/drawing/2014/main" id="{C0676CD0-F889-8788-721A-D9E70462537E}"/>
              </a:ext>
            </a:extLst>
          </p:cNvPr>
          <p:cNvCxnSpPr>
            <a:cxnSpLocks/>
          </p:cNvCxnSpPr>
          <p:nvPr/>
        </p:nvCxnSpPr>
        <p:spPr>
          <a:xfrm>
            <a:off x="3152800" y="508518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2" name="Skupina 841">
            <a:extLst>
              <a:ext uri="{FF2B5EF4-FFF2-40B4-BE49-F238E27FC236}">
                <a16:creationId xmlns:a16="http://schemas.microsoft.com/office/drawing/2014/main" id="{A9A2BA15-EF67-1B07-23B5-EE67A254CB2C}"/>
              </a:ext>
            </a:extLst>
          </p:cNvPr>
          <p:cNvGrpSpPr/>
          <p:nvPr/>
        </p:nvGrpSpPr>
        <p:grpSpPr>
          <a:xfrm>
            <a:off x="3008784" y="5062984"/>
            <a:ext cx="288032" cy="166216"/>
            <a:chOff x="5529064" y="2686720"/>
            <a:chExt cx="288032" cy="166216"/>
          </a:xfrm>
        </p:grpSpPr>
        <p:sp>
          <p:nvSpPr>
            <p:cNvPr id="843" name="Ovál 842">
              <a:extLst>
                <a:ext uri="{FF2B5EF4-FFF2-40B4-BE49-F238E27FC236}">
                  <a16:creationId xmlns:a16="http://schemas.microsoft.com/office/drawing/2014/main" id="{45243536-064C-59EB-0327-5A09EF40DD7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44" name="Přímá spojnice 843">
              <a:extLst>
                <a:ext uri="{FF2B5EF4-FFF2-40B4-BE49-F238E27FC236}">
                  <a16:creationId xmlns:a16="http://schemas.microsoft.com/office/drawing/2014/main" id="{BFA38CB2-9114-8604-9640-34C23028412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6" name="Přímá spojnice 845">
              <a:extLst>
                <a:ext uri="{FF2B5EF4-FFF2-40B4-BE49-F238E27FC236}">
                  <a16:creationId xmlns:a16="http://schemas.microsoft.com/office/drawing/2014/main" id="{073CDEB0-117D-FAD3-48BB-008B1446E8F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Přímá spojnice 852">
              <a:extLst>
                <a:ext uri="{FF2B5EF4-FFF2-40B4-BE49-F238E27FC236}">
                  <a16:creationId xmlns:a16="http://schemas.microsoft.com/office/drawing/2014/main" id="{C136EF9E-5A59-FDA5-E42C-BAF8DE3F652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9" name="Přímá spojnice 858">
            <a:extLst>
              <a:ext uri="{FF2B5EF4-FFF2-40B4-BE49-F238E27FC236}">
                <a16:creationId xmlns:a16="http://schemas.microsoft.com/office/drawing/2014/main" id="{F38BC824-5B58-F5EB-8E21-1A906E5673C9}"/>
              </a:ext>
            </a:extLst>
          </p:cNvPr>
          <p:cNvCxnSpPr>
            <a:cxnSpLocks/>
          </p:cNvCxnSpPr>
          <p:nvPr/>
        </p:nvCxnSpPr>
        <p:spPr>
          <a:xfrm flipV="1">
            <a:off x="1712640" y="407707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9" name="Skupina 868">
            <a:extLst>
              <a:ext uri="{FF2B5EF4-FFF2-40B4-BE49-F238E27FC236}">
                <a16:creationId xmlns:a16="http://schemas.microsoft.com/office/drawing/2014/main" id="{183638EC-8A97-D3D2-5877-9868ACBE9C29}"/>
              </a:ext>
            </a:extLst>
          </p:cNvPr>
          <p:cNvGrpSpPr/>
          <p:nvPr/>
        </p:nvGrpSpPr>
        <p:grpSpPr>
          <a:xfrm>
            <a:off x="1688728" y="4365104"/>
            <a:ext cx="167928" cy="288032"/>
            <a:chOff x="5649168" y="2564904"/>
            <a:chExt cx="167928" cy="288032"/>
          </a:xfrm>
        </p:grpSpPr>
        <p:sp>
          <p:nvSpPr>
            <p:cNvPr id="870" name="Ovál 869">
              <a:extLst>
                <a:ext uri="{FF2B5EF4-FFF2-40B4-BE49-F238E27FC236}">
                  <a16:creationId xmlns:a16="http://schemas.microsoft.com/office/drawing/2014/main" id="{7CD75B39-CBE3-C91C-DB80-032A46D7FA4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72" name="Přímá spojnice 871">
              <a:extLst>
                <a:ext uri="{FF2B5EF4-FFF2-40B4-BE49-F238E27FC236}">
                  <a16:creationId xmlns:a16="http://schemas.microsoft.com/office/drawing/2014/main" id="{922AA376-70A1-D4E2-C454-609797A6D37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Přímá spojnice 872">
              <a:extLst>
                <a:ext uri="{FF2B5EF4-FFF2-40B4-BE49-F238E27FC236}">
                  <a16:creationId xmlns:a16="http://schemas.microsoft.com/office/drawing/2014/main" id="{564A4065-0574-E088-D79F-8400C3A4550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7" name="Přímá spojnice 876">
              <a:extLst>
                <a:ext uri="{FF2B5EF4-FFF2-40B4-BE49-F238E27FC236}">
                  <a16:creationId xmlns:a16="http://schemas.microsoft.com/office/drawing/2014/main" id="{C32D3390-D01A-717E-5CCE-3F3FEF98E0A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8" name="Skupina 877">
            <a:extLst>
              <a:ext uri="{FF2B5EF4-FFF2-40B4-BE49-F238E27FC236}">
                <a16:creationId xmlns:a16="http://schemas.microsoft.com/office/drawing/2014/main" id="{21307D66-CAF3-6567-CC2A-924E1AC2B537}"/>
              </a:ext>
            </a:extLst>
          </p:cNvPr>
          <p:cNvGrpSpPr/>
          <p:nvPr/>
        </p:nvGrpSpPr>
        <p:grpSpPr>
          <a:xfrm>
            <a:off x="1688728" y="4054872"/>
            <a:ext cx="167928" cy="166216"/>
            <a:chOff x="5649168" y="2686720"/>
            <a:chExt cx="167928" cy="166216"/>
          </a:xfrm>
        </p:grpSpPr>
        <p:sp>
          <p:nvSpPr>
            <p:cNvPr id="881" name="Ovál 880">
              <a:extLst>
                <a:ext uri="{FF2B5EF4-FFF2-40B4-BE49-F238E27FC236}">
                  <a16:creationId xmlns:a16="http://schemas.microsoft.com/office/drawing/2014/main" id="{0B1173AF-61D6-8BFB-DB75-77D3831A392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2" name="Přímá spojnice 881">
              <a:extLst>
                <a:ext uri="{FF2B5EF4-FFF2-40B4-BE49-F238E27FC236}">
                  <a16:creationId xmlns:a16="http://schemas.microsoft.com/office/drawing/2014/main" id="{4519C4C9-C15C-73C1-BB44-0078451E89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 w="254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5" name="Přímá spojnice 884">
              <a:extLst>
                <a:ext uri="{FF2B5EF4-FFF2-40B4-BE49-F238E27FC236}">
                  <a16:creationId xmlns:a16="http://schemas.microsoft.com/office/drawing/2014/main" id="{AFEAE20F-AB90-DF75-32EF-631B51EF608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3" name="Skupina 912">
            <a:extLst>
              <a:ext uri="{FF2B5EF4-FFF2-40B4-BE49-F238E27FC236}">
                <a16:creationId xmlns:a16="http://schemas.microsoft.com/office/drawing/2014/main" id="{FEC96757-15F8-9CCB-D589-184F99016EEE}"/>
              </a:ext>
            </a:extLst>
          </p:cNvPr>
          <p:cNvGrpSpPr/>
          <p:nvPr/>
        </p:nvGrpSpPr>
        <p:grpSpPr>
          <a:xfrm>
            <a:off x="1688728" y="4941168"/>
            <a:ext cx="167928" cy="288032"/>
            <a:chOff x="5649168" y="2564904"/>
            <a:chExt cx="167928" cy="288032"/>
          </a:xfrm>
        </p:grpSpPr>
        <p:sp>
          <p:nvSpPr>
            <p:cNvPr id="915" name="Ovál 914">
              <a:extLst>
                <a:ext uri="{FF2B5EF4-FFF2-40B4-BE49-F238E27FC236}">
                  <a16:creationId xmlns:a16="http://schemas.microsoft.com/office/drawing/2014/main" id="{62798DB8-2BEC-88A4-0016-0C904839161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16" name="Přímá spojnice 915">
              <a:extLst>
                <a:ext uri="{FF2B5EF4-FFF2-40B4-BE49-F238E27FC236}">
                  <a16:creationId xmlns:a16="http://schemas.microsoft.com/office/drawing/2014/main" id="{7C3B3DEB-31AB-A98F-2271-F6FDD4B6036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7" name="Přímá spojnice 916">
              <a:extLst>
                <a:ext uri="{FF2B5EF4-FFF2-40B4-BE49-F238E27FC236}">
                  <a16:creationId xmlns:a16="http://schemas.microsoft.com/office/drawing/2014/main" id="{4557913F-E886-527E-8476-CC5E1ACAEF5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Přímá spojnice 919">
              <a:extLst>
                <a:ext uri="{FF2B5EF4-FFF2-40B4-BE49-F238E27FC236}">
                  <a16:creationId xmlns:a16="http://schemas.microsoft.com/office/drawing/2014/main" id="{CD876841-1718-89EE-4ABD-E0C42264B15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2" name="Přímá spojnice 921">
            <a:extLst>
              <a:ext uri="{FF2B5EF4-FFF2-40B4-BE49-F238E27FC236}">
                <a16:creationId xmlns:a16="http://schemas.microsoft.com/office/drawing/2014/main" id="{B791CB54-B14E-2DF4-A1F5-E22B2D581BCE}"/>
              </a:ext>
            </a:extLst>
          </p:cNvPr>
          <p:cNvCxnSpPr>
            <a:cxnSpLocks/>
          </p:cNvCxnSpPr>
          <p:nvPr/>
        </p:nvCxnSpPr>
        <p:spPr>
          <a:xfrm>
            <a:off x="3440832" y="2132856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5" name="Přímá spojnice 924">
            <a:extLst>
              <a:ext uri="{FF2B5EF4-FFF2-40B4-BE49-F238E27FC236}">
                <a16:creationId xmlns:a16="http://schemas.microsoft.com/office/drawing/2014/main" id="{BDB42F88-8F64-1576-D005-0C1CE73929F3}"/>
              </a:ext>
            </a:extLst>
          </p:cNvPr>
          <p:cNvCxnSpPr>
            <a:cxnSpLocks/>
          </p:cNvCxnSpPr>
          <p:nvPr/>
        </p:nvCxnSpPr>
        <p:spPr>
          <a:xfrm flipV="1">
            <a:off x="3944888" y="1340768"/>
            <a:ext cx="0" cy="7920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6" name="Přímá spojnice 925">
            <a:extLst>
              <a:ext uri="{FF2B5EF4-FFF2-40B4-BE49-F238E27FC236}">
                <a16:creationId xmlns:a16="http://schemas.microsoft.com/office/drawing/2014/main" id="{2136DF34-9822-6885-B6EA-BDB985D4E0F9}"/>
              </a:ext>
            </a:extLst>
          </p:cNvPr>
          <p:cNvCxnSpPr>
            <a:cxnSpLocks/>
          </p:cNvCxnSpPr>
          <p:nvPr/>
        </p:nvCxnSpPr>
        <p:spPr>
          <a:xfrm>
            <a:off x="1136576" y="1340768"/>
            <a:ext cx="28083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2" name="Přímá spojnice 991">
            <a:extLst>
              <a:ext uri="{FF2B5EF4-FFF2-40B4-BE49-F238E27FC236}">
                <a16:creationId xmlns:a16="http://schemas.microsoft.com/office/drawing/2014/main" id="{F39646A9-1311-34A1-FA4E-3367A5DB088E}"/>
              </a:ext>
            </a:extLst>
          </p:cNvPr>
          <p:cNvCxnSpPr>
            <a:cxnSpLocks/>
          </p:cNvCxnSpPr>
          <p:nvPr/>
        </p:nvCxnSpPr>
        <p:spPr>
          <a:xfrm flipV="1">
            <a:off x="1136576" y="1340768"/>
            <a:ext cx="0" cy="38884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4" name="Přímá spojnice 993">
            <a:extLst>
              <a:ext uri="{FF2B5EF4-FFF2-40B4-BE49-F238E27FC236}">
                <a16:creationId xmlns:a16="http://schemas.microsoft.com/office/drawing/2014/main" id="{DAC7B36A-EED4-93CC-ACD7-6D6157DDD829}"/>
              </a:ext>
            </a:extLst>
          </p:cNvPr>
          <p:cNvCxnSpPr>
            <a:cxnSpLocks/>
          </p:cNvCxnSpPr>
          <p:nvPr/>
        </p:nvCxnSpPr>
        <p:spPr>
          <a:xfrm>
            <a:off x="1136576" y="1916832"/>
            <a:ext cx="7920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9" name="Skupina 998">
            <a:extLst>
              <a:ext uri="{FF2B5EF4-FFF2-40B4-BE49-F238E27FC236}">
                <a16:creationId xmlns:a16="http://schemas.microsoft.com/office/drawing/2014/main" id="{DA50844C-86FE-44AC-334E-4DC3C2956ADA}"/>
              </a:ext>
            </a:extLst>
          </p:cNvPr>
          <p:cNvGrpSpPr/>
          <p:nvPr/>
        </p:nvGrpSpPr>
        <p:grpSpPr>
          <a:xfrm>
            <a:off x="1112664" y="1772816"/>
            <a:ext cx="167928" cy="288032"/>
            <a:chOff x="5649168" y="2564904"/>
            <a:chExt cx="167928" cy="288032"/>
          </a:xfrm>
        </p:grpSpPr>
        <p:sp>
          <p:nvSpPr>
            <p:cNvPr id="1000" name="Ovál 999">
              <a:extLst>
                <a:ext uri="{FF2B5EF4-FFF2-40B4-BE49-F238E27FC236}">
                  <a16:creationId xmlns:a16="http://schemas.microsoft.com/office/drawing/2014/main" id="{B13E0AC2-071C-E6F2-3E16-598A1E8B66F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01" name="Přímá spojnice 1000">
              <a:extLst>
                <a:ext uri="{FF2B5EF4-FFF2-40B4-BE49-F238E27FC236}">
                  <a16:creationId xmlns:a16="http://schemas.microsoft.com/office/drawing/2014/main" id="{06F44E93-E3D8-42C1-DD34-20630D9C5C9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2" name="Přímá spojnice 1001">
              <a:extLst>
                <a:ext uri="{FF2B5EF4-FFF2-40B4-BE49-F238E27FC236}">
                  <a16:creationId xmlns:a16="http://schemas.microsoft.com/office/drawing/2014/main" id="{1E74063E-D723-3E13-BE77-90FC7186521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4" name="Přímá spojnice 1003">
              <a:extLst>
                <a:ext uri="{FF2B5EF4-FFF2-40B4-BE49-F238E27FC236}">
                  <a16:creationId xmlns:a16="http://schemas.microsoft.com/office/drawing/2014/main" id="{EB0AB747-2863-2D30-ABE1-2851DED2038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1" name="Skupina 1010">
            <a:extLst>
              <a:ext uri="{FF2B5EF4-FFF2-40B4-BE49-F238E27FC236}">
                <a16:creationId xmlns:a16="http://schemas.microsoft.com/office/drawing/2014/main" id="{6DCBCE64-CE5F-56B3-8E7C-82B4C629FDAF}"/>
              </a:ext>
            </a:extLst>
          </p:cNvPr>
          <p:cNvGrpSpPr/>
          <p:nvPr/>
        </p:nvGrpSpPr>
        <p:grpSpPr>
          <a:xfrm>
            <a:off x="1784648" y="1894632"/>
            <a:ext cx="288032" cy="45720"/>
            <a:chOff x="5529064" y="2686720"/>
            <a:chExt cx="288032" cy="45720"/>
          </a:xfrm>
        </p:grpSpPr>
        <p:sp>
          <p:nvSpPr>
            <p:cNvPr id="1012" name="Ovál 1011">
              <a:extLst>
                <a:ext uri="{FF2B5EF4-FFF2-40B4-BE49-F238E27FC236}">
                  <a16:creationId xmlns:a16="http://schemas.microsoft.com/office/drawing/2014/main" id="{07F6CE24-07FB-E4EE-F232-5D23F168182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13" name="Přímá spojnice 1012">
              <a:extLst>
                <a:ext uri="{FF2B5EF4-FFF2-40B4-BE49-F238E27FC236}">
                  <a16:creationId xmlns:a16="http://schemas.microsoft.com/office/drawing/2014/main" id="{00F37808-15A0-0FB7-3C9D-4CFD7714FD8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5" name="Přímá spojnice 1014">
              <a:extLst>
                <a:ext uri="{FF2B5EF4-FFF2-40B4-BE49-F238E27FC236}">
                  <a16:creationId xmlns:a16="http://schemas.microsoft.com/office/drawing/2014/main" id="{CFEE1B65-B46D-E59E-B4C4-6E562A13033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8" name="Skupina 1017">
            <a:extLst>
              <a:ext uri="{FF2B5EF4-FFF2-40B4-BE49-F238E27FC236}">
                <a16:creationId xmlns:a16="http://schemas.microsoft.com/office/drawing/2014/main" id="{06DFB334-3AC7-8DFF-86AA-D37458C485FE}"/>
              </a:ext>
            </a:extLst>
          </p:cNvPr>
          <p:cNvGrpSpPr/>
          <p:nvPr/>
        </p:nvGrpSpPr>
        <p:grpSpPr>
          <a:xfrm>
            <a:off x="3296816" y="4270896"/>
            <a:ext cx="288032" cy="45720"/>
            <a:chOff x="5529064" y="2686720"/>
            <a:chExt cx="288032" cy="45720"/>
          </a:xfrm>
        </p:grpSpPr>
        <p:sp>
          <p:nvSpPr>
            <p:cNvPr id="1019" name="Ovál 1018">
              <a:extLst>
                <a:ext uri="{FF2B5EF4-FFF2-40B4-BE49-F238E27FC236}">
                  <a16:creationId xmlns:a16="http://schemas.microsoft.com/office/drawing/2014/main" id="{37A7260C-60D2-7481-BD19-F46F9E03457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20" name="Přímá spojnice 1019">
              <a:extLst>
                <a:ext uri="{FF2B5EF4-FFF2-40B4-BE49-F238E27FC236}">
                  <a16:creationId xmlns:a16="http://schemas.microsoft.com/office/drawing/2014/main" id="{7F8A5D0F-FEA1-90D4-610C-8B2A2C40E59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2" name="Přímá spojnice 1021">
              <a:extLst>
                <a:ext uri="{FF2B5EF4-FFF2-40B4-BE49-F238E27FC236}">
                  <a16:creationId xmlns:a16="http://schemas.microsoft.com/office/drawing/2014/main" id="{2AAA83F0-891F-AECF-3342-9F141455048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4" name="Přímá spojnice 1023">
            <a:extLst>
              <a:ext uri="{FF2B5EF4-FFF2-40B4-BE49-F238E27FC236}">
                <a16:creationId xmlns:a16="http://schemas.microsoft.com/office/drawing/2014/main" id="{54E2113C-8CE5-8599-F9C1-BC84F6B64B9A}"/>
              </a:ext>
            </a:extLst>
          </p:cNvPr>
          <p:cNvCxnSpPr>
            <a:cxnSpLocks/>
          </p:cNvCxnSpPr>
          <p:nvPr/>
        </p:nvCxnSpPr>
        <p:spPr>
          <a:xfrm>
            <a:off x="3440832" y="2996952"/>
            <a:ext cx="122413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Přímá spojnice 1025">
            <a:extLst>
              <a:ext uri="{FF2B5EF4-FFF2-40B4-BE49-F238E27FC236}">
                <a16:creationId xmlns:a16="http://schemas.microsoft.com/office/drawing/2014/main" id="{8523BD06-A3EF-44F9-C3FB-E95CBDC52E2F}"/>
              </a:ext>
            </a:extLst>
          </p:cNvPr>
          <p:cNvCxnSpPr>
            <a:cxnSpLocks/>
          </p:cNvCxnSpPr>
          <p:nvPr/>
        </p:nvCxnSpPr>
        <p:spPr>
          <a:xfrm flipV="1">
            <a:off x="4664968" y="764704"/>
            <a:ext cx="0" cy="223224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7" name="Skupina 1026">
            <a:extLst>
              <a:ext uri="{FF2B5EF4-FFF2-40B4-BE49-F238E27FC236}">
                <a16:creationId xmlns:a16="http://schemas.microsoft.com/office/drawing/2014/main" id="{CE5F36AC-7CE0-931B-4608-E191F0C5306A}"/>
              </a:ext>
            </a:extLst>
          </p:cNvPr>
          <p:cNvGrpSpPr/>
          <p:nvPr/>
        </p:nvGrpSpPr>
        <p:grpSpPr>
          <a:xfrm>
            <a:off x="3296816" y="2974752"/>
            <a:ext cx="288032" cy="45720"/>
            <a:chOff x="5529064" y="2686720"/>
            <a:chExt cx="288032" cy="45720"/>
          </a:xfrm>
        </p:grpSpPr>
        <p:sp>
          <p:nvSpPr>
            <p:cNvPr id="1028" name="Ovál 1027">
              <a:extLst>
                <a:ext uri="{FF2B5EF4-FFF2-40B4-BE49-F238E27FC236}">
                  <a16:creationId xmlns:a16="http://schemas.microsoft.com/office/drawing/2014/main" id="{4687C11E-8B75-A826-57AF-F45EC595D2A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29" name="Přímá spojnice 1028">
              <a:extLst>
                <a:ext uri="{FF2B5EF4-FFF2-40B4-BE49-F238E27FC236}">
                  <a16:creationId xmlns:a16="http://schemas.microsoft.com/office/drawing/2014/main" id="{07F50141-55EA-6858-ECE2-CB20CFB10C6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Přímá spojnice 1030">
              <a:extLst>
                <a:ext uri="{FF2B5EF4-FFF2-40B4-BE49-F238E27FC236}">
                  <a16:creationId xmlns:a16="http://schemas.microsoft.com/office/drawing/2014/main" id="{D64937D5-1A32-52EB-8F39-2B82E9811A5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3" name="TextovéPole 1032">
            <a:extLst>
              <a:ext uri="{FF2B5EF4-FFF2-40B4-BE49-F238E27FC236}">
                <a16:creationId xmlns:a16="http://schemas.microsoft.com/office/drawing/2014/main" id="{5454AE29-C9AF-F180-69FD-5083A7304F1B}"/>
              </a:ext>
            </a:extLst>
          </p:cNvPr>
          <p:cNvSpPr txBox="1"/>
          <p:nvPr/>
        </p:nvSpPr>
        <p:spPr>
          <a:xfrm>
            <a:off x="2720752" y="2852936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sp>
        <p:nvSpPr>
          <p:cNvPr id="1037" name="TextovéPole 1036">
            <a:extLst>
              <a:ext uri="{FF2B5EF4-FFF2-40B4-BE49-F238E27FC236}">
                <a16:creationId xmlns:a16="http://schemas.microsoft.com/office/drawing/2014/main" id="{536B6E0B-8094-793C-2839-F294E05B78FD}"/>
              </a:ext>
            </a:extLst>
          </p:cNvPr>
          <p:cNvSpPr txBox="1"/>
          <p:nvPr/>
        </p:nvSpPr>
        <p:spPr>
          <a:xfrm>
            <a:off x="4664968" y="548680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sp>
        <p:nvSpPr>
          <p:cNvPr id="1038" name="TextovéPole 1037">
            <a:extLst>
              <a:ext uri="{FF2B5EF4-FFF2-40B4-BE49-F238E27FC236}">
                <a16:creationId xmlns:a16="http://schemas.microsoft.com/office/drawing/2014/main" id="{C985A285-B231-73F7-C5AC-CCFAC9D5745D}"/>
              </a:ext>
            </a:extLst>
          </p:cNvPr>
          <p:cNvSpPr txBox="1"/>
          <p:nvPr/>
        </p:nvSpPr>
        <p:spPr>
          <a:xfrm>
            <a:off x="4376936" y="2780928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cxnSp>
        <p:nvCxnSpPr>
          <p:cNvPr id="1039" name="Přímá spojnice 1038">
            <a:extLst>
              <a:ext uri="{FF2B5EF4-FFF2-40B4-BE49-F238E27FC236}">
                <a16:creationId xmlns:a16="http://schemas.microsoft.com/office/drawing/2014/main" id="{B799B180-9139-B7F9-0EB2-CAF16E413EEE}"/>
              </a:ext>
            </a:extLst>
          </p:cNvPr>
          <p:cNvCxnSpPr>
            <a:cxnSpLocks/>
          </p:cNvCxnSpPr>
          <p:nvPr/>
        </p:nvCxnSpPr>
        <p:spPr>
          <a:xfrm>
            <a:off x="704528" y="3212976"/>
            <a:ext cx="1224136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1" name="Skupina 1040">
            <a:extLst>
              <a:ext uri="{FF2B5EF4-FFF2-40B4-BE49-F238E27FC236}">
                <a16:creationId xmlns:a16="http://schemas.microsoft.com/office/drawing/2014/main" id="{DAEBDBD2-D8EF-274F-A9BB-0B3ED9D1E15E}"/>
              </a:ext>
            </a:extLst>
          </p:cNvPr>
          <p:cNvGrpSpPr/>
          <p:nvPr/>
        </p:nvGrpSpPr>
        <p:grpSpPr>
          <a:xfrm>
            <a:off x="560512" y="6165304"/>
            <a:ext cx="288032" cy="167536"/>
            <a:chOff x="5529064" y="2564904"/>
            <a:chExt cx="288032" cy="167536"/>
          </a:xfrm>
        </p:grpSpPr>
        <p:sp>
          <p:nvSpPr>
            <p:cNvPr id="1042" name="Ovál 1041">
              <a:extLst>
                <a:ext uri="{FF2B5EF4-FFF2-40B4-BE49-F238E27FC236}">
                  <a16:creationId xmlns:a16="http://schemas.microsoft.com/office/drawing/2014/main" id="{A4CCC1C4-996E-D50F-9B41-E0119C495718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43" name="Přímá spojnice 1042">
              <a:extLst>
                <a:ext uri="{FF2B5EF4-FFF2-40B4-BE49-F238E27FC236}">
                  <a16:creationId xmlns:a16="http://schemas.microsoft.com/office/drawing/2014/main" id="{3AD67BC8-A670-7661-33B9-F5F0367B88E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Přímá spojnice 1044">
              <a:extLst>
                <a:ext uri="{FF2B5EF4-FFF2-40B4-BE49-F238E27FC236}">
                  <a16:creationId xmlns:a16="http://schemas.microsoft.com/office/drawing/2014/main" id="{212AA75D-33D1-8E16-C25E-727C5968EB9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6" name="Přímá spojnice 1045">
              <a:extLst>
                <a:ext uri="{FF2B5EF4-FFF2-40B4-BE49-F238E27FC236}">
                  <a16:creationId xmlns:a16="http://schemas.microsoft.com/office/drawing/2014/main" id="{CB271B6B-7AC6-5FAE-2806-AAEF92D9D05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47" name="Přímá spojnice 1046">
            <a:extLst>
              <a:ext uri="{FF2B5EF4-FFF2-40B4-BE49-F238E27FC236}">
                <a16:creationId xmlns:a16="http://schemas.microsoft.com/office/drawing/2014/main" id="{B45862A8-7368-437D-23D8-39D8050A5A02}"/>
              </a:ext>
            </a:extLst>
          </p:cNvPr>
          <p:cNvCxnSpPr>
            <a:cxnSpLocks/>
          </p:cNvCxnSpPr>
          <p:nvPr/>
        </p:nvCxnSpPr>
        <p:spPr>
          <a:xfrm flipV="1">
            <a:off x="704528" y="3212976"/>
            <a:ext cx="0" cy="2952328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0" name="Skupina 1049">
            <a:extLst>
              <a:ext uri="{FF2B5EF4-FFF2-40B4-BE49-F238E27FC236}">
                <a16:creationId xmlns:a16="http://schemas.microsoft.com/office/drawing/2014/main" id="{F99E2378-6620-790C-BFF9-A91D7404D8F8}"/>
              </a:ext>
            </a:extLst>
          </p:cNvPr>
          <p:cNvGrpSpPr/>
          <p:nvPr/>
        </p:nvGrpSpPr>
        <p:grpSpPr>
          <a:xfrm>
            <a:off x="1784648" y="3190776"/>
            <a:ext cx="288032" cy="45720"/>
            <a:chOff x="5529064" y="2686720"/>
            <a:chExt cx="288032" cy="45720"/>
          </a:xfrm>
        </p:grpSpPr>
        <p:sp>
          <p:nvSpPr>
            <p:cNvPr id="1051" name="Ovál 1050">
              <a:extLst>
                <a:ext uri="{FF2B5EF4-FFF2-40B4-BE49-F238E27FC236}">
                  <a16:creationId xmlns:a16="http://schemas.microsoft.com/office/drawing/2014/main" id="{5A10F128-97C5-5A8C-B421-57ACAD083F5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52" name="Přímá spojnice 1051">
              <a:extLst>
                <a:ext uri="{FF2B5EF4-FFF2-40B4-BE49-F238E27FC236}">
                  <a16:creationId xmlns:a16="http://schemas.microsoft.com/office/drawing/2014/main" id="{037E6099-97CE-DC2F-F103-5B12506AC5F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Přímá spojnice 1053">
              <a:extLst>
                <a:ext uri="{FF2B5EF4-FFF2-40B4-BE49-F238E27FC236}">
                  <a16:creationId xmlns:a16="http://schemas.microsoft.com/office/drawing/2014/main" id="{B909C75A-CEA9-85DD-A30B-316D35CA1A62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6" name="TextovéPole 1055">
            <a:extLst>
              <a:ext uri="{FF2B5EF4-FFF2-40B4-BE49-F238E27FC236}">
                <a16:creationId xmlns:a16="http://schemas.microsoft.com/office/drawing/2014/main" id="{7A5ADED9-8796-4804-A1EF-C485B93E7225}"/>
              </a:ext>
            </a:extLst>
          </p:cNvPr>
          <p:cNvSpPr txBox="1"/>
          <p:nvPr/>
        </p:nvSpPr>
        <p:spPr>
          <a:xfrm>
            <a:off x="2792760" y="1556792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1057" name="TextovéPole 1056">
            <a:extLst>
              <a:ext uri="{FF2B5EF4-FFF2-40B4-BE49-F238E27FC236}">
                <a16:creationId xmlns:a16="http://schemas.microsoft.com/office/drawing/2014/main" id="{404DD345-EFA0-2B0E-45C2-741644695F72}"/>
              </a:ext>
            </a:extLst>
          </p:cNvPr>
          <p:cNvSpPr txBox="1"/>
          <p:nvPr/>
        </p:nvSpPr>
        <p:spPr>
          <a:xfrm>
            <a:off x="2792760" y="4581128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1058" name="TextovéPole 1057">
            <a:extLst>
              <a:ext uri="{FF2B5EF4-FFF2-40B4-BE49-F238E27FC236}">
                <a16:creationId xmlns:a16="http://schemas.microsoft.com/office/drawing/2014/main" id="{0E1C7FB0-3CFD-413E-5325-136CEFB9BD77}"/>
              </a:ext>
            </a:extLst>
          </p:cNvPr>
          <p:cNvSpPr txBox="1"/>
          <p:nvPr/>
        </p:nvSpPr>
        <p:spPr>
          <a:xfrm>
            <a:off x="2216696" y="3068960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1059" name="TextovéPole 1058">
            <a:extLst>
              <a:ext uri="{FF2B5EF4-FFF2-40B4-BE49-F238E27FC236}">
                <a16:creationId xmlns:a16="http://schemas.microsoft.com/office/drawing/2014/main" id="{2B258875-DEC8-297E-8224-3E5A5D147E2C}"/>
              </a:ext>
            </a:extLst>
          </p:cNvPr>
          <p:cNvSpPr txBox="1"/>
          <p:nvPr/>
        </p:nvSpPr>
        <p:spPr>
          <a:xfrm>
            <a:off x="2432720" y="4221088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2</a:t>
            </a:r>
          </a:p>
          <a:p>
            <a:r>
              <a:rPr lang="cs-CZ" sz="800" dirty="0"/>
              <a:t> můstek</a:t>
            </a:r>
          </a:p>
        </p:txBody>
      </p:sp>
      <p:sp>
        <p:nvSpPr>
          <p:cNvPr id="1060" name="TextovéPole 1059">
            <a:extLst>
              <a:ext uri="{FF2B5EF4-FFF2-40B4-BE49-F238E27FC236}">
                <a16:creationId xmlns:a16="http://schemas.microsoft.com/office/drawing/2014/main" id="{4B27B64C-CA72-22C9-9FC2-C1390A8E4BDA}"/>
              </a:ext>
            </a:extLst>
          </p:cNvPr>
          <p:cNvSpPr txBox="1"/>
          <p:nvPr/>
        </p:nvSpPr>
        <p:spPr>
          <a:xfrm>
            <a:off x="2360712" y="1772816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1</a:t>
            </a:r>
          </a:p>
          <a:p>
            <a:r>
              <a:rPr lang="cs-CZ" sz="800" dirty="0"/>
              <a:t> můstek</a:t>
            </a:r>
          </a:p>
        </p:txBody>
      </p:sp>
      <p:cxnSp>
        <p:nvCxnSpPr>
          <p:cNvPr id="1063" name="Přímá spojnice 1062">
            <a:extLst>
              <a:ext uri="{FF2B5EF4-FFF2-40B4-BE49-F238E27FC236}">
                <a16:creationId xmlns:a16="http://schemas.microsoft.com/office/drawing/2014/main" id="{3FC56C34-B224-614D-6C31-1B40746779C7}"/>
              </a:ext>
            </a:extLst>
          </p:cNvPr>
          <p:cNvCxnSpPr>
            <a:cxnSpLocks/>
          </p:cNvCxnSpPr>
          <p:nvPr/>
        </p:nvCxnSpPr>
        <p:spPr>
          <a:xfrm flipV="1">
            <a:off x="4232920" y="764704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Přímá spojnice 1065">
            <a:extLst>
              <a:ext uri="{FF2B5EF4-FFF2-40B4-BE49-F238E27FC236}">
                <a16:creationId xmlns:a16="http://schemas.microsoft.com/office/drawing/2014/main" id="{C75483F7-52EB-1985-714D-BDB4827CC2E5}"/>
              </a:ext>
            </a:extLst>
          </p:cNvPr>
          <p:cNvCxnSpPr>
            <a:cxnSpLocks/>
          </p:cNvCxnSpPr>
          <p:nvPr/>
        </p:nvCxnSpPr>
        <p:spPr>
          <a:xfrm>
            <a:off x="4232920" y="76470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8" name="Skupina 1067">
            <a:extLst>
              <a:ext uri="{FF2B5EF4-FFF2-40B4-BE49-F238E27FC236}">
                <a16:creationId xmlns:a16="http://schemas.microsoft.com/office/drawing/2014/main" id="{EAD61D27-48D5-3722-C065-EE6A61AA4FE7}"/>
              </a:ext>
            </a:extLst>
          </p:cNvPr>
          <p:cNvGrpSpPr/>
          <p:nvPr/>
        </p:nvGrpSpPr>
        <p:grpSpPr>
          <a:xfrm>
            <a:off x="4520952" y="742504"/>
            <a:ext cx="288032" cy="166216"/>
            <a:chOff x="5529064" y="2686720"/>
            <a:chExt cx="288032" cy="166216"/>
          </a:xfrm>
        </p:grpSpPr>
        <p:sp>
          <p:nvSpPr>
            <p:cNvPr id="1069" name="Ovál 1068">
              <a:extLst>
                <a:ext uri="{FF2B5EF4-FFF2-40B4-BE49-F238E27FC236}">
                  <a16:creationId xmlns:a16="http://schemas.microsoft.com/office/drawing/2014/main" id="{C43347D3-A815-A8EC-47D0-D04511E1771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070" name="Přímá spojnice 1069">
              <a:extLst>
                <a:ext uri="{FF2B5EF4-FFF2-40B4-BE49-F238E27FC236}">
                  <a16:creationId xmlns:a16="http://schemas.microsoft.com/office/drawing/2014/main" id="{87E28D4E-2A0E-9E02-9BEB-C677095E046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1" name="Přímá spojnice 1070">
              <a:extLst>
                <a:ext uri="{FF2B5EF4-FFF2-40B4-BE49-F238E27FC236}">
                  <a16:creationId xmlns:a16="http://schemas.microsoft.com/office/drawing/2014/main" id="{AEE56D6F-E1FB-9983-5A1E-6E0261AA339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2" name="Přímá spojnice 1071">
              <a:extLst>
                <a:ext uri="{FF2B5EF4-FFF2-40B4-BE49-F238E27FC236}">
                  <a16:creationId xmlns:a16="http://schemas.microsoft.com/office/drawing/2014/main" id="{9DFD3CEA-46D2-1E49-2FD4-EBA2A3FAD08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E233958C-D79E-8B01-592F-AA15967CF565}"/>
              </a:ext>
            </a:extLst>
          </p:cNvPr>
          <p:cNvSpPr txBox="1"/>
          <p:nvPr/>
        </p:nvSpPr>
        <p:spPr>
          <a:xfrm>
            <a:off x="2504728" y="1052736"/>
            <a:ext cx="4363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L298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8E71B33-15CF-672F-9D68-B7CBEFADB1C5}"/>
              </a:ext>
            </a:extLst>
          </p:cNvPr>
          <p:cNvSpPr txBox="1"/>
          <p:nvPr/>
        </p:nvSpPr>
        <p:spPr>
          <a:xfrm>
            <a:off x="1136576" y="4149080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Shotky</a:t>
            </a:r>
            <a:endParaRPr lang="cs-CZ" sz="1000" dirty="0"/>
          </a:p>
          <a:p>
            <a:r>
              <a:rPr lang="cs-CZ" sz="1000" dirty="0"/>
              <a:t>40V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973CA57-B83F-320E-ACF2-BC9E6A54F28B}"/>
              </a:ext>
            </a:extLst>
          </p:cNvPr>
          <p:cNvSpPr txBox="1"/>
          <p:nvPr/>
        </p:nvSpPr>
        <p:spPr>
          <a:xfrm>
            <a:off x="3008784" y="5373216"/>
            <a:ext cx="537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err="1"/>
              <a:t>Shotky</a:t>
            </a:r>
            <a:endParaRPr lang="cs-CZ" sz="1000" dirty="0"/>
          </a:p>
          <a:p>
            <a:r>
              <a:rPr lang="cs-CZ" sz="1000" dirty="0"/>
              <a:t>40V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E32252-E689-5204-7176-F995E36E2703}"/>
              </a:ext>
            </a:extLst>
          </p:cNvPr>
          <p:cNvSpPr txBox="1"/>
          <p:nvPr/>
        </p:nvSpPr>
        <p:spPr>
          <a:xfrm>
            <a:off x="6249144" y="1916832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89C2051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8A85A5B-1949-8A22-8CFA-1E04F2CB52F1}"/>
              </a:ext>
            </a:extLst>
          </p:cNvPr>
          <p:cNvSpPr txBox="1"/>
          <p:nvPr/>
        </p:nvSpPr>
        <p:spPr>
          <a:xfrm>
            <a:off x="8049344" y="1412776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RRA 10k x 8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8E551A3-453F-B9A9-9324-EAA72E1D1F8F}"/>
              </a:ext>
            </a:extLst>
          </p:cNvPr>
          <p:cNvSpPr txBox="1"/>
          <p:nvPr/>
        </p:nvSpPr>
        <p:spPr>
          <a:xfrm>
            <a:off x="4160912" y="1196752"/>
            <a:ext cx="3834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52AF565-973F-120C-82EA-0F84DAA45631}"/>
              </a:ext>
            </a:extLst>
          </p:cNvPr>
          <p:cNvSpPr txBox="1"/>
          <p:nvPr/>
        </p:nvSpPr>
        <p:spPr>
          <a:xfrm>
            <a:off x="2792760" y="6386388"/>
            <a:ext cx="3965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Řízení můstku v režimu PWM..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693951E-5F72-F2A9-0A72-BE29BD510258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F2F3F74-05E8-E41D-A612-A97C0EECA9D3}"/>
              </a:ext>
            </a:extLst>
          </p:cNvPr>
          <p:cNvSpPr txBox="1"/>
          <p:nvPr/>
        </p:nvSpPr>
        <p:spPr>
          <a:xfrm>
            <a:off x="4304928" y="4725144"/>
            <a:ext cx="5116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BS170</a:t>
            </a:r>
          </a:p>
        </p:txBody>
      </p:sp>
    </p:spTree>
    <p:extLst>
      <p:ext uri="{BB962C8B-B14F-4D97-AF65-F5344CB8AC3E}">
        <p14:creationId xmlns:p14="http://schemas.microsoft.com/office/powerpoint/2010/main" val="363727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7EB3965-3356-816C-031A-31C697F07BAF}"/>
              </a:ext>
            </a:extLst>
          </p:cNvPr>
          <p:cNvSpPr/>
          <p:nvPr/>
        </p:nvSpPr>
        <p:spPr>
          <a:xfrm>
            <a:off x="21779" y="6371828"/>
            <a:ext cx="720080" cy="5040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A8A049-F616-71F0-6838-D4D9ED0B3BCD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Jištěné napětí okolo +12 až +16V vstupuje do napájení můstku.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Můstek samotný je řízen z procesoru pomocí tří výstupů.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Je to UVOLNĚNÍ, TAM a PWM.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Výstup TAM je ještě negován pomocí unipolárního tranzistoru BS170 a odporu 10k Ohm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Na signál ZPĚT.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Pomocí těchto signálů procesor vytváří na výstupech můstku 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pulsy a hladiny napětí pro řízení kolejiště.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Dvě </a:t>
            </a:r>
            <a:r>
              <a:rPr lang="cs-CZ" sz="1600" dirty="0" err="1">
                <a:solidFill>
                  <a:schemeClr val="accent2">
                    <a:lumMod val="75000"/>
                  </a:schemeClr>
                </a:solidFill>
              </a:rPr>
              <a:t>Shotkyho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 diody slouží v můstku jako nulové diody</a:t>
            </a:r>
          </a:p>
          <a:p>
            <a:pPr algn="ctr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A zároveň snižují možné rušení po vypnutí pulsu PWM.</a:t>
            </a:r>
          </a:p>
          <a:p>
            <a:pPr algn="ctr"/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6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0" name="Přímá spojnice 949">
            <a:extLst>
              <a:ext uri="{FF2B5EF4-FFF2-40B4-BE49-F238E27FC236}">
                <a16:creationId xmlns:a16="http://schemas.microsoft.com/office/drawing/2014/main" id="{AADA2142-39A8-8168-7156-A9C64A468624}"/>
              </a:ext>
            </a:extLst>
          </p:cNvPr>
          <p:cNvCxnSpPr>
            <a:cxnSpLocks/>
          </p:cNvCxnSpPr>
          <p:nvPr/>
        </p:nvCxnSpPr>
        <p:spPr>
          <a:xfrm>
            <a:off x="632520" y="1628800"/>
            <a:ext cx="136815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3D91D2E6-A8E6-51A4-443E-8FA9933F5797}"/>
              </a:ext>
            </a:extLst>
          </p:cNvPr>
          <p:cNvGrpSpPr/>
          <p:nvPr/>
        </p:nvGrpSpPr>
        <p:grpSpPr>
          <a:xfrm>
            <a:off x="416496" y="5877272"/>
            <a:ext cx="216024" cy="144016"/>
            <a:chOff x="2000672" y="2636912"/>
            <a:chExt cx="216024" cy="144016"/>
          </a:xfrm>
        </p:grpSpPr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E067A978-728A-0944-9D96-54B2DE616AB4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36" name="Ovál 35">
                <a:extLst>
                  <a:ext uri="{FF2B5EF4-FFF2-40B4-BE49-F238E27FC236}">
                    <a16:creationId xmlns:a16="http://schemas.microsoft.com/office/drawing/2014/main" id="{4BBF41FC-6E7D-E7C8-4548-ED045D98701D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8" name="Přímá spojnice 37">
                <a:extLst>
                  <a:ext uri="{FF2B5EF4-FFF2-40B4-BE49-F238E27FC236}">
                    <a16:creationId xmlns:a16="http://schemas.microsoft.com/office/drawing/2014/main" id="{472E1384-A24F-6361-291C-22CD49E690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C84B3591-21B2-E930-C169-D68BFFDAABEE}"/>
                </a:ext>
              </a:extLst>
            </p:cNvPr>
            <p:cNvCxnSpPr>
              <a:cxnSpLocks/>
              <a:endCxn id="36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58C26BA-20E3-60F9-5BB4-BEABE36AD6A1}"/>
              </a:ext>
            </a:extLst>
          </p:cNvPr>
          <p:cNvGrpSpPr/>
          <p:nvPr/>
        </p:nvGrpSpPr>
        <p:grpSpPr>
          <a:xfrm>
            <a:off x="5601072" y="2204864"/>
            <a:ext cx="1872208" cy="3600986"/>
            <a:chOff x="4736976" y="1340768"/>
            <a:chExt cx="1872208" cy="3600986"/>
          </a:xfrm>
        </p:grpSpPr>
        <p:cxnSp>
          <p:nvCxnSpPr>
            <p:cNvPr id="102" name="Přímá spojnice 101">
              <a:extLst>
                <a:ext uri="{FF2B5EF4-FFF2-40B4-BE49-F238E27FC236}">
                  <a16:creationId xmlns:a16="http://schemas.microsoft.com/office/drawing/2014/main" id="{9B10192D-3666-687C-B244-E71F1248A970}"/>
                </a:ext>
              </a:extLst>
            </p:cNvPr>
            <p:cNvCxnSpPr/>
            <p:nvPr/>
          </p:nvCxnSpPr>
          <p:spPr>
            <a:xfrm>
              <a:off x="6393160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>
              <a:extLst>
                <a:ext uri="{FF2B5EF4-FFF2-40B4-BE49-F238E27FC236}">
                  <a16:creationId xmlns:a16="http://schemas.microsoft.com/office/drawing/2014/main" id="{9DE01D1B-FA0F-E81A-E9B8-CD20D6487C6C}"/>
                </a:ext>
              </a:extLst>
            </p:cNvPr>
            <p:cNvCxnSpPr/>
            <p:nvPr/>
          </p:nvCxnSpPr>
          <p:spPr>
            <a:xfrm>
              <a:off x="6393160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>
              <a:extLst>
                <a:ext uri="{FF2B5EF4-FFF2-40B4-BE49-F238E27FC236}">
                  <a16:creationId xmlns:a16="http://schemas.microsoft.com/office/drawing/2014/main" id="{8AC721CD-0A65-62BF-3E71-805FF4FC2907}"/>
                </a:ext>
              </a:extLst>
            </p:cNvPr>
            <p:cNvCxnSpPr/>
            <p:nvPr/>
          </p:nvCxnSpPr>
          <p:spPr>
            <a:xfrm>
              <a:off x="6393160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>
              <a:extLst>
                <a:ext uri="{FF2B5EF4-FFF2-40B4-BE49-F238E27FC236}">
                  <a16:creationId xmlns:a16="http://schemas.microsoft.com/office/drawing/2014/main" id="{A1121294-317B-CB12-4771-978EEB0C0D9E}"/>
                </a:ext>
              </a:extLst>
            </p:cNvPr>
            <p:cNvCxnSpPr/>
            <p:nvPr/>
          </p:nvCxnSpPr>
          <p:spPr>
            <a:xfrm>
              <a:off x="6393160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02358310-CA14-3678-6DB9-C3F9D82DDEDD}"/>
                </a:ext>
              </a:extLst>
            </p:cNvPr>
            <p:cNvCxnSpPr/>
            <p:nvPr/>
          </p:nvCxnSpPr>
          <p:spPr>
            <a:xfrm>
              <a:off x="6393160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645C29A0-BD87-B254-F3A2-57843E8DAF73}"/>
                </a:ext>
              </a:extLst>
            </p:cNvPr>
            <p:cNvCxnSpPr/>
            <p:nvPr/>
          </p:nvCxnSpPr>
          <p:spPr>
            <a:xfrm>
              <a:off x="6393160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EAD50438-8506-A3E3-A359-65A4E00790DC}"/>
                </a:ext>
              </a:extLst>
            </p:cNvPr>
            <p:cNvCxnSpPr/>
            <p:nvPr/>
          </p:nvCxnSpPr>
          <p:spPr>
            <a:xfrm>
              <a:off x="6393160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108">
              <a:extLst>
                <a:ext uri="{FF2B5EF4-FFF2-40B4-BE49-F238E27FC236}">
                  <a16:creationId xmlns:a16="http://schemas.microsoft.com/office/drawing/2014/main" id="{B951AAED-98AE-F972-B156-B4151F4CB124}"/>
                </a:ext>
              </a:extLst>
            </p:cNvPr>
            <p:cNvCxnSpPr/>
            <p:nvPr/>
          </p:nvCxnSpPr>
          <p:spPr>
            <a:xfrm>
              <a:off x="6393160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Přímá spojnice 109">
              <a:extLst>
                <a:ext uri="{FF2B5EF4-FFF2-40B4-BE49-F238E27FC236}">
                  <a16:creationId xmlns:a16="http://schemas.microsoft.com/office/drawing/2014/main" id="{EA85696C-F4BF-77A8-7749-E88B49510617}"/>
                </a:ext>
              </a:extLst>
            </p:cNvPr>
            <p:cNvCxnSpPr/>
            <p:nvPr/>
          </p:nvCxnSpPr>
          <p:spPr>
            <a:xfrm>
              <a:off x="6393160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Přímá spojnice 110">
              <a:extLst>
                <a:ext uri="{FF2B5EF4-FFF2-40B4-BE49-F238E27FC236}">
                  <a16:creationId xmlns:a16="http://schemas.microsoft.com/office/drawing/2014/main" id="{BE9FA21A-90B5-04BC-7261-64DDB9AB9D0F}"/>
                </a:ext>
              </a:extLst>
            </p:cNvPr>
            <p:cNvCxnSpPr/>
            <p:nvPr/>
          </p:nvCxnSpPr>
          <p:spPr>
            <a:xfrm>
              <a:off x="6393160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Volný tvar: obrazec 111">
              <a:extLst>
                <a:ext uri="{FF2B5EF4-FFF2-40B4-BE49-F238E27FC236}">
                  <a16:creationId xmlns:a16="http://schemas.microsoft.com/office/drawing/2014/main" id="{48AFCB55-69D2-FE37-09C3-BC039504DDA3}"/>
                </a:ext>
              </a:extLst>
            </p:cNvPr>
            <p:cNvSpPr/>
            <p:nvPr/>
          </p:nvSpPr>
          <p:spPr>
            <a:xfrm>
              <a:off x="4953000" y="1340768"/>
              <a:ext cx="1447800" cy="3549650"/>
            </a:xfrm>
            <a:custGeom>
              <a:avLst/>
              <a:gdLst>
                <a:gd name="connsiteX0" fmla="*/ 1435100 w 1447800"/>
                <a:gd name="connsiteY0" fmla="*/ 0 h 3549650"/>
                <a:gd name="connsiteX1" fmla="*/ 876300 w 1447800"/>
                <a:gd name="connsiteY1" fmla="*/ 6350 h 3549650"/>
                <a:gd name="connsiteX2" fmla="*/ 812800 w 1447800"/>
                <a:gd name="connsiteY2" fmla="*/ 190500 h 3549650"/>
                <a:gd name="connsiteX3" fmla="*/ 641350 w 1447800"/>
                <a:gd name="connsiteY3" fmla="*/ 190500 h 3549650"/>
                <a:gd name="connsiteX4" fmla="*/ 577850 w 1447800"/>
                <a:gd name="connsiteY4" fmla="*/ 0 h 3549650"/>
                <a:gd name="connsiteX5" fmla="*/ 0 w 1447800"/>
                <a:gd name="connsiteY5" fmla="*/ 0 h 3549650"/>
                <a:gd name="connsiteX6" fmla="*/ 6350 w 1447800"/>
                <a:gd name="connsiteY6" fmla="*/ 3549650 h 3549650"/>
                <a:gd name="connsiteX7" fmla="*/ 1447800 w 1447800"/>
                <a:gd name="connsiteY7" fmla="*/ 3549650 h 3549650"/>
                <a:gd name="connsiteX8" fmla="*/ 1435100 w 1447800"/>
                <a:gd name="connsiteY8" fmla="*/ 0 h 354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0" h="3549650">
                  <a:moveTo>
                    <a:pt x="1435100" y="0"/>
                  </a:moveTo>
                  <a:lnTo>
                    <a:pt x="876300" y="6350"/>
                  </a:lnTo>
                  <a:lnTo>
                    <a:pt x="812800" y="190500"/>
                  </a:lnTo>
                  <a:lnTo>
                    <a:pt x="641350" y="190500"/>
                  </a:lnTo>
                  <a:lnTo>
                    <a:pt x="577850" y="0"/>
                  </a:lnTo>
                  <a:lnTo>
                    <a:pt x="0" y="0"/>
                  </a:lnTo>
                  <a:cubicBezTo>
                    <a:pt x="2117" y="1183217"/>
                    <a:pt x="4233" y="2366433"/>
                    <a:pt x="6350" y="3549650"/>
                  </a:cubicBezTo>
                  <a:lnTo>
                    <a:pt x="1447800" y="3549650"/>
                  </a:lnTo>
                  <a:cubicBezTo>
                    <a:pt x="1445683" y="2364317"/>
                    <a:pt x="1443567" y="1178983"/>
                    <a:pt x="1435100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  <a:p>
              <a:pPr lvl="1" algn="ctr"/>
              <a:endParaRPr lang="de-DE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13AFC398-57E7-E622-4A99-28AF906DBDB5}"/>
                </a:ext>
              </a:extLst>
            </p:cNvPr>
            <p:cNvCxnSpPr/>
            <p:nvPr/>
          </p:nvCxnSpPr>
          <p:spPr>
            <a:xfrm>
              <a:off x="4736976" y="15567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Přímá spojnice 113">
              <a:extLst>
                <a:ext uri="{FF2B5EF4-FFF2-40B4-BE49-F238E27FC236}">
                  <a16:creationId xmlns:a16="http://schemas.microsoft.com/office/drawing/2014/main" id="{5AA5ED60-31C9-74C3-8AC8-E6141348F232}"/>
                </a:ext>
              </a:extLst>
            </p:cNvPr>
            <p:cNvCxnSpPr/>
            <p:nvPr/>
          </p:nvCxnSpPr>
          <p:spPr>
            <a:xfrm>
              <a:off x="4736976" y="19168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75875B78-B5E1-F535-E1D3-AF6C87917C87}"/>
                </a:ext>
              </a:extLst>
            </p:cNvPr>
            <p:cNvCxnSpPr/>
            <p:nvPr/>
          </p:nvCxnSpPr>
          <p:spPr>
            <a:xfrm>
              <a:off x="4736976" y="22768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Přímá spojnice 115">
              <a:extLst>
                <a:ext uri="{FF2B5EF4-FFF2-40B4-BE49-F238E27FC236}">
                  <a16:creationId xmlns:a16="http://schemas.microsoft.com/office/drawing/2014/main" id="{1F4A610E-B863-FD66-BB42-E5F121C47A03}"/>
                </a:ext>
              </a:extLst>
            </p:cNvPr>
            <p:cNvCxnSpPr/>
            <p:nvPr/>
          </p:nvCxnSpPr>
          <p:spPr>
            <a:xfrm>
              <a:off x="4736976" y="26369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Přímá spojnice 116">
              <a:extLst>
                <a:ext uri="{FF2B5EF4-FFF2-40B4-BE49-F238E27FC236}">
                  <a16:creationId xmlns:a16="http://schemas.microsoft.com/office/drawing/2014/main" id="{7E47E9E4-1029-4BF5-1CFC-DF53E8F3D95B}"/>
                </a:ext>
              </a:extLst>
            </p:cNvPr>
            <p:cNvCxnSpPr/>
            <p:nvPr/>
          </p:nvCxnSpPr>
          <p:spPr>
            <a:xfrm>
              <a:off x="4736976" y="29969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Přímá spojnice 117">
              <a:extLst>
                <a:ext uri="{FF2B5EF4-FFF2-40B4-BE49-F238E27FC236}">
                  <a16:creationId xmlns:a16="http://schemas.microsoft.com/office/drawing/2014/main" id="{9CB778F6-424B-1483-8602-DB8B711FD419}"/>
                </a:ext>
              </a:extLst>
            </p:cNvPr>
            <p:cNvCxnSpPr/>
            <p:nvPr/>
          </p:nvCxnSpPr>
          <p:spPr>
            <a:xfrm>
              <a:off x="4736976" y="335699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Přímá spojnice 118">
              <a:extLst>
                <a:ext uri="{FF2B5EF4-FFF2-40B4-BE49-F238E27FC236}">
                  <a16:creationId xmlns:a16="http://schemas.microsoft.com/office/drawing/2014/main" id="{DE497EA1-C371-8174-0CC9-322887A64E54}"/>
                </a:ext>
              </a:extLst>
            </p:cNvPr>
            <p:cNvCxnSpPr/>
            <p:nvPr/>
          </p:nvCxnSpPr>
          <p:spPr>
            <a:xfrm>
              <a:off x="4736976" y="371703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Přímá spojnice 119">
              <a:extLst>
                <a:ext uri="{FF2B5EF4-FFF2-40B4-BE49-F238E27FC236}">
                  <a16:creationId xmlns:a16="http://schemas.microsoft.com/office/drawing/2014/main" id="{D5B25260-CD24-7F61-6362-2BEFB5108199}"/>
                </a:ext>
              </a:extLst>
            </p:cNvPr>
            <p:cNvCxnSpPr/>
            <p:nvPr/>
          </p:nvCxnSpPr>
          <p:spPr>
            <a:xfrm>
              <a:off x="4736976" y="407707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Přímá spojnice 120">
              <a:extLst>
                <a:ext uri="{FF2B5EF4-FFF2-40B4-BE49-F238E27FC236}">
                  <a16:creationId xmlns:a16="http://schemas.microsoft.com/office/drawing/2014/main" id="{4D66D802-4019-2686-35ED-757F3A01B7E8}"/>
                </a:ext>
              </a:extLst>
            </p:cNvPr>
            <p:cNvCxnSpPr/>
            <p:nvPr/>
          </p:nvCxnSpPr>
          <p:spPr>
            <a:xfrm>
              <a:off x="4736976" y="443711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Přímá spojnice 121">
              <a:extLst>
                <a:ext uri="{FF2B5EF4-FFF2-40B4-BE49-F238E27FC236}">
                  <a16:creationId xmlns:a16="http://schemas.microsoft.com/office/drawing/2014/main" id="{31C136A5-1938-0AE2-AD8F-013A149A3501}"/>
                </a:ext>
              </a:extLst>
            </p:cNvPr>
            <p:cNvCxnSpPr/>
            <p:nvPr/>
          </p:nvCxnSpPr>
          <p:spPr>
            <a:xfrm>
              <a:off x="4736976" y="4797152"/>
              <a:ext cx="216024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ovéPole 124">
              <a:extLst>
                <a:ext uri="{FF2B5EF4-FFF2-40B4-BE49-F238E27FC236}">
                  <a16:creationId xmlns:a16="http://schemas.microsoft.com/office/drawing/2014/main" id="{4D2AF948-CDC0-7539-C4FD-1286FF1A159C}"/>
                </a:ext>
              </a:extLst>
            </p:cNvPr>
            <p:cNvSpPr txBox="1"/>
            <p:nvPr/>
          </p:nvSpPr>
          <p:spPr>
            <a:xfrm>
              <a:off x="5961112" y="1340768"/>
              <a:ext cx="460382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Ucc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P1.7</a:t>
              </a:r>
            </a:p>
            <a:p>
              <a:endParaRPr lang="de-DE" sz="1200" dirty="0"/>
            </a:p>
            <a:p>
              <a:r>
                <a:rPr lang="de-DE" sz="1200" dirty="0"/>
                <a:t>P1.6</a:t>
              </a:r>
            </a:p>
            <a:p>
              <a:endParaRPr lang="de-DE" sz="1200" dirty="0"/>
            </a:p>
            <a:p>
              <a:r>
                <a:rPr lang="de-DE" sz="1200" dirty="0"/>
                <a:t>P1.5</a:t>
              </a:r>
            </a:p>
            <a:p>
              <a:endParaRPr lang="de-DE" sz="1200" dirty="0"/>
            </a:p>
            <a:p>
              <a:r>
                <a:rPr lang="de-DE" sz="1200" dirty="0"/>
                <a:t>P1.4</a:t>
              </a:r>
            </a:p>
            <a:p>
              <a:endParaRPr lang="de-DE" sz="1200" dirty="0"/>
            </a:p>
            <a:p>
              <a:r>
                <a:rPr lang="de-DE" sz="1200" dirty="0"/>
                <a:t>P1.3</a:t>
              </a:r>
            </a:p>
            <a:p>
              <a:endParaRPr lang="de-DE" sz="1200" dirty="0"/>
            </a:p>
            <a:p>
              <a:r>
                <a:rPr lang="de-DE" sz="1200" dirty="0"/>
                <a:t>P1.2</a:t>
              </a:r>
            </a:p>
            <a:p>
              <a:endParaRPr lang="de-DE" sz="1200" dirty="0"/>
            </a:p>
            <a:p>
              <a:r>
                <a:rPr lang="de-DE" sz="1200" dirty="0"/>
                <a:t>P1.1</a:t>
              </a:r>
            </a:p>
            <a:p>
              <a:endParaRPr lang="de-DE" sz="1200" dirty="0"/>
            </a:p>
            <a:p>
              <a:r>
                <a:rPr lang="de-DE" sz="1200" dirty="0"/>
                <a:t>P1.0</a:t>
              </a:r>
            </a:p>
            <a:p>
              <a:endParaRPr lang="de-DE" sz="1200" dirty="0"/>
            </a:p>
            <a:p>
              <a:r>
                <a:rPr lang="de-DE" sz="1200" dirty="0"/>
                <a:t>P3.7</a:t>
              </a:r>
              <a:endParaRPr lang="cs-CZ" sz="1200" dirty="0"/>
            </a:p>
          </p:txBody>
        </p:sp>
        <p:sp>
          <p:nvSpPr>
            <p:cNvPr id="126" name="TextovéPole 125">
              <a:extLst>
                <a:ext uri="{FF2B5EF4-FFF2-40B4-BE49-F238E27FC236}">
                  <a16:creationId xmlns:a16="http://schemas.microsoft.com/office/drawing/2014/main" id="{458623C4-2E68-E4DF-169D-2E03F0FCD68E}"/>
                </a:ext>
              </a:extLst>
            </p:cNvPr>
            <p:cNvSpPr txBox="1"/>
            <p:nvPr/>
          </p:nvSpPr>
          <p:spPr>
            <a:xfrm>
              <a:off x="4953000" y="1340768"/>
              <a:ext cx="811441" cy="3600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/>
                <a:t>RST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</a:t>
              </a:r>
              <a:r>
                <a:rPr lang="cs-CZ" sz="1200" dirty="0"/>
                <a:t>0</a:t>
              </a:r>
              <a:endParaRPr lang="de-DE" sz="1200" dirty="0"/>
            </a:p>
            <a:p>
              <a:endParaRPr lang="de-DE" sz="1200" dirty="0"/>
            </a:p>
            <a:p>
              <a:r>
                <a:rPr lang="cs-CZ" sz="1200" dirty="0"/>
                <a:t>P3.1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iXtal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 err="1"/>
                <a:t>oXtal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P3.2</a:t>
              </a:r>
              <a:r>
                <a:rPr lang="cs-CZ" sz="1200" dirty="0"/>
                <a:t>/INT0</a:t>
              </a:r>
              <a:endParaRPr lang="de-DE" sz="1200" dirty="0"/>
            </a:p>
            <a:p>
              <a:endParaRPr lang="de-DE" sz="1200" dirty="0"/>
            </a:p>
            <a:p>
              <a:r>
                <a:rPr lang="de-DE" sz="1200" dirty="0"/>
                <a:t>P3.3</a:t>
              </a:r>
            </a:p>
            <a:p>
              <a:endParaRPr lang="de-DE" sz="1200" dirty="0"/>
            </a:p>
            <a:p>
              <a:r>
                <a:rPr lang="de-DE" sz="1200" dirty="0"/>
                <a:t>P3.4</a:t>
              </a:r>
            </a:p>
            <a:p>
              <a:endParaRPr lang="de-DE" sz="1200" dirty="0"/>
            </a:p>
            <a:p>
              <a:r>
                <a:rPr lang="de-DE" sz="1200" dirty="0"/>
                <a:t>P3.5</a:t>
              </a:r>
            </a:p>
            <a:p>
              <a:endParaRPr lang="de-DE" sz="1200" dirty="0"/>
            </a:p>
            <a:p>
              <a:r>
                <a:rPr lang="de-DE" sz="1200" dirty="0"/>
                <a:t>0V</a:t>
              </a:r>
              <a:endParaRPr lang="cs-CZ" sz="1200" dirty="0"/>
            </a:p>
          </p:txBody>
        </p:sp>
      </p:grpSp>
      <p:cxnSp>
        <p:nvCxnSpPr>
          <p:cNvPr id="181" name="Přímá spojnice 180">
            <a:extLst>
              <a:ext uri="{FF2B5EF4-FFF2-40B4-BE49-F238E27FC236}">
                <a16:creationId xmlns:a16="http://schemas.microsoft.com/office/drawing/2014/main" id="{E4FEB063-0D78-2D3A-6E64-8DC019CC6975}"/>
              </a:ext>
            </a:extLst>
          </p:cNvPr>
          <p:cNvCxnSpPr>
            <a:cxnSpLocks/>
          </p:cNvCxnSpPr>
          <p:nvPr/>
        </p:nvCxnSpPr>
        <p:spPr>
          <a:xfrm flipH="1">
            <a:off x="5817096" y="764704"/>
            <a:ext cx="34563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Přímá spojnice 254">
            <a:extLst>
              <a:ext uri="{FF2B5EF4-FFF2-40B4-BE49-F238E27FC236}">
                <a16:creationId xmlns:a16="http://schemas.microsoft.com/office/drawing/2014/main" id="{E8223E3A-E940-BA2F-969E-FBD35CB6E070}"/>
              </a:ext>
            </a:extLst>
          </p:cNvPr>
          <p:cNvCxnSpPr>
            <a:cxnSpLocks/>
          </p:cNvCxnSpPr>
          <p:nvPr/>
        </p:nvCxnSpPr>
        <p:spPr>
          <a:xfrm flipV="1">
            <a:off x="7473280" y="764704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Přímá spojnice 309">
            <a:extLst>
              <a:ext uri="{FF2B5EF4-FFF2-40B4-BE49-F238E27FC236}">
                <a16:creationId xmlns:a16="http://schemas.microsoft.com/office/drawing/2014/main" id="{77BA8333-DB39-A122-C838-3A33CD3B4FA2}"/>
              </a:ext>
            </a:extLst>
          </p:cNvPr>
          <p:cNvCxnSpPr>
            <a:cxnSpLocks/>
          </p:cNvCxnSpPr>
          <p:nvPr/>
        </p:nvCxnSpPr>
        <p:spPr>
          <a:xfrm flipH="1">
            <a:off x="920552" y="630932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Přímá spojnice 317">
            <a:extLst>
              <a:ext uri="{FF2B5EF4-FFF2-40B4-BE49-F238E27FC236}">
                <a16:creationId xmlns:a16="http://schemas.microsoft.com/office/drawing/2014/main" id="{45CBC2CF-2B6B-1937-2A82-3ECD1D1025EA}"/>
              </a:ext>
            </a:extLst>
          </p:cNvPr>
          <p:cNvCxnSpPr>
            <a:cxnSpLocks/>
          </p:cNvCxnSpPr>
          <p:nvPr/>
        </p:nvCxnSpPr>
        <p:spPr>
          <a:xfrm flipH="1">
            <a:off x="5385048" y="38610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" name="Skupina 357">
            <a:extLst>
              <a:ext uri="{FF2B5EF4-FFF2-40B4-BE49-F238E27FC236}">
                <a16:creationId xmlns:a16="http://schemas.microsoft.com/office/drawing/2014/main" id="{42DDC390-B6CB-F00D-F6F6-87F00B5B61F8}"/>
              </a:ext>
            </a:extLst>
          </p:cNvPr>
          <p:cNvGrpSpPr/>
          <p:nvPr/>
        </p:nvGrpSpPr>
        <p:grpSpPr>
          <a:xfrm>
            <a:off x="7329264" y="742504"/>
            <a:ext cx="288032" cy="166216"/>
            <a:chOff x="5529064" y="2686720"/>
            <a:chExt cx="288032" cy="166216"/>
          </a:xfrm>
        </p:grpSpPr>
        <p:sp>
          <p:nvSpPr>
            <p:cNvPr id="359" name="Ovál 358">
              <a:extLst>
                <a:ext uri="{FF2B5EF4-FFF2-40B4-BE49-F238E27FC236}">
                  <a16:creationId xmlns:a16="http://schemas.microsoft.com/office/drawing/2014/main" id="{75E72477-1B8D-D299-723D-C112F2447E9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0" name="Přímá spojnice 359">
              <a:extLst>
                <a:ext uri="{FF2B5EF4-FFF2-40B4-BE49-F238E27FC236}">
                  <a16:creationId xmlns:a16="http://schemas.microsoft.com/office/drawing/2014/main" id="{402F2B7F-F90B-FEB4-0D13-7483F0A6618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Přímá spojnice 360">
              <a:extLst>
                <a:ext uri="{FF2B5EF4-FFF2-40B4-BE49-F238E27FC236}">
                  <a16:creationId xmlns:a16="http://schemas.microsoft.com/office/drawing/2014/main" id="{771D8732-9486-20F6-F1CF-B4B17BA51E9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Přímá spojnice 361">
              <a:extLst>
                <a:ext uri="{FF2B5EF4-FFF2-40B4-BE49-F238E27FC236}">
                  <a16:creationId xmlns:a16="http://schemas.microsoft.com/office/drawing/2014/main" id="{245AE7F1-9D2C-8C13-F269-CC9C437047C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9" name="Skupina 408">
            <a:extLst>
              <a:ext uri="{FF2B5EF4-FFF2-40B4-BE49-F238E27FC236}">
                <a16:creationId xmlns:a16="http://schemas.microsoft.com/office/drawing/2014/main" id="{9FB99678-27C0-BAD6-BB57-6A7DAABCBC86}"/>
              </a:ext>
            </a:extLst>
          </p:cNvPr>
          <p:cNvGrpSpPr/>
          <p:nvPr/>
        </p:nvGrpSpPr>
        <p:grpSpPr>
          <a:xfrm>
            <a:off x="3800872" y="4918968"/>
            <a:ext cx="288032" cy="166216"/>
            <a:chOff x="5529064" y="2686720"/>
            <a:chExt cx="288032" cy="166216"/>
          </a:xfrm>
        </p:grpSpPr>
        <p:sp>
          <p:nvSpPr>
            <p:cNvPr id="410" name="Ovál 409">
              <a:extLst>
                <a:ext uri="{FF2B5EF4-FFF2-40B4-BE49-F238E27FC236}">
                  <a16:creationId xmlns:a16="http://schemas.microsoft.com/office/drawing/2014/main" id="{8686493B-02F4-62EE-6C1A-6FF8BB7108F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1" name="Přímá spojnice 410">
              <a:extLst>
                <a:ext uri="{FF2B5EF4-FFF2-40B4-BE49-F238E27FC236}">
                  <a16:creationId xmlns:a16="http://schemas.microsoft.com/office/drawing/2014/main" id="{D2659F38-7934-F373-64F4-7BAA72A16D9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Přímá spojnice 411">
              <a:extLst>
                <a:ext uri="{FF2B5EF4-FFF2-40B4-BE49-F238E27FC236}">
                  <a16:creationId xmlns:a16="http://schemas.microsoft.com/office/drawing/2014/main" id="{49F7CD3D-F8C9-D099-FC14-66E2B677E6C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Přímá spojnice 412">
              <a:extLst>
                <a:ext uri="{FF2B5EF4-FFF2-40B4-BE49-F238E27FC236}">
                  <a16:creationId xmlns:a16="http://schemas.microsoft.com/office/drawing/2014/main" id="{11960257-8C66-5D48-2BF7-A834D6B3D68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Skupina 414">
            <a:extLst>
              <a:ext uri="{FF2B5EF4-FFF2-40B4-BE49-F238E27FC236}">
                <a16:creationId xmlns:a16="http://schemas.microsoft.com/office/drawing/2014/main" id="{B3FACF27-1A13-48D4-2E53-6785218ECD49}"/>
              </a:ext>
            </a:extLst>
          </p:cNvPr>
          <p:cNvGrpSpPr/>
          <p:nvPr/>
        </p:nvGrpSpPr>
        <p:grpSpPr>
          <a:xfrm>
            <a:off x="7809408" y="1484784"/>
            <a:ext cx="167928" cy="288032"/>
            <a:chOff x="5649168" y="2564904"/>
            <a:chExt cx="167928" cy="288032"/>
          </a:xfrm>
        </p:grpSpPr>
        <p:sp>
          <p:nvSpPr>
            <p:cNvPr id="416" name="Ovál 415">
              <a:extLst>
                <a:ext uri="{FF2B5EF4-FFF2-40B4-BE49-F238E27FC236}">
                  <a16:creationId xmlns:a16="http://schemas.microsoft.com/office/drawing/2014/main" id="{924D6880-34F9-C8BF-5308-0B48FAF2BDB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17" name="Přímá spojnice 416">
              <a:extLst>
                <a:ext uri="{FF2B5EF4-FFF2-40B4-BE49-F238E27FC236}">
                  <a16:creationId xmlns:a16="http://schemas.microsoft.com/office/drawing/2014/main" id="{ABEAB085-959E-327B-DED5-6A935E6EDFF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Přímá spojnice 417">
              <a:extLst>
                <a:ext uri="{FF2B5EF4-FFF2-40B4-BE49-F238E27FC236}">
                  <a16:creationId xmlns:a16="http://schemas.microsoft.com/office/drawing/2014/main" id="{0EF15AF2-755A-DBE4-D66C-EA73DF7BA77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Přímá spojnice 419">
              <a:extLst>
                <a:ext uri="{FF2B5EF4-FFF2-40B4-BE49-F238E27FC236}">
                  <a16:creationId xmlns:a16="http://schemas.microsoft.com/office/drawing/2014/main" id="{675BBCCB-037D-6E74-1E8E-B8AABADF4F7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1" name="Skupina 420">
            <a:extLst>
              <a:ext uri="{FF2B5EF4-FFF2-40B4-BE49-F238E27FC236}">
                <a16:creationId xmlns:a16="http://schemas.microsoft.com/office/drawing/2014/main" id="{63EF0A1A-54BC-A9C8-CD83-78D746028C8E}"/>
              </a:ext>
            </a:extLst>
          </p:cNvPr>
          <p:cNvGrpSpPr/>
          <p:nvPr/>
        </p:nvGrpSpPr>
        <p:grpSpPr>
          <a:xfrm>
            <a:off x="7833320" y="1606600"/>
            <a:ext cx="288032" cy="166216"/>
            <a:chOff x="5529064" y="2686720"/>
            <a:chExt cx="288032" cy="166216"/>
          </a:xfrm>
        </p:grpSpPr>
        <p:sp>
          <p:nvSpPr>
            <p:cNvPr id="422" name="Ovál 421">
              <a:extLst>
                <a:ext uri="{FF2B5EF4-FFF2-40B4-BE49-F238E27FC236}">
                  <a16:creationId xmlns:a16="http://schemas.microsoft.com/office/drawing/2014/main" id="{F0A9662B-F694-08DF-B539-5C05074B018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3" name="Přímá spojnice 422">
              <a:extLst>
                <a:ext uri="{FF2B5EF4-FFF2-40B4-BE49-F238E27FC236}">
                  <a16:creationId xmlns:a16="http://schemas.microsoft.com/office/drawing/2014/main" id="{9687FF5E-D05B-CE87-25D6-1270F2AADF7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Přímá spojnice 423">
              <a:extLst>
                <a:ext uri="{FF2B5EF4-FFF2-40B4-BE49-F238E27FC236}">
                  <a16:creationId xmlns:a16="http://schemas.microsoft.com/office/drawing/2014/main" id="{C9B806DA-1972-4CA8-483F-5F174F5BBDF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Přímá spojnice 424">
              <a:extLst>
                <a:ext uri="{FF2B5EF4-FFF2-40B4-BE49-F238E27FC236}">
                  <a16:creationId xmlns:a16="http://schemas.microsoft.com/office/drawing/2014/main" id="{93D42C95-319B-C0EE-5E29-F5CAF86673D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Skupina 426">
            <a:extLst>
              <a:ext uri="{FF2B5EF4-FFF2-40B4-BE49-F238E27FC236}">
                <a16:creationId xmlns:a16="http://schemas.microsoft.com/office/drawing/2014/main" id="{6C8B4A34-F359-9C0A-6F35-3D83E1C433ED}"/>
              </a:ext>
            </a:extLst>
          </p:cNvPr>
          <p:cNvGrpSpPr/>
          <p:nvPr/>
        </p:nvGrpSpPr>
        <p:grpSpPr>
          <a:xfrm>
            <a:off x="7977336" y="1606600"/>
            <a:ext cx="288032" cy="166216"/>
            <a:chOff x="5529064" y="2686720"/>
            <a:chExt cx="288032" cy="166216"/>
          </a:xfrm>
        </p:grpSpPr>
        <p:sp>
          <p:nvSpPr>
            <p:cNvPr id="428" name="Ovál 427">
              <a:extLst>
                <a:ext uri="{FF2B5EF4-FFF2-40B4-BE49-F238E27FC236}">
                  <a16:creationId xmlns:a16="http://schemas.microsoft.com/office/drawing/2014/main" id="{42BD8533-B1AC-C2F4-11AE-A06E6A77609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9" name="Přímá spojnice 428">
              <a:extLst>
                <a:ext uri="{FF2B5EF4-FFF2-40B4-BE49-F238E27FC236}">
                  <a16:creationId xmlns:a16="http://schemas.microsoft.com/office/drawing/2014/main" id="{DEB6D7AE-5823-1F1C-E65A-A0EFD729274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Přímá spojnice 429">
              <a:extLst>
                <a:ext uri="{FF2B5EF4-FFF2-40B4-BE49-F238E27FC236}">
                  <a16:creationId xmlns:a16="http://schemas.microsoft.com/office/drawing/2014/main" id="{54E5A159-1476-98EA-F6AD-895D0D10BCD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Přímá spojnice 430">
              <a:extLst>
                <a:ext uri="{FF2B5EF4-FFF2-40B4-BE49-F238E27FC236}">
                  <a16:creationId xmlns:a16="http://schemas.microsoft.com/office/drawing/2014/main" id="{E85ECF8A-4AEE-6204-2B0E-6BC6D2ED389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3" name="Skupina 432">
            <a:extLst>
              <a:ext uri="{FF2B5EF4-FFF2-40B4-BE49-F238E27FC236}">
                <a16:creationId xmlns:a16="http://schemas.microsoft.com/office/drawing/2014/main" id="{A9FE8AA2-D96C-B792-852A-447C3C71A5EF}"/>
              </a:ext>
            </a:extLst>
          </p:cNvPr>
          <p:cNvGrpSpPr/>
          <p:nvPr/>
        </p:nvGrpSpPr>
        <p:grpSpPr>
          <a:xfrm>
            <a:off x="8121352" y="1606600"/>
            <a:ext cx="288032" cy="166216"/>
            <a:chOff x="5529064" y="2686720"/>
            <a:chExt cx="288032" cy="166216"/>
          </a:xfrm>
        </p:grpSpPr>
        <p:sp>
          <p:nvSpPr>
            <p:cNvPr id="434" name="Ovál 433">
              <a:extLst>
                <a:ext uri="{FF2B5EF4-FFF2-40B4-BE49-F238E27FC236}">
                  <a16:creationId xmlns:a16="http://schemas.microsoft.com/office/drawing/2014/main" id="{C8A55E6B-E7CB-CBD6-1816-5DF7C869C04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35" name="Přímá spojnice 434">
              <a:extLst>
                <a:ext uri="{FF2B5EF4-FFF2-40B4-BE49-F238E27FC236}">
                  <a16:creationId xmlns:a16="http://schemas.microsoft.com/office/drawing/2014/main" id="{0C1C9FAD-0C96-92AE-E1D4-9000AFC9CA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Přímá spojnice 435">
              <a:extLst>
                <a:ext uri="{FF2B5EF4-FFF2-40B4-BE49-F238E27FC236}">
                  <a16:creationId xmlns:a16="http://schemas.microsoft.com/office/drawing/2014/main" id="{ED67FCEA-5468-3679-F9FB-14802998874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Přímá spojnice 436">
              <a:extLst>
                <a:ext uri="{FF2B5EF4-FFF2-40B4-BE49-F238E27FC236}">
                  <a16:creationId xmlns:a16="http://schemas.microsoft.com/office/drawing/2014/main" id="{323AD430-37C5-1FA0-7C4B-C85B45EAD42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9" name="Skupina 438">
            <a:extLst>
              <a:ext uri="{FF2B5EF4-FFF2-40B4-BE49-F238E27FC236}">
                <a16:creationId xmlns:a16="http://schemas.microsoft.com/office/drawing/2014/main" id="{72093CC1-993C-F1B5-91B8-5546A9FED339}"/>
              </a:ext>
            </a:extLst>
          </p:cNvPr>
          <p:cNvGrpSpPr/>
          <p:nvPr/>
        </p:nvGrpSpPr>
        <p:grpSpPr>
          <a:xfrm>
            <a:off x="8409384" y="1606600"/>
            <a:ext cx="288032" cy="166216"/>
            <a:chOff x="5529064" y="2686720"/>
            <a:chExt cx="288032" cy="166216"/>
          </a:xfrm>
        </p:grpSpPr>
        <p:sp>
          <p:nvSpPr>
            <p:cNvPr id="440" name="Ovál 439">
              <a:extLst>
                <a:ext uri="{FF2B5EF4-FFF2-40B4-BE49-F238E27FC236}">
                  <a16:creationId xmlns:a16="http://schemas.microsoft.com/office/drawing/2014/main" id="{383C98BB-E61D-FCEA-EABE-F7371F11319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1" name="Přímá spojnice 440">
              <a:extLst>
                <a:ext uri="{FF2B5EF4-FFF2-40B4-BE49-F238E27FC236}">
                  <a16:creationId xmlns:a16="http://schemas.microsoft.com/office/drawing/2014/main" id="{119C6365-0DD5-9016-ADEB-966B5941143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Přímá spojnice 441">
              <a:extLst>
                <a:ext uri="{FF2B5EF4-FFF2-40B4-BE49-F238E27FC236}">
                  <a16:creationId xmlns:a16="http://schemas.microsoft.com/office/drawing/2014/main" id="{6FE01B06-1EE8-202A-A0E3-D3E0612D617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Přímá spojnice 442">
              <a:extLst>
                <a:ext uri="{FF2B5EF4-FFF2-40B4-BE49-F238E27FC236}">
                  <a16:creationId xmlns:a16="http://schemas.microsoft.com/office/drawing/2014/main" id="{7F994450-8DC6-553E-561D-7DD544DB871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5" name="Skupina 444">
            <a:extLst>
              <a:ext uri="{FF2B5EF4-FFF2-40B4-BE49-F238E27FC236}">
                <a16:creationId xmlns:a16="http://schemas.microsoft.com/office/drawing/2014/main" id="{0DB8CFB1-FE88-4BEE-AAEA-F2FAAF207849}"/>
              </a:ext>
            </a:extLst>
          </p:cNvPr>
          <p:cNvGrpSpPr/>
          <p:nvPr/>
        </p:nvGrpSpPr>
        <p:grpSpPr>
          <a:xfrm>
            <a:off x="8265368" y="1606600"/>
            <a:ext cx="288032" cy="166216"/>
            <a:chOff x="5529064" y="2686720"/>
            <a:chExt cx="288032" cy="166216"/>
          </a:xfrm>
        </p:grpSpPr>
        <p:sp>
          <p:nvSpPr>
            <p:cNvPr id="446" name="Ovál 445">
              <a:extLst>
                <a:ext uri="{FF2B5EF4-FFF2-40B4-BE49-F238E27FC236}">
                  <a16:creationId xmlns:a16="http://schemas.microsoft.com/office/drawing/2014/main" id="{09B4E3D3-C53D-74CB-25A3-F3BCB3A0F9B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47" name="Přímá spojnice 446">
              <a:extLst>
                <a:ext uri="{FF2B5EF4-FFF2-40B4-BE49-F238E27FC236}">
                  <a16:creationId xmlns:a16="http://schemas.microsoft.com/office/drawing/2014/main" id="{B6E708C3-D112-EBAD-9713-795056DC2BC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Přímá spojnice 447">
              <a:extLst>
                <a:ext uri="{FF2B5EF4-FFF2-40B4-BE49-F238E27FC236}">
                  <a16:creationId xmlns:a16="http://schemas.microsoft.com/office/drawing/2014/main" id="{6454A81A-3D3E-47C4-DF86-F21734C196D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Přímá spojnice 448">
              <a:extLst>
                <a:ext uri="{FF2B5EF4-FFF2-40B4-BE49-F238E27FC236}">
                  <a16:creationId xmlns:a16="http://schemas.microsoft.com/office/drawing/2014/main" id="{7AB4C270-5928-26B2-9DEF-B3345ABDB7F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Skupina 456">
            <a:extLst>
              <a:ext uri="{FF2B5EF4-FFF2-40B4-BE49-F238E27FC236}">
                <a16:creationId xmlns:a16="http://schemas.microsoft.com/office/drawing/2014/main" id="{423A41A6-938D-B135-AD06-195B9F945BA7}"/>
              </a:ext>
            </a:extLst>
          </p:cNvPr>
          <p:cNvGrpSpPr/>
          <p:nvPr/>
        </p:nvGrpSpPr>
        <p:grpSpPr>
          <a:xfrm>
            <a:off x="7761312" y="1700808"/>
            <a:ext cx="144016" cy="720080"/>
            <a:chOff x="3440832" y="1988840"/>
            <a:chExt cx="144016" cy="720080"/>
          </a:xfrm>
        </p:grpSpPr>
        <p:sp>
          <p:nvSpPr>
            <p:cNvPr id="458" name="Obdélník 457">
              <a:extLst>
                <a:ext uri="{FF2B5EF4-FFF2-40B4-BE49-F238E27FC236}">
                  <a16:creationId xmlns:a16="http://schemas.microsoft.com/office/drawing/2014/main" id="{D14F00CD-B584-DA21-5272-F5099F3DD463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59" name="Přímá spojnice 458">
              <a:extLst>
                <a:ext uri="{FF2B5EF4-FFF2-40B4-BE49-F238E27FC236}">
                  <a16:creationId xmlns:a16="http://schemas.microsoft.com/office/drawing/2014/main" id="{0D9B2B98-145F-718D-8B53-B21CA680B89A}"/>
                </a:ext>
              </a:extLst>
            </p:cNvPr>
            <p:cNvCxnSpPr>
              <a:endCxn id="45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Přímá spojnice 459">
              <a:extLst>
                <a:ext uri="{FF2B5EF4-FFF2-40B4-BE49-F238E27FC236}">
                  <a16:creationId xmlns:a16="http://schemas.microsoft.com/office/drawing/2014/main" id="{236C538F-2B12-84F5-EEFC-36B65F47C14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Skupina 460">
            <a:extLst>
              <a:ext uri="{FF2B5EF4-FFF2-40B4-BE49-F238E27FC236}">
                <a16:creationId xmlns:a16="http://schemas.microsoft.com/office/drawing/2014/main" id="{6F57B106-C219-FD27-B8FC-CD37DFF5ED8A}"/>
              </a:ext>
            </a:extLst>
          </p:cNvPr>
          <p:cNvGrpSpPr/>
          <p:nvPr/>
        </p:nvGrpSpPr>
        <p:grpSpPr>
          <a:xfrm>
            <a:off x="7905328" y="1700808"/>
            <a:ext cx="144016" cy="720080"/>
            <a:chOff x="3440832" y="1988840"/>
            <a:chExt cx="144016" cy="720080"/>
          </a:xfrm>
        </p:grpSpPr>
        <p:sp>
          <p:nvSpPr>
            <p:cNvPr id="462" name="Obdélník 461">
              <a:extLst>
                <a:ext uri="{FF2B5EF4-FFF2-40B4-BE49-F238E27FC236}">
                  <a16:creationId xmlns:a16="http://schemas.microsoft.com/office/drawing/2014/main" id="{E72456FD-C8DF-A537-3DBE-A83FE8FD76FF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3" name="Přímá spojnice 462">
              <a:extLst>
                <a:ext uri="{FF2B5EF4-FFF2-40B4-BE49-F238E27FC236}">
                  <a16:creationId xmlns:a16="http://schemas.microsoft.com/office/drawing/2014/main" id="{4CCA2E65-E585-1465-3225-1C2CE723D489}"/>
                </a:ext>
              </a:extLst>
            </p:cNvPr>
            <p:cNvCxnSpPr>
              <a:endCxn id="46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Přímá spojnice 463">
              <a:extLst>
                <a:ext uri="{FF2B5EF4-FFF2-40B4-BE49-F238E27FC236}">
                  <a16:creationId xmlns:a16="http://schemas.microsoft.com/office/drawing/2014/main" id="{F3FCC64E-D408-46B6-2519-E12F67397A2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Skupina 464">
            <a:extLst>
              <a:ext uri="{FF2B5EF4-FFF2-40B4-BE49-F238E27FC236}">
                <a16:creationId xmlns:a16="http://schemas.microsoft.com/office/drawing/2014/main" id="{912CB59D-D565-47E4-067D-5945C3ECEE72}"/>
              </a:ext>
            </a:extLst>
          </p:cNvPr>
          <p:cNvGrpSpPr/>
          <p:nvPr/>
        </p:nvGrpSpPr>
        <p:grpSpPr>
          <a:xfrm>
            <a:off x="8049344" y="1700808"/>
            <a:ext cx="144016" cy="720080"/>
            <a:chOff x="3440832" y="1988840"/>
            <a:chExt cx="144016" cy="720080"/>
          </a:xfrm>
        </p:grpSpPr>
        <p:sp>
          <p:nvSpPr>
            <p:cNvPr id="466" name="Obdélník 465">
              <a:extLst>
                <a:ext uri="{FF2B5EF4-FFF2-40B4-BE49-F238E27FC236}">
                  <a16:creationId xmlns:a16="http://schemas.microsoft.com/office/drawing/2014/main" id="{0D85DD37-C4DA-17B2-3CAA-9E4BEAC1F627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67" name="Přímá spojnice 466">
              <a:extLst>
                <a:ext uri="{FF2B5EF4-FFF2-40B4-BE49-F238E27FC236}">
                  <a16:creationId xmlns:a16="http://schemas.microsoft.com/office/drawing/2014/main" id="{A912E852-38E3-7CD1-63D6-D56ED277821D}"/>
                </a:ext>
              </a:extLst>
            </p:cNvPr>
            <p:cNvCxnSpPr>
              <a:endCxn id="46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Přímá spojnice 467">
              <a:extLst>
                <a:ext uri="{FF2B5EF4-FFF2-40B4-BE49-F238E27FC236}">
                  <a16:creationId xmlns:a16="http://schemas.microsoft.com/office/drawing/2014/main" id="{131DF604-3533-F86D-EC15-8CA929CD1C6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Skupina 468">
            <a:extLst>
              <a:ext uri="{FF2B5EF4-FFF2-40B4-BE49-F238E27FC236}">
                <a16:creationId xmlns:a16="http://schemas.microsoft.com/office/drawing/2014/main" id="{1727079F-E431-8112-3F9F-6156A2DD43A3}"/>
              </a:ext>
            </a:extLst>
          </p:cNvPr>
          <p:cNvGrpSpPr/>
          <p:nvPr/>
        </p:nvGrpSpPr>
        <p:grpSpPr>
          <a:xfrm>
            <a:off x="8193360" y="1700808"/>
            <a:ext cx="144016" cy="720080"/>
            <a:chOff x="3440832" y="1988840"/>
            <a:chExt cx="144016" cy="720080"/>
          </a:xfrm>
        </p:grpSpPr>
        <p:sp>
          <p:nvSpPr>
            <p:cNvPr id="470" name="Obdélník 469">
              <a:extLst>
                <a:ext uri="{FF2B5EF4-FFF2-40B4-BE49-F238E27FC236}">
                  <a16:creationId xmlns:a16="http://schemas.microsoft.com/office/drawing/2014/main" id="{C2ADA61B-85C0-D3A1-AA6A-385B4B528E9B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1" name="Přímá spojnice 470">
              <a:extLst>
                <a:ext uri="{FF2B5EF4-FFF2-40B4-BE49-F238E27FC236}">
                  <a16:creationId xmlns:a16="http://schemas.microsoft.com/office/drawing/2014/main" id="{13990F8F-CA04-4227-65A8-0138333BFBD7}"/>
                </a:ext>
              </a:extLst>
            </p:cNvPr>
            <p:cNvCxnSpPr>
              <a:endCxn id="470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Přímá spojnice 471">
              <a:extLst>
                <a:ext uri="{FF2B5EF4-FFF2-40B4-BE49-F238E27FC236}">
                  <a16:creationId xmlns:a16="http://schemas.microsoft.com/office/drawing/2014/main" id="{A4196D9C-C07A-31AB-07C0-89FDD967202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3" name="Skupina 472">
            <a:extLst>
              <a:ext uri="{FF2B5EF4-FFF2-40B4-BE49-F238E27FC236}">
                <a16:creationId xmlns:a16="http://schemas.microsoft.com/office/drawing/2014/main" id="{D8DFA5F0-5BED-144C-4B16-E987D72CB3B5}"/>
              </a:ext>
            </a:extLst>
          </p:cNvPr>
          <p:cNvGrpSpPr/>
          <p:nvPr/>
        </p:nvGrpSpPr>
        <p:grpSpPr>
          <a:xfrm>
            <a:off x="8481392" y="1700808"/>
            <a:ext cx="144016" cy="720080"/>
            <a:chOff x="3440832" y="1988840"/>
            <a:chExt cx="144016" cy="720080"/>
          </a:xfrm>
        </p:grpSpPr>
        <p:sp>
          <p:nvSpPr>
            <p:cNvPr id="474" name="Obdélník 473">
              <a:extLst>
                <a:ext uri="{FF2B5EF4-FFF2-40B4-BE49-F238E27FC236}">
                  <a16:creationId xmlns:a16="http://schemas.microsoft.com/office/drawing/2014/main" id="{C578A729-6E8D-F585-2C1A-D791C251396E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5" name="Přímá spojnice 474">
              <a:extLst>
                <a:ext uri="{FF2B5EF4-FFF2-40B4-BE49-F238E27FC236}">
                  <a16:creationId xmlns:a16="http://schemas.microsoft.com/office/drawing/2014/main" id="{852D5CCB-38D0-561C-EAB9-DD97A56127A9}"/>
                </a:ext>
              </a:extLst>
            </p:cNvPr>
            <p:cNvCxnSpPr>
              <a:endCxn id="47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Přímá spojnice 475">
              <a:extLst>
                <a:ext uri="{FF2B5EF4-FFF2-40B4-BE49-F238E27FC236}">
                  <a16:creationId xmlns:a16="http://schemas.microsoft.com/office/drawing/2014/main" id="{490FE71D-4E35-AB3B-88B5-98F5180C29E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7" name="Skupina 476">
            <a:extLst>
              <a:ext uri="{FF2B5EF4-FFF2-40B4-BE49-F238E27FC236}">
                <a16:creationId xmlns:a16="http://schemas.microsoft.com/office/drawing/2014/main" id="{DA8C651B-F2C1-3D0F-4647-9141584076BD}"/>
              </a:ext>
            </a:extLst>
          </p:cNvPr>
          <p:cNvGrpSpPr/>
          <p:nvPr/>
        </p:nvGrpSpPr>
        <p:grpSpPr>
          <a:xfrm>
            <a:off x="8337376" y="1700808"/>
            <a:ext cx="144016" cy="720080"/>
            <a:chOff x="3440832" y="1988840"/>
            <a:chExt cx="144016" cy="720080"/>
          </a:xfrm>
        </p:grpSpPr>
        <p:sp>
          <p:nvSpPr>
            <p:cNvPr id="478" name="Obdélník 477">
              <a:extLst>
                <a:ext uri="{FF2B5EF4-FFF2-40B4-BE49-F238E27FC236}">
                  <a16:creationId xmlns:a16="http://schemas.microsoft.com/office/drawing/2014/main" id="{532BC404-8F8E-B44A-214E-45AFCF9957A1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79" name="Přímá spojnice 478">
              <a:extLst>
                <a:ext uri="{FF2B5EF4-FFF2-40B4-BE49-F238E27FC236}">
                  <a16:creationId xmlns:a16="http://schemas.microsoft.com/office/drawing/2014/main" id="{81B59795-95E8-834F-47A9-0D740E784CF8}"/>
                </a:ext>
              </a:extLst>
            </p:cNvPr>
            <p:cNvCxnSpPr>
              <a:endCxn id="478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Přímá spojnice 479">
              <a:extLst>
                <a:ext uri="{FF2B5EF4-FFF2-40B4-BE49-F238E27FC236}">
                  <a16:creationId xmlns:a16="http://schemas.microsoft.com/office/drawing/2014/main" id="{671B505D-B7E9-F777-D94A-085C705A7E04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Skupina 480">
            <a:extLst>
              <a:ext uri="{FF2B5EF4-FFF2-40B4-BE49-F238E27FC236}">
                <a16:creationId xmlns:a16="http://schemas.microsoft.com/office/drawing/2014/main" id="{935EF748-BE97-DDD8-6F0B-D91BF52BCE45}"/>
              </a:ext>
            </a:extLst>
          </p:cNvPr>
          <p:cNvGrpSpPr/>
          <p:nvPr/>
        </p:nvGrpSpPr>
        <p:grpSpPr>
          <a:xfrm>
            <a:off x="8625408" y="1700808"/>
            <a:ext cx="144016" cy="720080"/>
            <a:chOff x="3440832" y="1988840"/>
            <a:chExt cx="144016" cy="720080"/>
          </a:xfrm>
        </p:grpSpPr>
        <p:sp>
          <p:nvSpPr>
            <p:cNvPr id="482" name="Obdélník 481">
              <a:extLst>
                <a:ext uri="{FF2B5EF4-FFF2-40B4-BE49-F238E27FC236}">
                  <a16:creationId xmlns:a16="http://schemas.microsoft.com/office/drawing/2014/main" id="{D69C28DC-E694-3660-5DC8-C2C4688F23D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3" name="Přímá spojnice 482">
              <a:extLst>
                <a:ext uri="{FF2B5EF4-FFF2-40B4-BE49-F238E27FC236}">
                  <a16:creationId xmlns:a16="http://schemas.microsoft.com/office/drawing/2014/main" id="{FB905993-9293-FC35-41F1-6AD988A40EEB}"/>
                </a:ext>
              </a:extLst>
            </p:cNvPr>
            <p:cNvCxnSpPr>
              <a:endCxn id="482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Přímá spojnice 483">
              <a:extLst>
                <a:ext uri="{FF2B5EF4-FFF2-40B4-BE49-F238E27FC236}">
                  <a16:creationId xmlns:a16="http://schemas.microsoft.com/office/drawing/2014/main" id="{6816A368-F424-CECA-65AE-04B88F46638F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Skupina 484">
            <a:extLst>
              <a:ext uri="{FF2B5EF4-FFF2-40B4-BE49-F238E27FC236}">
                <a16:creationId xmlns:a16="http://schemas.microsoft.com/office/drawing/2014/main" id="{BFA2D5CC-4E71-682D-D068-BD45ADAC5F99}"/>
              </a:ext>
            </a:extLst>
          </p:cNvPr>
          <p:cNvGrpSpPr/>
          <p:nvPr/>
        </p:nvGrpSpPr>
        <p:grpSpPr>
          <a:xfrm>
            <a:off x="8769424" y="1700808"/>
            <a:ext cx="144016" cy="720080"/>
            <a:chOff x="3440832" y="1988840"/>
            <a:chExt cx="144016" cy="720080"/>
          </a:xfrm>
        </p:grpSpPr>
        <p:sp>
          <p:nvSpPr>
            <p:cNvPr id="486" name="Obdélník 485">
              <a:extLst>
                <a:ext uri="{FF2B5EF4-FFF2-40B4-BE49-F238E27FC236}">
                  <a16:creationId xmlns:a16="http://schemas.microsoft.com/office/drawing/2014/main" id="{3AB9243D-B46A-0F32-E078-21D77B119AD5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87" name="Přímá spojnice 486">
              <a:extLst>
                <a:ext uri="{FF2B5EF4-FFF2-40B4-BE49-F238E27FC236}">
                  <a16:creationId xmlns:a16="http://schemas.microsoft.com/office/drawing/2014/main" id="{6FEF2F63-004E-817B-9EF1-537368EC36BF}"/>
                </a:ext>
              </a:extLst>
            </p:cNvPr>
            <p:cNvCxnSpPr>
              <a:endCxn id="48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Přímá spojnice 487">
              <a:extLst>
                <a:ext uri="{FF2B5EF4-FFF2-40B4-BE49-F238E27FC236}">
                  <a16:creationId xmlns:a16="http://schemas.microsoft.com/office/drawing/2014/main" id="{21FD90F4-0644-20FD-315C-D530E4546D91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9" name="Skupina 488">
            <a:extLst>
              <a:ext uri="{FF2B5EF4-FFF2-40B4-BE49-F238E27FC236}">
                <a16:creationId xmlns:a16="http://schemas.microsoft.com/office/drawing/2014/main" id="{FAFD3E89-6C13-C8C0-EE37-695EA112F8B1}"/>
              </a:ext>
            </a:extLst>
          </p:cNvPr>
          <p:cNvGrpSpPr/>
          <p:nvPr/>
        </p:nvGrpSpPr>
        <p:grpSpPr>
          <a:xfrm>
            <a:off x="8553400" y="1606600"/>
            <a:ext cx="288032" cy="166216"/>
            <a:chOff x="5529064" y="2686720"/>
            <a:chExt cx="288032" cy="166216"/>
          </a:xfrm>
        </p:grpSpPr>
        <p:sp>
          <p:nvSpPr>
            <p:cNvPr id="490" name="Ovál 489">
              <a:extLst>
                <a:ext uri="{FF2B5EF4-FFF2-40B4-BE49-F238E27FC236}">
                  <a16:creationId xmlns:a16="http://schemas.microsoft.com/office/drawing/2014/main" id="{6E65C572-2372-6B23-8E66-DBC4F0A371D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1" name="Přímá spojnice 490">
              <a:extLst>
                <a:ext uri="{FF2B5EF4-FFF2-40B4-BE49-F238E27FC236}">
                  <a16:creationId xmlns:a16="http://schemas.microsoft.com/office/drawing/2014/main" id="{6AFE1503-CB85-ACA5-F0CD-5ED27654F63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Přímá spojnice 491">
              <a:extLst>
                <a:ext uri="{FF2B5EF4-FFF2-40B4-BE49-F238E27FC236}">
                  <a16:creationId xmlns:a16="http://schemas.microsoft.com/office/drawing/2014/main" id="{FC820CC7-BC06-74AE-5725-59CDB920972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Přímá spojnice 492">
              <a:extLst>
                <a:ext uri="{FF2B5EF4-FFF2-40B4-BE49-F238E27FC236}">
                  <a16:creationId xmlns:a16="http://schemas.microsoft.com/office/drawing/2014/main" id="{DFAEA2F2-9211-8EA3-71C4-FAAD86B548B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0" name="Skupina 499">
            <a:extLst>
              <a:ext uri="{FF2B5EF4-FFF2-40B4-BE49-F238E27FC236}">
                <a16:creationId xmlns:a16="http://schemas.microsoft.com/office/drawing/2014/main" id="{AF060E10-BC75-A7F7-03E0-0E6CB8559170}"/>
              </a:ext>
            </a:extLst>
          </p:cNvPr>
          <p:cNvGrpSpPr/>
          <p:nvPr/>
        </p:nvGrpSpPr>
        <p:grpSpPr>
          <a:xfrm>
            <a:off x="7689304" y="742504"/>
            <a:ext cx="288032" cy="166216"/>
            <a:chOff x="5529064" y="2686720"/>
            <a:chExt cx="288032" cy="166216"/>
          </a:xfrm>
        </p:grpSpPr>
        <p:sp>
          <p:nvSpPr>
            <p:cNvPr id="501" name="Ovál 500">
              <a:extLst>
                <a:ext uri="{FF2B5EF4-FFF2-40B4-BE49-F238E27FC236}">
                  <a16:creationId xmlns:a16="http://schemas.microsoft.com/office/drawing/2014/main" id="{156CDC55-646F-3E3D-A4AE-7A57459731A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02" name="Přímá spojnice 501">
              <a:extLst>
                <a:ext uri="{FF2B5EF4-FFF2-40B4-BE49-F238E27FC236}">
                  <a16:creationId xmlns:a16="http://schemas.microsoft.com/office/drawing/2014/main" id="{1ABCF6E8-B3E1-CA92-D302-CF8E1F4BC2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Přímá spojnice 502">
              <a:extLst>
                <a:ext uri="{FF2B5EF4-FFF2-40B4-BE49-F238E27FC236}">
                  <a16:creationId xmlns:a16="http://schemas.microsoft.com/office/drawing/2014/main" id="{C25031D3-992E-9D59-B95E-27F71268A63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Přímá spojnice 503">
              <a:extLst>
                <a:ext uri="{FF2B5EF4-FFF2-40B4-BE49-F238E27FC236}">
                  <a16:creationId xmlns:a16="http://schemas.microsoft.com/office/drawing/2014/main" id="{A30F2203-E98D-5C13-7902-C26EBFB793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6" name="Přímá spojnice 505">
            <a:extLst>
              <a:ext uri="{FF2B5EF4-FFF2-40B4-BE49-F238E27FC236}">
                <a16:creationId xmlns:a16="http://schemas.microsoft.com/office/drawing/2014/main" id="{10D89BDC-E48A-F429-0054-418257E34442}"/>
              </a:ext>
            </a:extLst>
          </p:cNvPr>
          <p:cNvCxnSpPr>
            <a:cxnSpLocks/>
          </p:cNvCxnSpPr>
          <p:nvPr/>
        </p:nvCxnSpPr>
        <p:spPr>
          <a:xfrm flipV="1">
            <a:off x="7833320" y="764704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Přímá spojnice 507">
            <a:extLst>
              <a:ext uri="{FF2B5EF4-FFF2-40B4-BE49-F238E27FC236}">
                <a16:creationId xmlns:a16="http://schemas.microsoft.com/office/drawing/2014/main" id="{F15157A5-FA51-E895-DCE4-CB194C835875}"/>
              </a:ext>
            </a:extLst>
          </p:cNvPr>
          <p:cNvCxnSpPr>
            <a:cxnSpLocks/>
          </p:cNvCxnSpPr>
          <p:nvPr/>
        </p:nvCxnSpPr>
        <p:spPr>
          <a:xfrm flipV="1">
            <a:off x="7833320" y="24208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Přímá spojnice 509">
            <a:extLst>
              <a:ext uri="{FF2B5EF4-FFF2-40B4-BE49-F238E27FC236}">
                <a16:creationId xmlns:a16="http://schemas.microsoft.com/office/drawing/2014/main" id="{D40BA5C8-487C-06CD-3E5A-BAB0B5572446}"/>
              </a:ext>
            </a:extLst>
          </p:cNvPr>
          <p:cNvCxnSpPr>
            <a:cxnSpLocks/>
          </p:cNvCxnSpPr>
          <p:nvPr/>
        </p:nvCxnSpPr>
        <p:spPr>
          <a:xfrm flipV="1">
            <a:off x="7977336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Přímá spojnice 511">
            <a:extLst>
              <a:ext uri="{FF2B5EF4-FFF2-40B4-BE49-F238E27FC236}">
                <a16:creationId xmlns:a16="http://schemas.microsoft.com/office/drawing/2014/main" id="{B38AEBAF-60D9-37D1-0CC2-3F099E07EC53}"/>
              </a:ext>
            </a:extLst>
          </p:cNvPr>
          <p:cNvCxnSpPr>
            <a:cxnSpLocks/>
          </p:cNvCxnSpPr>
          <p:nvPr/>
        </p:nvCxnSpPr>
        <p:spPr>
          <a:xfrm flipV="1">
            <a:off x="8121352" y="242088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" name="Přímá spojnice 513">
            <a:extLst>
              <a:ext uri="{FF2B5EF4-FFF2-40B4-BE49-F238E27FC236}">
                <a16:creationId xmlns:a16="http://schemas.microsoft.com/office/drawing/2014/main" id="{C00CC261-D884-14B0-88B8-9849BC4F3A36}"/>
              </a:ext>
            </a:extLst>
          </p:cNvPr>
          <p:cNvCxnSpPr>
            <a:cxnSpLocks/>
          </p:cNvCxnSpPr>
          <p:nvPr/>
        </p:nvCxnSpPr>
        <p:spPr>
          <a:xfrm flipV="1">
            <a:off x="8409384" y="2420888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Přímá spojnice 514">
            <a:extLst>
              <a:ext uri="{FF2B5EF4-FFF2-40B4-BE49-F238E27FC236}">
                <a16:creationId xmlns:a16="http://schemas.microsoft.com/office/drawing/2014/main" id="{A4BBAA1E-A518-1A69-F762-8D29E55EC2F3}"/>
              </a:ext>
            </a:extLst>
          </p:cNvPr>
          <p:cNvCxnSpPr>
            <a:cxnSpLocks/>
          </p:cNvCxnSpPr>
          <p:nvPr/>
        </p:nvCxnSpPr>
        <p:spPr>
          <a:xfrm flipV="1">
            <a:off x="8265368" y="242088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Přímá spojnice 517">
            <a:extLst>
              <a:ext uri="{FF2B5EF4-FFF2-40B4-BE49-F238E27FC236}">
                <a16:creationId xmlns:a16="http://schemas.microsoft.com/office/drawing/2014/main" id="{070F1564-E6EB-082D-0BE3-707F4D7FE26B}"/>
              </a:ext>
            </a:extLst>
          </p:cNvPr>
          <p:cNvCxnSpPr>
            <a:cxnSpLocks/>
          </p:cNvCxnSpPr>
          <p:nvPr/>
        </p:nvCxnSpPr>
        <p:spPr>
          <a:xfrm flipV="1">
            <a:off x="8553400" y="2420888"/>
            <a:ext cx="0" cy="2160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Přímá spojnice 519">
            <a:extLst>
              <a:ext uri="{FF2B5EF4-FFF2-40B4-BE49-F238E27FC236}">
                <a16:creationId xmlns:a16="http://schemas.microsoft.com/office/drawing/2014/main" id="{192640B4-CA7F-7262-3542-7D82E206B834}"/>
              </a:ext>
            </a:extLst>
          </p:cNvPr>
          <p:cNvCxnSpPr>
            <a:cxnSpLocks/>
          </p:cNvCxnSpPr>
          <p:nvPr/>
        </p:nvCxnSpPr>
        <p:spPr>
          <a:xfrm flipV="1">
            <a:off x="8697416" y="2420888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Přímá spojnice 520">
            <a:extLst>
              <a:ext uri="{FF2B5EF4-FFF2-40B4-BE49-F238E27FC236}">
                <a16:creationId xmlns:a16="http://schemas.microsoft.com/office/drawing/2014/main" id="{5D83C9DC-1579-8874-A251-0A1CB45A93A7}"/>
              </a:ext>
            </a:extLst>
          </p:cNvPr>
          <p:cNvCxnSpPr>
            <a:cxnSpLocks/>
          </p:cNvCxnSpPr>
          <p:nvPr/>
        </p:nvCxnSpPr>
        <p:spPr>
          <a:xfrm flipV="1">
            <a:off x="8841432" y="2420888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Přímá spojnice 524">
            <a:extLst>
              <a:ext uri="{FF2B5EF4-FFF2-40B4-BE49-F238E27FC236}">
                <a16:creationId xmlns:a16="http://schemas.microsoft.com/office/drawing/2014/main" id="{21807C3B-277F-A716-E243-54BEDEB20C6D}"/>
              </a:ext>
            </a:extLst>
          </p:cNvPr>
          <p:cNvCxnSpPr>
            <a:cxnSpLocks/>
            <a:endCxn id="631" idx="2"/>
          </p:cNvCxnSpPr>
          <p:nvPr/>
        </p:nvCxnSpPr>
        <p:spPr>
          <a:xfrm flipV="1">
            <a:off x="7545288" y="2780348"/>
            <a:ext cx="49561" cy="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Přímá spojnice 525">
            <a:extLst>
              <a:ext uri="{FF2B5EF4-FFF2-40B4-BE49-F238E27FC236}">
                <a16:creationId xmlns:a16="http://schemas.microsoft.com/office/drawing/2014/main" id="{DCE38800-D809-6352-D1E5-27D6A57B0CA0}"/>
              </a:ext>
            </a:extLst>
          </p:cNvPr>
          <p:cNvCxnSpPr>
            <a:cxnSpLocks/>
          </p:cNvCxnSpPr>
          <p:nvPr/>
        </p:nvCxnSpPr>
        <p:spPr>
          <a:xfrm>
            <a:off x="7473280" y="31409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Přímá spojnice 526">
            <a:extLst>
              <a:ext uri="{FF2B5EF4-FFF2-40B4-BE49-F238E27FC236}">
                <a16:creationId xmlns:a16="http://schemas.microsoft.com/office/drawing/2014/main" id="{F51AD80F-DC99-3626-038E-C5B44718074D}"/>
              </a:ext>
            </a:extLst>
          </p:cNvPr>
          <p:cNvCxnSpPr/>
          <p:nvPr/>
        </p:nvCxnSpPr>
        <p:spPr>
          <a:xfrm>
            <a:off x="7473280" y="35010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Přímá spojnice 527">
            <a:extLst>
              <a:ext uri="{FF2B5EF4-FFF2-40B4-BE49-F238E27FC236}">
                <a16:creationId xmlns:a16="http://schemas.microsoft.com/office/drawing/2014/main" id="{A79C2E45-53CC-F701-14DA-6CD40BDC081E}"/>
              </a:ext>
            </a:extLst>
          </p:cNvPr>
          <p:cNvCxnSpPr>
            <a:cxnSpLocks/>
            <a:endCxn id="376" idx="1"/>
          </p:cNvCxnSpPr>
          <p:nvPr/>
        </p:nvCxnSpPr>
        <p:spPr>
          <a:xfrm>
            <a:off x="7473280" y="386104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Přímá spojnice 528">
            <a:extLst>
              <a:ext uri="{FF2B5EF4-FFF2-40B4-BE49-F238E27FC236}">
                <a16:creationId xmlns:a16="http://schemas.microsoft.com/office/drawing/2014/main" id="{644EA21E-D381-D93F-F6F1-DDCEFD649FC0}"/>
              </a:ext>
            </a:extLst>
          </p:cNvPr>
          <p:cNvCxnSpPr/>
          <p:nvPr/>
        </p:nvCxnSpPr>
        <p:spPr>
          <a:xfrm>
            <a:off x="7473280" y="422108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Přímá spojnice 529">
            <a:extLst>
              <a:ext uri="{FF2B5EF4-FFF2-40B4-BE49-F238E27FC236}">
                <a16:creationId xmlns:a16="http://schemas.microsoft.com/office/drawing/2014/main" id="{93173916-7F8F-E9A6-1910-39B9E60BC188}"/>
              </a:ext>
            </a:extLst>
          </p:cNvPr>
          <p:cNvCxnSpPr/>
          <p:nvPr/>
        </p:nvCxnSpPr>
        <p:spPr>
          <a:xfrm>
            <a:off x="7473280" y="458112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Přímá spojnice 530">
            <a:extLst>
              <a:ext uri="{FF2B5EF4-FFF2-40B4-BE49-F238E27FC236}">
                <a16:creationId xmlns:a16="http://schemas.microsoft.com/office/drawing/2014/main" id="{AD4F4BE6-9D15-9D32-E478-BB40A0FFCD82}"/>
              </a:ext>
            </a:extLst>
          </p:cNvPr>
          <p:cNvCxnSpPr>
            <a:cxnSpLocks/>
            <a:endCxn id="313" idx="3"/>
          </p:cNvCxnSpPr>
          <p:nvPr/>
        </p:nvCxnSpPr>
        <p:spPr>
          <a:xfrm>
            <a:off x="7473280" y="530120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Přímá spojnice 531">
            <a:extLst>
              <a:ext uri="{FF2B5EF4-FFF2-40B4-BE49-F238E27FC236}">
                <a16:creationId xmlns:a16="http://schemas.microsoft.com/office/drawing/2014/main" id="{E2B5E5E7-8BFF-EE64-B365-861F5224BCA0}"/>
              </a:ext>
            </a:extLst>
          </p:cNvPr>
          <p:cNvCxnSpPr/>
          <p:nvPr/>
        </p:nvCxnSpPr>
        <p:spPr>
          <a:xfrm>
            <a:off x="7473280" y="494116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9" name="Skupina 538">
            <a:extLst>
              <a:ext uri="{FF2B5EF4-FFF2-40B4-BE49-F238E27FC236}">
                <a16:creationId xmlns:a16="http://schemas.microsoft.com/office/drawing/2014/main" id="{CB2C33E8-D9FF-B5FA-5981-FDE574C8E27F}"/>
              </a:ext>
            </a:extLst>
          </p:cNvPr>
          <p:cNvGrpSpPr/>
          <p:nvPr/>
        </p:nvGrpSpPr>
        <p:grpSpPr>
          <a:xfrm>
            <a:off x="7833320" y="2996952"/>
            <a:ext cx="288032" cy="167536"/>
            <a:chOff x="5529064" y="2564904"/>
            <a:chExt cx="288032" cy="167536"/>
          </a:xfrm>
        </p:grpSpPr>
        <p:sp>
          <p:nvSpPr>
            <p:cNvPr id="540" name="Ovál 539">
              <a:extLst>
                <a:ext uri="{FF2B5EF4-FFF2-40B4-BE49-F238E27FC236}">
                  <a16:creationId xmlns:a16="http://schemas.microsoft.com/office/drawing/2014/main" id="{D36215C7-040D-57FA-53E3-24448DAC276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1" name="Přímá spojnice 540">
              <a:extLst>
                <a:ext uri="{FF2B5EF4-FFF2-40B4-BE49-F238E27FC236}">
                  <a16:creationId xmlns:a16="http://schemas.microsoft.com/office/drawing/2014/main" id="{ED4A78E7-63C1-5000-5ABF-229AF32A247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Přímá spojnice 542">
              <a:extLst>
                <a:ext uri="{FF2B5EF4-FFF2-40B4-BE49-F238E27FC236}">
                  <a16:creationId xmlns:a16="http://schemas.microsoft.com/office/drawing/2014/main" id="{D73102AF-F7B8-1514-99A3-390B6592B77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Přímá spojnice 543">
              <a:extLst>
                <a:ext uri="{FF2B5EF4-FFF2-40B4-BE49-F238E27FC236}">
                  <a16:creationId xmlns:a16="http://schemas.microsoft.com/office/drawing/2014/main" id="{67B3C038-2A64-667F-502C-B4BB057A405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5" name="Skupina 544">
            <a:extLst>
              <a:ext uri="{FF2B5EF4-FFF2-40B4-BE49-F238E27FC236}">
                <a16:creationId xmlns:a16="http://schemas.microsoft.com/office/drawing/2014/main" id="{B14F3895-D134-C033-095F-DF053291F25A}"/>
              </a:ext>
            </a:extLst>
          </p:cNvPr>
          <p:cNvGrpSpPr/>
          <p:nvPr/>
        </p:nvGrpSpPr>
        <p:grpSpPr>
          <a:xfrm>
            <a:off x="7977336" y="3356992"/>
            <a:ext cx="288032" cy="167536"/>
            <a:chOff x="5529064" y="2564904"/>
            <a:chExt cx="288032" cy="167536"/>
          </a:xfrm>
        </p:grpSpPr>
        <p:sp>
          <p:nvSpPr>
            <p:cNvPr id="546" name="Ovál 545">
              <a:extLst>
                <a:ext uri="{FF2B5EF4-FFF2-40B4-BE49-F238E27FC236}">
                  <a16:creationId xmlns:a16="http://schemas.microsoft.com/office/drawing/2014/main" id="{F43CE87F-83CC-174D-7F10-90C85BC333E0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47" name="Přímá spojnice 546">
              <a:extLst>
                <a:ext uri="{FF2B5EF4-FFF2-40B4-BE49-F238E27FC236}">
                  <a16:creationId xmlns:a16="http://schemas.microsoft.com/office/drawing/2014/main" id="{C27ABF5E-0640-D064-BA32-B58EF2A9CE5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Přímá spojnice 548">
              <a:extLst>
                <a:ext uri="{FF2B5EF4-FFF2-40B4-BE49-F238E27FC236}">
                  <a16:creationId xmlns:a16="http://schemas.microsoft.com/office/drawing/2014/main" id="{309C4D81-DD70-D1A1-EDC9-8289A9476FC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Přímá spojnice 549">
              <a:extLst>
                <a:ext uri="{FF2B5EF4-FFF2-40B4-BE49-F238E27FC236}">
                  <a16:creationId xmlns:a16="http://schemas.microsoft.com/office/drawing/2014/main" id="{30BDD098-4B8E-C7EE-EF7B-4CBBF92D0B3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1" name="Skupina 550">
            <a:extLst>
              <a:ext uri="{FF2B5EF4-FFF2-40B4-BE49-F238E27FC236}">
                <a16:creationId xmlns:a16="http://schemas.microsoft.com/office/drawing/2014/main" id="{C536C6F2-CFC0-2D82-BB36-F9AF222739F3}"/>
              </a:ext>
            </a:extLst>
          </p:cNvPr>
          <p:cNvGrpSpPr/>
          <p:nvPr/>
        </p:nvGrpSpPr>
        <p:grpSpPr>
          <a:xfrm>
            <a:off x="8121352" y="3717032"/>
            <a:ext cx="288032" cy="167536"/>
            <a:chOff x="5529064" y="2564904"/>
            <a:chExt cx="288032" cy="167536"/>
          </a:xfrm>
        </p:grpSpPr>
        <p:sp>
          <p:nvSpPr>
            <p:cNvPr id="552" name="Ovál 551">
              <a:extLst>
                <a:ext uri="{FF2B5EF4-FFF2-40B4-BE49-F238E27FC236}">
                  <a16:creationId xmlns:a16="http://schemas.microsoft.com/office/drawing/2014/main" id="{E17A2246-4204-1A29-76B2-23669B871E65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3" name="Přímá spojnice 552">
              <a:extLst>
                <a:ext uri="{FF2B5EF4-FFF2-40B4-BE49-F238E27FC236}">
                  <a16:creationId xmlns:a16="http://schemas.microsoft.com/office/drawing/2014/main" id="{8857F603-0767-AAC4-E1DC-6FB6464EC3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Přímá spojnice 554">
              <a:extLst>
                <a:ext uri="{FF2B5EF4-FFF2-40B4-BE49-F238E27FC236}">
                  <a16:creationId xmlns:a16="http://schemas.microsoft.com/office/drawing/2014/main" id="{62EA9BF6-3FE7-05DA-C833-45C831014C6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Přímá spojnice 555">
              <a:extLst>
                <a:ext uri="{FF2B5EF4-FFF2-40B4-BE49-F238E27FC236}">
                  <a16:creationId xmlns:a16="http://schemas.microsoft.com/office/drawing/2014/main" id="{046E87FD-F482-3198-4EC4-42EDBB38F5A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Skupina 556">
            <a:extLst>
              <a:ext uri="{FF2B5EF4-FFF2-40B4-BE49-F238E27FC236}">
                <a16:creationId xmlns:a16="http://schemas.microsoft.com/office/drawing/2014/main" id="{9F00A197-3236-D46C-9732-76C2CAE1A82B}"/>
              </a:ext>
            </a:extLst>
          </p:cNvPr>
          <p:cNvGrpSpPr/>
          <p:nvPr/>
        </p:nvGrpSpPr>
        <p:grpSpPr>
          <a:xfrm>
            <a:off x="8265368" y="4077072"/>
            <a:ext cx="288032" cy="167536"/>
            <a:chOff x="5529064" y="2564904"/>
            <a:chExt cx="288032" cy="167536"/>
          </a:xfrm>
        </p:grpSpPr>
        <p:sp>
          <p:nvSpPr>
            <p:cNvPr id="558" name="Ovál 557">
              <a:extLst>
                <a:ext uri="{FF2B5EF4-FFF2-40B4-BE49-F238E27FC236}">
                  <a16:creationId xmlns:a16="http://schemas.microsoft.com/office/drawing/2014/main" id="{C05EBC33-6FB0-9A5C-A490-90E8778FC3C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59" name="Přímá spojnice 558">
              <a:extLst>
                <a:ext uri="{FF2B5EF4-FFF2-40B4-BE49-F238E27FC236}">
                  <a16:creationId xmlns:a16="http://schemas.microsoft.com/office/drawing/2014/main" id="{1632679C-D6EE-4CEC-25F7-53EED870E97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Přímá spojnice 560">
              <a:extLst>
                <a:ext uri="{FF2B5EF4-FFF2-40B4-BE49-F238E27FC236}">
                  <a16:creationId xmlns:a16="http://schemas.microsoft.com/office/drawing/2014/main" id="{6BC08F02-A57F-0DFC-D9DB-23B6C5FAEB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Přímá spojnice 561">
              <a:extLst>
                <a:ext uri="{FF2B5EF4-FFF2-40B4-BE49-F238E27FC236}">
                  <a16:creationId xmlns:a16="http://schemas.microsoft.com/office/drawing/2014/main" id="{E755A16C-EEA5-ED1C-B43B-DC6E1F18425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Skupina 562">
            <a:extLst>
              <a:ext uri="{FF2B5EF4-FFF2-40B4-BE49-F238E27FC236}">
                <a16:creationId xmlns:a16="http://schemas.microsoft.com/office/drawing/2014/main" id="{9FC8429A-E8B7-1B6B-FBD2-98038BD01BD2}"/>
              </a:ext>
            </a:extLst>
          </p:cNvPr>
          <p:cNvGrpSpPr/>
          <p:nvPr/>
        </p:nvGrpSpPr>
        <p:grpSpPr>
          <a:xfrm>
            <a:off x="8409384" y="4437112"/>
            <a:ext cx="288032" cy="167536"/>
            <a:chOff x="5529064" y="2564904"/>
            <a:chExt cx="288032" cy="167536"/>
          </a:xfrm>
        </p:grpSpPr>
        <p:sp>
          <p:nvSpPr>
            <p:cNvPr id="564" name="Ovál 563">
              <a:extLst>
                <a:ext uri="{FF2B5EF4-FFF2-40B4-BE49-F238E27FC236}">
                  <a16:creationId xmlns:a16="http://schemas.microsoft.com/office/drawing/2014/main" id="{44BF52C3-2016-E802-EE29-C58AE40094D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65" name="Přímá spojnice 564">
              <a:extLst>
                <a:ext uri="{FF2B5EF4-FFF2-40B4-BE49-F238E27FC236}">
                  <a16:creationId xmlns:a16="http://schemas.microsoft.com/office/drawing/2014/main" id="{E73D4854-6110-FF1B-2DD9-9E090935959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Přímá spojnice 566">
              <a:extLst>
                <a:ext uri="{FF2B5EF4-FFF2-40B4-BE49-F238E27FC236}">
                  <a16:creationId xmlns:a16="http://schemas.microsoft.com/office/drawing/2014/main" id="{5404319C-5419-01FF-3A84-989400D6594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Přímá spojnice 567">
              <a:extLst>
                <a:ext uri="{FF2B5EF4-FFF2-40B4-BE49-F238E27FC236}">
                  <a16:creationId xmlns:a16="http://schemas.microsoft.com/office/drawing/2014/main" id="{4AAB8054-680D-CAC1-074B-6E0E273D5B1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9" name="Skupina 568">
            <a:extLst>
              <a:ext uri="{FF2B5EF4-FFF2-40B4-BE49-F238E27FC236}">
                <a16:creationId xmlns:a16="http://schemas.microsoft.com/office/drawing/2014/main" id="{7553979C-5E9D-FEC9-9978-A04E7953012E}"/>
              </a:ext>
            </a:extLst>
          </p:cNvPr>
          <p:cNvGrpSpPr/>
          <p:nvPr/>
        </p:nvGrpSpPr>
        <p:grpSpPr>
          <a:xfrm>
            <a:off x="8553400" y="4797152"/>
            <a:ext cx="288032" cy="167536"/>
            <a:chOff x="5529064" y="2564904"/>
            <a:chExt cx="288032" cy="167536"/>
          </a:xfrm>
        </p:grpSpPr>
        <p:sp>
          <p:nvSpPr>
            <p:cNvPr id="570" name="Ovál 569">
              <a:extLst>
                <a:ext uri="{FF2B5EF4-FFF2-40B4-BE49-F238E27FC236}">
                  <a16:creationId xmlns:a16="http://schemas.microsoft.com/office/drawing/2014/main" id="{057DC5C3-CE9F-1A0D-DC53-7A44E5084C1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1" name="Přímá spojnice 570">
              <a:extLst>
                <a:ext uri="{FF2B5EF4-FFF2-40B4-BE49-F238E27FC236}">
                  <a16:creationId xmlns:a16="http://schemas.microsoft.com/office/drawing/2014/main" id="{E8B7B670-C2E4-5E3C-BBBE-C1BE85716B8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Přímá spojnice 572">
              <a:extLst>
                <a:ext uri="{FF2B5EF4-FFF2-40B4-BE49-F238E27FC236}">
                  <a16:creationId xmlns:a16="http://schemas.microsoft.com/office/drawing/2014/main" id="{358B4D45-1E38-1055-86E0-9A6ED5E205A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Přímá spojnice 573">
              <a:extLst>
                <a:ext uri="{FF2B5EF4-FFF2-40B4-BE49-F238E27FC236}">
                  <a16:creationId xmlns:a16="http://schemas.microsoft.com/office/drawing/2014/main" id="{BC27F839-939D-E1A6-23B1-A6AA8AB0E5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5" name="Skupina 574">
            <a:extLst>
              <a:ext uri="{FF2B5EF4-FFF2-40B4-BE49-F238E27FC236}">
                <a16:creationId xmlns:a16="http://schemas.microsoft.com/office/drawing/2014/main" id="{83288236-AC21-77B5-5F50-4B053D86A71F}"/>
              </a:ext>
            </a:extLst>
          </p:cNvPr>
          <p:cNvGrpSpPr/>
          <p:nvPr/>
        </p:nvGrpSpPr>
        <p:grpSpPr>
          <a:xfrm>
            <a:off x="8697416" y="5157192"/>
            <a:ext cx="288032" cy="167536"/>
            <a:chOff x="5529064" y="2564904"/>
            <a:chExt cx="288032" cy="167536"/>
          </a:xfrm>
        </p:grpSpPr>
        <p:sp>
          <p:nvSpPr>
            <p:cNvPr id="576" name="Ovál 575">
              <a:extLst>
                <a:ext uri="{FF2B5EF4-FFF2-40B4-BE49-F238E27FC236}">
                  <a16:creationId xmlns:a16="http://schemas.microsoft.com/office/drawing/2014/main" id="{CC5EBFA5-6272-C27C-48D5-A366509753D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77" name="Přímá spojnice 576">
              <a:extLst>
                <a:ext uri="{FF2B5EF4-FFF2-40B4-BE49-F238E27FC236}">
                  <a16:creationId xmlns:a16="http://schemas.microsoft.com/office/drawing/2014/main" id="{DF62F5D0-76AB-57FD-C3B1-A4FF18FC424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Přímá spojnice 578">
              <a:extLst>
                <a:ext uri="{FF2B5EF4-FFF2-40B4-BE49-F238E27FC236}">
                  <a16:creationId xmlns:a16="http://schemas.microsoft.com/office/drawing/2014/main" id="{584E09D9-026D-C95F-477A-0FF045F0CDC9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Přímá spojnice 579">
              <a:extLst>
                <a:ext uri="{FF2B5EF4-FFF2-40B4-BE49-F238E27FC236}">
                  <a16:creationId xmlns:a16="http://schemas.microsoft.com/office/drawing/2014/main" id="{5CBE09D7-BD0D-E85D-7462-3F9A383253B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1" name="Přímá spojnice 580">
            <a:extLst>
              <a:ext uri="{FF2B5EF4-FFF2-40B4-BE49-F238E27FC236}">
                <a16:creationId xmlns:a16="http://schemas.microsoft.com/office/drawing/2014/main" id="{32374841-6A93-1F03-1CA1-A9C88AC6C44A}"/>
              </a:ext>
            </a:extLst>
          </p:cNvPr>
          <p:cNvCxnSpPr>
            <a:cxnSpLocks/>
          </p:cNvCxnSpPr>
          <p:nvPr/>
        </p:nvCxnSpPr>
        <p:spPr>
          <a:xfrm flipV="1">
            <a:off x="8841432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Šipka: doprava 312">
            <a:extLst>
              <a:ext uri="{FF2B5EF4-FFF2-40B4-BE49-F238E27FC236}">
                <a16:creationId xmlns:a16="http://schemas.microsoft.com/office/drawing/2014/main" id="{72BA0BF3-3BE8-20FC-82EA-CA9DD107AD51}"/>
              </a:ext>
            </a:extLst>
          </p:cNvPr>
          <p:cNvSpPr/>
          <p:nvPr/>
        </p:nvSpPr>
        <p:spPr>
          <a:xfrm>
            <a:off x="9057456" y="522920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4" name="Šipka: doprava 313">
            <a:extLst>
              <a:ext uri="{FF2B5EF4-FFF2-40B4-BE49-F238E27FC236}">
                <a16:creationId xmlns:a16="http://schemas.microsoft.com/office/drawing/2014/main" id="{5B8B2C1E-2707-2B54-C2C9-1122870ECC5B}"/>
              </a:ext>
            </a:extLst>
          </p:cNvPr>
          <p:cNvSpPr/>
          <p:nvPr/>
        </p:nvSpPr>
        <p:spPr>
          <a:xfrm>
            <a:off x="9057456" y="486916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5" name="Šipka: doprava 314">
            <a:extLst>
              <a:ext uri="{FF2B5EF4-FFF2-40B4-BE49-F238E27FC236}">
                <a16:creationId xmlns:a16="http://schemas.microsoft.com/office/drawing/2014/main" id="{3BF5B819-F013-2035-D4CF-6C15303DBB18}"/>
              </a:ext>
            </a:extLst>
          </p:cNvPr>
          <p:cNvSpPr/>
          <p:nvPr/>
        </p:nvSpPr>
        <p:spPr>
          <a:xfrm>
            <a:off x="9057456" y="4509120"/>
            <a:ext cx="216024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7" name="Šipka: doprava 316">
            <a:extLst>
              <a:ext uri="{FF2B5EF4-FFF2-40B4-BE49-F238E27FC236}">
                <a16:creationId xmlns:a16="http://schemas.microsoft.com/office/drawing/2014/main" id="{2B060590-4BE3-77C0-3586-C9097133C71C}"/>
              </a:ext>
            </a:extLst>
          </p:cNvPr>
          <p:cNvSpPr/>
          <p:nvPr/>
        </p:nvSpPr>
        <p:spPr>
          <a:xfrm>
            <a:off x="9057456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" name="TextovéPole 367">
            <a:extLst>
              <a:ext uri="{FF2B5EF4-FFF2-40B4-BE49-F238E27FC236}">
                <a16:creationId xmlns:a16="http://schemas.microsoft.com/office/drawing/2014/main" id="{26B1A55F-A079-88C4-DA42-2D6C98B6B855}"/>
              </a:ext>
            </a:extLst>
          </p:cNvPr>
          <p:cNvSpPr txBox="1"/>
          <p:nvPr/>
        </p:nvSpPr>
        <p:spPr>
          <a:xfrm>
            <a:off x="7185248" y="436510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</a:t>
            </a:r>
            <a:r>
              <a:rPr lang="de-DE" sz="800" dirty="0"/>
              <a:t>A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3" name="TextovéPole 372">
            <a:extLst>
              <a:ext uri="{FF2B5EF4-FFF2-40B4-BE49-F238E27FC236}">
                <a16:creationId xmlns:a16="http://schemas.microsoft.com/office/drawing/2014/main" id="{5FF8D519-4AFD-DED5-78B8-5D13FEF1D49D}"/>
              </a:ext>
            </a:extLst>
          </p:cNvPr>
          <p:cNvSpPr txBox="1"/>
          <p:nvPr/>
        </p:nvSpPr>
        <p:spPr>
          <a:xfrm>
            <a:off x="7185248" y="472514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4" name="TextovéPole 373">
            <a:extLst>
              <a:ext uri="{FF2B5EF4-FFF2-40B4-BE49-F238E27FC236}">
                <a16:creationId xmlns:a16="http://schemas.microsoft.com/office/drawing/2014/main" id="{AF217F0C-BF53-4A80-E4B5-1A167470E15B}"/>
              </a:ext>
            </a:extLst>
          </p:cNvPr>
          <p:cNvSpPr txBox="1"/>
          <p:nvPr/>
        </p:nvSpPr>
        <p:spPr>
          <a:xfrm>
            <a:off x="7185248" y="5085184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de-DE" sz="800" dirty="0" err="1"/>
              <a:t>obsazen</a:t>
            </a:r>
            <a:endParaRPr lang="cs-CZ" sz="800" dirty="0"/>
          </a:p>
        </p:txBody>
      </p:sp>
      <p:sp>
        <p:nvSpPr>
          <p:cNvPr id="376" name="Šipka: doprava 375">
            <a:extLst>
              <a:ext uri="{FF2B5EF4-FFF2-40B4-BE49-F238E27FC236}">
                <a16:creationId xmlns:a16="http://schemas.microsoft.com/office/drawing/2014/main" id="{86DE45E7-EDDD-4EE5-EA41-1DB65DD2F0B5}"/>
              </a:ext>
            </a:extLst>
          </p:cNvPr>
          <p:cNvSpPr/>
          <p:nvPr/>
        </p:nvSpPr>
        <p:spPr>
          <a:xfrm rot="10800000">
            <a:off x="9057456" y="378904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7" name="Šipka: doprava 376">
            <a:extLst>
              <a:ext uri="{FF2B5EF4-FFF2-40B4-BE49-F238E27FC236}">
                <a16:creationId xmlns:a16="http://schemas.microsoft.com/office/drawing/2014/main" id="{BA032F6F-7AC5-0FF1-7015-9AFD9E406B2C}"/>
              </a:ext>
            </a:extLst>
          </p:cNvPr>
          <p:cNvSpPr/>
          <p:nvPr/>
        </p:nvSpPr>
        <p:spPr>
          <a:xfrm rot="10800000">
            <a:off x="9057456" y="342900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8" name="Šipka: doprava 377">
            <a:extLst>
              <a:ext uri="{FF2B5EF4-FFF2-40B4-BE49-F238E27FC236}">
                <a16:creationId xmlns:a16="http://schemas.microsoft.com/office/drawing/2014/main" id="{23CF870A-195A-A4CA-9797-985D5BD788E0}"/>
              </a:ext>
            </a:extLst>
          </p:cNvPr>
          <p:cNvSpPr/>
          <p:nvPr/>
        </p:nvSpPr>
        <p:spPr>
          <a:xfrm rot="10800000">
            <a:off x="9057456" y="3068960"/>
            <a:ext cx="216024" cy="14401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4" name="TextovéPole 553">
            <a:extLst>
              <a:ext uri="{FF2B5EF4-FFF2-40B4-BE49-F238E27FC236}">
                <a16:creationId xmlns:a16="http://schemas.microsoft.com/office/drawing/2014/main" id="{4BF21280-A314-5625-F60B-F25B000F16B0}"/>
              </a:ext>
            </a:extLst>
          </p:cNvPr>
          <p:cNvSpPr txBox="1"/>
          <p:nvPr/>
        </p:nvSpPr>
        <p:spPr>
          <a:xfrm>
            <a:off x="7185248" y="4005064"/>
            <a:ext cx="6992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shozen</a:t>
            </a:r>
          </a:p>
        </p:txBody>
      </p:sp>
      <p:sp>
        <p:nvSpPr>
          <p:cNvPr id="560" name="TextovéPole 559">
            <a:extLst>
              <a:ext uri="{FF2B5EF4-FFF2-40B4-BE49-F238E27FC236}">
                <a16:creationId xmlns:a16="http://schemas.microsoft.com/office/drawing/2014/main" id="{24703FA6-4253-B6D5-BD1F-F2D042256959}"/>
              </a:ext>
            </a:extLst>
          </p:cNvPr>
          <p:cNvSpPr txBox="1"/>
          <p:nvPr/>
        </p:nvSpPr>
        <p:spPr>
          <a:xfrm>
            <a:off x="7185248" y="3284984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tam</a:t>
            </a:r>
          </a:p>
        </p:txBody>
      </p:sp>
      <p:sp>
        <p:nvSpPr>
          <p:cNvPr id="566" name="TextovéPole 565">
            <a:extLst>
              <a:ext uri="{FF2B5EF4-FFF2-40B4-BE49-F238E27FC236}">
                <a16:creationId xmlns:a16="http://schemas.microsoft.com/office/drawing/2014/main" id="{A76A6C94-D4C8-B576-F35B-9F85EDD92636}"/>
              </a:ext>
            </a:extLst>
          </p:cNvPr>
          <p:cNvSpPr txBox="1"/>
          <p:nvPr/>
        </p:nvSpPr>
        <p:spPr>
          <a:xfrm>
            <a:off x="7185248" y="2924944"/>
            <a:ext cx="7360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Rychlost 60%</a:t>
            </a:r>
          </a:p>
        </p:txBody>
      </p:sp>
      <p:sp>
        <p:nvSpPr>
          <p:cNvPr id="572" name="TextovéPole 571">
            <a:extLst>
              <a:ext uri="{FF2B5EF4-FFF2-40B4-BE49-F238E27FC236}">
                <a16:creationId xmlns:a16="http://schemas.microsoft.com/office/drawing/2014/main" id="{9EB0B489-FC8A-9F43-2DB4-351F275A49B3}"/>
              </a:ext>
            </a:extLst>
          </p:cNvPr>
          <p:cNvSpPr txBox="1"/>
          <p:nvPr/>
        </p:nvSpPr>
        <p:spPr>
          <a:xfrm>
            <a:off x="7185248" y="3645024"/>
            <a:ext cx="6495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Pohyb zpět</a:t>
            </a:r>
          </a:p>
        </p:txBody>
      </p:sp>
      <p:sp>
        <p:nvSpPr>
          <p:cNvPr id="631" name="TextovéPole 630">
            <a:extLst>
              <a:ext uri="{FF2B5EF4-FFF2-40B4-BE49-F238E27FC236}">
                <a16:creationId xmlns:a16="http://schemas.microsoft.com/office/drawing/2014/main" id="{87FB6074-B6AB-78D7-8A56-959735D8566F}"/>
              </a:ext>
            </a:extLst>
          </p:cNvPr>
          <p:cNvSpPr txBox="1"/>
          <p:nvPr/>
        </p:nvSpPr>
        <p:spPr>
          <a:xfrm>
            <a:off x="7257256" y="2564904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nahoď</a:t>
            </a:r>
          </a:p>
        </p:txBody>
      </p:sp>
      <p:cxnSp>
        <p:nvCxnSpPr>
          <p:cNvPr id="674" name="Přímá spojnice 673">
            <a:extLst>
              <a:ext uri="{FF2B5EF4-FFF2-40B4-BE49-F238E27FC236}">
                <a16:creationId xmlns:a16="http://schemas.microsoft.com/office/drawing/2014/main" id="{46B4E169-CF72-A84A-94D0-C1A8DD76AA15}"/>
              </a:ext>
            </a:extLst>
          </p:cNvPr>
          <p:cNvCxnSpPr>
            <a:cxnSpLocks/>
          </p:cNvCxnSpPr>
          <p:nvPr/>
        </p:nvCxnSpPr>
        <p:spPr>
          <a:xfrm flipH="1">
            <a:off x="4304928" y="602128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Přímá spojnice 674">
            <a:extLst>
              <a:ext uri="{FF2B5EF4-FFF2-40B4-BE49-F238E27FC236}">
                <a16:creationId xmlns:a16="http://schemas.microsoft.com/office/drawing/2014/main" id="{C5EABDBD-B0F2-5881-F56D-30BC31392823}"/>
              </a:ext>
            </a:extLst>
          </p:cNvPr>
          <p:cNvCxnSpPr>
            <a:cxnSpLocks/>
          </p:cNvCxnSpPr>
          <p:nvPr/>
        </p:nvCxnSpPr>
        <p:spPr>
          <a:xfrm flipV="1">
            <a:off x="7473280" y="5661248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Přímá spojnice 273">
            <a:extLst>
              <a:ext uri="{FF2B5EF4-FFF2-40B4-BE49-F238E27FC236}">
                <a16:creationId xmlns:a16="http://schemas.microsoft.com/office/drawing/2014/main" id="{ED44DB06-177D-2764-932D-62750379B449}"/>
              </a:ext>
            </a:extLst>
          </p:cNvPr>
          <p:cNvCxnSpPr>
            <a:cxnSpLocks/>
          </p:cNvCxnSpPr>
          <p:nvPr/>
        </p:nvCxnSpPr>
        <p:spPr>
          <a:xfrm flipH="1">
            <a:off x="5385048" y="35010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Šipka: doprava 291">
            <a:extLst>
              <a:ext uri="{FF2B5EF4-FFF2-40B4-BE49-F238E27FC236}">
                <a16:creationId xmlns:a16="http://schemas.microsoft.com/office/drawing/2014/main" id="{085392D0-7C55-70D6-ACD0-CF39B6D0C931}"/>
              </a:ext>
            </a:extLst>
          </p:cNvPr>
          <p:cNvSpPr/>
          <p:nvPr/>
        </p:nvSpPr>
        <p:spPr>
          <a:xfrm>
            <a:off x="5385048" y="594928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8" name="TextovéPole 297">
            <a:extLst>
              <a:ext uri="{FF2B5EF4-FFF2-40B4-BE49-F238E27FC236}">
                <a16:creationId xmlns:a16="http://schemas.microsoft.com/office/drawing/2014/main" id="{F6601BB3-D39D-1F60-2E32-E2DAF17B8A73}"/>
              </a:ext>
            </a:extLst>
          </p:cNvPr>
          <p:cNvSpPr txBox="1"/>
          <p:nvPr/>
        </p:nvSpPr>
        <p:spPr>
          <a:xfrm>
            <a:off x="5457056" y="3573016"/>
            <a:ext cx="3353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CLK</a:t>
            </a:r>
          </a:p>
        </p:txBody>
      </p:sp>
      <p:sp>
        <p:nvSpPr>
          <p:cNvPr id="299" name="Ovál 298">
            <a:extLst>
              <a:ext uri="{FF2B5EF4-FFF2-40B4-BE49-F238E27FC236}">
                <a16:creationId xmlns:a16="http://schemas.microsoft.com/office/drawing/2014/main" id="{6DB09B9C-1D28-B968-755F-5DA414C2E25D}"/>
              </a:ext>
            </a:extLst>
          </p:cNvPr>
          <p:cNvSpPr/>
          <p:nvPr/>
        </p:nvSpPr>
        <p:spPr>
          <a:xfrm>
            <a:off x="5529064" y="342900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1" name="Ovál 310">
            <a:extLst>
              <a:ext uri="{FF2B5EF4-FFF2-40B4-BE49-F238E27FC236}">
                <a16:creationId xmlns:a16="http://schemas.microsoft.com/office/drawing/2014/main" id="{318135C3-AD0F-E327-5663-59946CDD8568}"/>
              </a:ext>
            </a:extLst>
          </p:cNvPr>
          <p:cNvSpPr/>
          <p:nvPr/>
        </p:nvSpPr>
        <p:spPr>
          <a:xfrm>
            <a:off x="5529064" y="3789040"/>
            <a:ext cx="103664" cy="12229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2" name="TextovéPole 311">
            <a:extLst>
              <a:ext uri="{FF2B5EF4-FFF2-40B4-BE49-F238E27FC236}">
                <a16:creationId xmlns:a16="http://schemas.microsoft.com/office/drawing/2014/main" id="{57C4EAF2-66C7-1057-AC42-F0CE20B46F23}"/>
              </a:ext>
            </a:extLst>
          </p:cNvPr>
          <p:cNvSpPr txBox="1"/>
          <p:nvPr/>
        </p:nvSpPr>
        <p:spPr>
          <a:xfrm>
            <a:off x="5313040" y="2204864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Restart</a:t>
            </a:r>
          </a:p>
        </p:txBody>
      </p:sp>
      <p:cxnSp>
        <p:nvCxnSpPr>
          <p:cNvPr id="795" name="Přímá spojnice 794">
            <a:extLst>
              <a:ext uri="{FF2B5EF4-FFF2-40B4-BE49-F238E27FC236}">
                <a16:creationId xmlns:a16="http://schemas.microsoft.com/office/drawing/2014/main" id="{84A978A0-44ED-229E-2A14-9BE250A8A151}"/>
              </a:ext>
            </a:extLst>
          </p:cNvPr>
          <p:cNvCxnSpPr>
            <a:cxnSpLocks/>
          </p:cNvCxnSpPr>
          <p:nvPr/>
        </p:nvCxnSpPr>
        <p:spPr>
          <a:xfrm flipV="1">
            <a:off x="1424608" y="548680"/>
            <a:ext cx="0" cy="216024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" name="Přímá spojnice 821">
            <a:extLst>
              <a:ext uri="{FF2B5EF4-FFF2-40B4-BE49-F238E27FC236}">
                <a16:creationId xmlns:a16="http://schemas.microsoft.com/office/drawing/2014/main" id="{18D6036B-68A6-B551-12BE-5E3948730E1B}"/>
              </a:ext>
            </a:extLst>
          </p:cNvPr>
          <p:cNvCxnSpPr>
            <a:cxnSpLocks/>
          </p:cNvCxnSpPr>
          <p:nvPr/>
        </p:nvCxnSpPr>
        <p:spPr>
          <a:xfrm flipH="1">
            <a:off x="5817096" y="162880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4" name="Přímá spojnice 823">
            <a:extLst>
              <a:ext uri="{FF2B5EF4-FFF2-40B4-BE49-F238E27FC236}">
                <a16:creationId xmlns:a16="http://schemas.microsoft.com/office/drawing/2014/main" id="{6EF4BE41-C607-BF12-6F4A-E7F98C77ECBA}"/>
              </a:ext>
            </a:extLst>
          </p:cNvPr>
          <p:cNvCxnSpPr>
            <a:cxnSpLocks/>
          </p:cNvCxnSpPr>
          <p:nvPr/>
        </p:nvCxnSpPr>
        <p:spPr>
          <a:xfrm flipV="1">
            <a:off x="7617296" y="162880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6" name="Přímá spojnice 825">
            <a:extLst>
              <a:ext uri="{FF2B5EF4-FFF2-40B4-BE49-F238E27FC236}">
                <a16:creationId xmlns:a16="http://schemas.microsoft.com/office/drawing/2014/main" id="{C2FD4377-66A5-6A61-17D1-BE9BCA80942B}"/>
              </a:ext>
            </a:extLst>
          </p:cNvPr>
          <p:cNvCxnSpPr>
            <a:cxnSpLocks/>
          </p:cNvCxnSpPr>
          <p:nvPr/>
        </p:nvCxnSpPr>
        <p:spPr>
          <a:xfrm flipV="1">
            <a:off x="7617296" y="17008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" name="Přímá spojnice 828">
            <a:extLst>
              <a:ext uri="{FF2B5EF4-FFF2-40B4-BE49-F238E27FC236}">
                <a16:creationId xmlns:a16="http://schemas.microsoft.com/office/drawing/2014/main" id="{FF76CF87-1513-A96C-89DD-39B344C0F76E}"/>
              </a:ext>
            </a:extLst>
          </p:cNvPr>
          <p:cNvCxnSpPr>
            <a:cxnSpLocks/>
          </p:cNvCxnSpPr>
          <p:nvPr/>
        </p:nvCxnSpPr>
        <p:spPr>
          <a:xfrm flipH="1">
            <a:off x="7473280" y="278092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7" name="Přímá spojnice 856">
            <a:extLst>
              <a:ext uri="{FF2B5EF4-FFF2-40B4-BE49-F238E27FC236}">
                <a16:creationId xmlns:a16="http://schemas.microsoft.com/office/drawing/2014/main" id="{40812BD6-34B9-ACDE-2F18-F35688AB2FF6}"/>
              </a:ext>
            </a:extLst>
          </p:cNvPr>
          <p:cNvCxnSpPr>
            <a:cxnSpLocks/>
          </p:cNvCxnSpPr>
          <p:nvPr/>
        </p:nvCxnSpPr>
        <p:spPr>
          <a:xfrm flipV="1">
            <a:off x="7617296" y="2564904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" name="Přímá spojnice 860">
            <a:extLst>
              <a:ext uri="{FF2B5EF4-FFF2-40B4-BE49-F238E27FC236}">
                <a16:creationId xmlns:a16="http://schemas.microsoft.com/office/drawing/2014/main" id="{9D89AEF6-A31E-C4D7-8EAF-D7D5C94CEAD4}"/>
              </a:ext>
            </a:extLst>
          </p:cNvPr>
          <p:cNvCxnSpPr>
            <a:cxnSpLocks/>
          </p:cNvCxnSpPr>
          <p:nvPr/>
        </p:nvCxnSpPr>
        <p:spPr>
          <a:xfrm flipH="1">
            <a:off x="7617296" y="2492896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3" name="Skupina 862">
            <a:extLst>
              <a:ext uri="{FF2B5EF4-FFF2-40B4-BE49-F238E27FC236}">
                <a16:creationId xmlns:a16="http://schemas.microsoft.com/office/drawing/2014/main" id="{85F7573F-9D01-3B54-8797-B7DE6D923CA7}"/>
              </a:ext>
            </a:extLst>
          </p:cNvPr>
          <p:cNvGrpSpPr/>
          <p:nvPr/>
        </p:nvGrpSpPr>
        <p:grpSpPr>
          <a:xfrm>
            <a:off x="7593384" y="2348880"/>
            <a:ext cx="167928" cy="288032"/>
            <a:chOff x="5649168" y="2564904"/>
            <a:chExt cx="167928" cy="288032"/>
          </a:xfrm>
        </p:grpSpPr>
        <p:sp>
          <p:nvSpPr>
            <p:cNvPr id="864" name="Ovál 863">
              <a:extLst>
                <a:ext uri="{FF2B5EF4-FFF2-40B4-BE49-F238E27FC236}">
                  <a16:creationId xmlns:a16="http://schemas.microsoft.com/office/drawing/2014/main" id="{B012F7FE-5709-2B0F-F357-A9C12331295B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65" name="Přímá spojnice 864">
              <a:extLst>
                <a:ext uri="{FF2B5EF4-FFF2-40B4-BE49-F238E27FC236}">
                  <a16:creationId xmlns:a16="http://schemas.microsoft.com/office/drawing/2014/main" id="{55F499CE-6513-A609-FF5C-34FA6690B8A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Přímá spojnice 865">
              <a:extLst>
                <a:ext uri="{FF2B5EF4-FFF2-40B4-BE49-F238E27FC236}">
                  <a16:creationId xmlns:a16="http://schemas.microsoft.com/office/drawing/2014/main" id="{41F5793D-DF5D-BD4E-4D0F-D4D240C682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8" name="Přímá spojnice 867">
              <a:extLst>
                <a:ext uri="{FF2B5EF4-FFF2-40B4-BE49-F238E27FC236}">
                  <a16:creationId xmlns:a16="http://schemas.microsoft.com/office/drawing/2014/main" id="{F9C30D58-8709-FE8C-F2A6-3FFFF4E6703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0" name="TextovéPole 889">
            <a:extLst>
              <a:ext uri="{FF2B5EF4-FFF2-40B4-BE49-F238E27FC236}">
                <a16:creationId xmlns:a16="http://schemas.microsoft.com/office/drawing/2014/main" id="{66AD67A5-9147-382A-3D51-6C022BA7D736}"/>
              </a:ext>
            </a:extLst>
          </p:cNvPr>
          <p:cNvSpPr txBox="1"/>
          <p:nvPr/>
        </p:nvSpPr>
        <p:spPr>
          <a:xfrm>
            <a:off x="992560" y="609329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892" name="TextovéPole 891">
            <a:extLst>
              <a:ext uri="{FF2B5EF4-FFF2-40B4-BE49-F238E27FC236}">
                <a16:creationId xmlns:a16="http://schemas.microsoft.com/office/drawing/2014/main" id="{BD2A08D1-4A90-4DBD-B563-760F953FF007}"/>
              </a:ext>
            </a:extLst>
          </p:cNvPr>
          <p:cNvSpPr txBox="1"/>
          <p:nvPr/>
        </p:nvSpPr>
        <p:spPr>
          <a:xfrm>
            <a:off x="8985448" y="548680"/>
            <a:ext cx="3449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+5V</a:t>
            </a:r>
          </a:p>
        </p:txBody>
      </p:sp>
      <p:grpSp>
        <p:nvGrpSpPr>
          <p:cNvPr id="895" name="Skupina 894">
            <a:extLst>
              <a:ext uri="{FF2B5EF4-FFF2-40B4-BE49-F238E27FC236}">
                <a16:creationId xmlns:a16="http://schemas.microsoft.com/office/drawing/2014/main" id="{2E765AA9-7AEC-225A-DF5C-7B61B47E95AD}"/>
              </a:ext>
            </a:extLst>
          </p:cNvPr>
          <p:cNvGrpSpPr/>
          <p:nvPr/>
        </p:nvGrpSpPr>
        <p:grpSpPr>
          <a:xfrm>
            <a:off x="5097016" y="6165304"/>
            <a:ext cx="288032" cy="167536"/>
            <a:chOff x="5529064" y="2564904"/>
            <a:chExt cx="288032" cy="167536"/>
          </a:xfrm>
        </p:grpSpPr>
        <p:sp>
          <p:nvSpPr>
            <p:cNvPr id="896" name="Ovál 895">
              <a:extLst>
                <a:ext uri="{FF2B5EF4-FFF2-40B4-BE49-F238E27FC236}">
                  <a16:creationId xmlns:a16="http://schemas.microsoft.com/office/drawing/2014/main" id="{A8850937-C2B0-4EF3-3855-88DB9F6BD621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7" name="Přímá spojnice 896">
              <a:extLst>
                <a:ext uri="{FF2B5EF4-FFF2-40B4-BE49-F238E27FC236}">
                  <a16:creationId xmlns:a16="http://schemas.microsoft.com/office/drawing/2014/main" id="{0DF012F8-6CA9-3A2F-0A3D-2EF3A19277C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8" name="Přímá spojnice 897">
              <a:extLst>
                <a:ext uri="{FF2B5EF4-FFF2-40B4-BE49-F238E27FC236}">
                  <a16:creationId xmlns:a16="http://schemas.microsoft.com/office/drawing/2014/main" id="{EC86E589-B9FB-6C37-57FC-B2A60D3EC5B1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9" name="Přímá spojnice 898">
              <a:extLst>
                <a:ext uri="{FF2B5EF4-FFF2-40B4-BE49-F238E27FC236}">
                  <a16:creationId xmlns:a16="http://schemas.microsoft.com/office/drawing/2014/main" id="{59F8A657-DE0B-D380-8814-EA658E0D09E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0" name="Přímá spojnice 899">
            <a:extLst>
              <a:ext uri="{FF2B5EF4-FFF2-40B4-BE49-F238E27FC236}">
                <a16:creationId xmlns:a16="http://schemas.microsoft.com/office/drawing/2014/main" id="{4DAB0982-D5CB-06F4-08D2-3DADDF293CFA}"/>
              </a:ext>
            </a:extLst>
          </p:cNvPr>
          <p:cNvCxnSpPr>
            <a:cxnSpLocks/>
          </p:cNvCxnSpPr>
          <p:nvPr/>
        </p:nvCxnSpPr>
        <p:spPr>
          <a:xfrm>
            <a:off x="5241032" y="566124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2" name="Přímá spojnice 901">
            <a:extLst>
              <a:ext uri="{FF2B5EF4-FFF2-40B4-BE49-F238E27FC236}">
                <a16:creationId xmlns:a16="http://schemas.microsoft.com/office/drawing/2014/main" id="{6E57A8F6-B904-F863-CB92-50B90AB4DF42}"/>
              </a:ext>
            </a:extLst>
          </p:cNvPr>
          <p:cNvCxnSpPr>
            <a:cxnSpLocks/>
          </p:cNvCxnSpPr>
          <p:nvPr/>
        </p:nvCxnSpPr>
        <p:spPr>
          <a:xfrm flipH="1">
            <a:off x="5241032" y="5661248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7" name="Šipka: doprava 906">
            <a:extLst>
              <a:ext uri="{FF2B5EF4-FFF2-40B4-BE49-F238E27FC236}">
                <a16:creationId xmlns:a16="http://schemas.microsoft.com/office/drawing/2014/main" id="{C3CDFFA7-31BB-C2D9-7DDB-6C8D2120A809}"/>
              </a:ext>
            </a:extLst>
          </p:cNvPr>
          <p:cNvSpPr/>
          <p:nvPr/>
        </p:nvSpPr>
        <p:spPr>
          <a:xfrm rot="16200000">
            <a:off x="7509284" y="1952836"/>
            <a:ext cx="216024" cy="14401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8" name="TextovéPole 907">
            <a:extLst>
              <a:ext uri="{FF2B5EF4-FFF2-40B4-BE49-F238E27FC236}">
                <a16:creationId xmlns:a16="http://schemas.microsoft.com/office/drawing/2014/main" id="{57B17508-2163-2830-D890-1234DFAB8294}"/>
              </a:ext>
            </a:extLst>
          </p:cNvPr>
          <p:cNvSpPr txBox="1"/>
          <p:nvPr/>
        </p:nvSpPr>
        <p:spPr>
          <a:xfrm>
            <a:off x="8985448" y="6093296"/>
            <a:ext cx="2936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0V</a:t>
            </a:r>
          </a:p>
        </p:txBody>
      </p:sp>
      <p:sp>
        <p:nvSpPr>
          <p:cNvPr id="909" name="TextovéPole 908">
            <a:extLst>
              <a:ext uri="{FF2B5EF4-FFF2-40B4-BE49-F238E27FC236}">
                <a16:creationId xmlns:a16="http://schemas.microsoft.com/office/drawing/2014/main" id="{571335B8-6890-4129-9CBE-EBE32A76DBB8}"/>
              </a:ext>
            </a:extLst>
          </p:cNvPr>
          <p:cNvSpPr txBox="1"/>
          <p:nvPr/>
        </p:nvSpPr>
        <p:spPr>
          <a:xfrm>
            <a:off x="1424608" y="476672"/>
            <a:ext cx="790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+12V jištěných</a:t>
            </a:r>
          </a:p>
          <a:p>
            <a:r>
              <a:rPr lang="cs-CZ" sz="800" dirty="0"/>
              <a:t> proti zkratu</a:t>
            </a:r>
          </a:p>
        </p:txBody>
      </p:sp>
      <p:sp>
        <p:nvSpPr>
          <p:cNvPr id="911" name="TextovéPole 910">
            <a:extLst>
              <a:ext uri="{FF2B5EF4-FFF2-40B4-BE49-F238E27FC236}">
                <a16:creationId xmlns:a16="http://schemas.microsoft.com/office/drawing/2014/main" id="{5B34ECAD-41AE-4EDB-13D4-5AD14C5C0796}"/>
              </a:ext>
            </a:extLst>
          </p:cNvPr>
          <p:cNvSpPr txBox="1"/>
          <p:nvPr/>
        </p:nvSpPr>
        <p:spPr>
          <a:xfrm>
            <a:off x="5241032" y="4005064"/>
            <a:ext cx="611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Jistič shoď</a:t>
            </a:r>
          </a:p>
        </p:txBody>
      </p:sp>
      <p:sp>
        <p:nvSpPr>
          <p:cNvPr id="912" name="Šipka: doprava 911">
            <a:extLst>
              <a:ext uri="{FF2B5EF4-FFF2-40B4-BE49-F238E27FC236}">
                <a16:creationId xmlns:a16="http://schemas.microsoft.com/office/drawing/2014/main" id="{0AEC1B2C-F795-D3FF-26CD-FFD6CB29AD1D}"/>
              </a:ext>
            </a:extLst>
          </p:cNvPr>
          <p:cNvSpPr/>
          <p:nvPr/>
        </p:nvSpPr>
        <p:spPr>
          <a:xfrm>
            <a:off x="5385048" y="4149080"/>
            <a:ext cx="216024" cy="1440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757AD07-EA78-9C98-92DE-9EA7591633D7}"/>
              </a:ext>
            </a:extLst>
          </p:cNvPr>
          <p:cNvGrpSpPr/>
          <p:nvPr/>
        </p:nvGrpSpPr>
        <p:grpSpPr>
          <a:xfrm>
            <a:off x="2072680" y="5589240"/>
            <a:ext cx="144016" cy="288032"/>
            <a:chOff x="1280592" y="1844824"/>
            <a:chExt cx="144016" cy="288032"/>
          </a:xfrm>
        </p:grpSpPr>
        <p:sp>
          <p:nvSpPr>
            <p:cNvPr id="10" name="Rovnoramenný trojúhelník 9">
              <a:extLst>
                <a:ext uri="{FF2B5EF4-FFF2-40B4-BE49-F238E27FC236}">
                  <a16:creationId xmlns:a16="http://schemas.microsoft.com/office/drawing/2014/main" id="{77BD24DF-04A0-A92D-0DA6-C22A3BB26C6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D09248A1-9E92-3BB8-C03C-E4F6822450BB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90157440-A0F5-FBDE-C89E-43E0C6C2E09A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5AD0C554-5DE6-E109-7FA0-0368EF76961F}"/>
              </a:ext>
            </a:extLst>
          </p:cNvPr>
          <p:cNvGrpSpPr/>
          <p:nvPr/>
        </p:nvGrpSpPr>
        <p:grpSpPr>
          <a:xfrm>
            <a:off x="2072680" y="5301208"/>
            <a:ext cx="144016" cy="288032"/>
            <a:chOff x="1280592" y="1844824"/>
            <a:chExt cx="144016" cy="288032"/>
          </a:xfrm>
        </p:grpSpPr>
        <p:sp>
          <p:nvSpPr>
            <p:cNvPr id="19" name="Rovnoramenný trojúhelník 18">
              <a:extLst>
                <a:ext uri="{FF2B5EF4-FFF2-40B4-BE49-F238E27FC236}">
                  <a16:creationId xmlns:a16="http://schemas.microsoft.com/office/drawing/2014/main" id="{6EA68BE3-271D-E731-DAFC-0332AD11B18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58E3E4E1-867C-3596-5543-A579CFD3F0A9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618B4878-4A04-85EC-B22E-462C8C68629D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39A2DCFC-D5F7-CB4C-3834-2C389BFB44BF}"/>
              </a:ext>
            </a:extLst>
          </p:cNvPr>
          <p:cNvGrpSpPr/>
          <p:nvPr/>
        </p:nvGrpSpPr>
        <p:grpSpPr>
          <a:xfrm>
            <a:off x="2072680" y="5013176"/>
            <a:ext cx="144016" cy="288032"/>
            <a:chOff x="1280592" y="1844824"/>
            <a:chExt cx="144016" cy="288032"/>
          </a:xfrm>
        </p:grpSpPr>
        <p:sp>
          <p:nvSpPr>
            <p:cNvPr id="23" name="Rovnoramenný trojúhelník 22">
              <a:extLst>
                <a:ext uri="{FF2B5EF4-FFF2-40B4-BE49-F238E27FC236}">
                  <a16:creationId xmlns:a16="http://schemas.microsoft.com/office/drawing/2014/main" id="{CB9F8CAD-3412-5342-A8A6-16DDD0648A0B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47FBE58D-6E1B-C8DE-6100-8D03AD177975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6C9FB4E0-0B31-92ED-3309-33D9FB1B8A14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B2FB9D58-3EDD-0AE7-FB26-F27DD2D8332E}"/>
              </a:ext>
            </a:extLst>
          </p:cNvPr>
          <p:cNvGrpSpPr/>
          <p:nvPr/>
        </p:nvGrpSpPr>
        <p:grpSpPr>
          <a:xfrm rot="10800000">
            <a:off x="2360712" y="5013176"/>
            <a:ext cx="144016" cy="288032"/>
            <a:chOff x="1280592" y="1844824"/>
            <a:chExt cx="144016" cy="288032"/>
          </a:xfrm>
        </p:grpSpPr>
        <p:sp>
          <p:nvSpPr>
            <p:cNvPr id="27" name="Rovnoramenný trojúhelník 26">
              <a:extLst>
                <a:ext uri="{FF2B5EF4-FFF2-40B4-BE49-F238E27FC236}">
                  <a16:creationId xmlns:a16="http://schemas.microsoft.com/office/drawing/2014/main" id="{9F717504-5970-6F30-EDF9-37A2263374F2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C10AE318-7AB9-46C4-87CF-2B04BF232DD5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>
              <a:extLst>
                <a:ext uri="{FF2B5EF4-FFF2-40B4-BE49-F238E27FC236}">
                  <a16:creationId xmlns:a16="http://schemas.microsoft.com/office/drawing/2014/main" id="{215BB96E-B46E-D19B-F693-B4F2C8AE62EB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Skupina 42">
            <a:extLst>
              <a:ext uri="{FF2B5EF4-FFF2-40B4-BE49-F238E27FC236}">
                <a16:creationId xmlns:a16="http://schemas.microsoft.com/office/drawing/2014/main" id="{B60AA177-D7D3-745A-6284-41852F2004DE}"/>
              </a:ext>
            </a:extLst>
          </p:cNvPr>
          <p:cNvGrpSpPr/>
          <p:nvPr/>
        </p:nvGrpSpPr>
        <p:grpSpPr>
          <a:xfrm rot="10800000">
            <a:off x="2360712" y="5301208"/>
            <a:ext cx="144016" cy="288032"/>
            <a:chOff x="1280592" y="1844824"/>
            <a:chExt cx="144016" cy="288032"/>
          </a:xfrm>
        </p:grpSpPr>
        <p:sp>
          <p:nvSpPr>
            <p:cNvPr id="49" name="Rovnoramenný trojúhelník 48">
              <a:extLst>
                <a:ext uri="{FF2B5EF4-FFF2-40B4-BE49-F238E27FC236}">
                  <a16:creationId xmlns:a16="http://schemas.microsoft.com/office/drawing/2014/main" id="{2B614BAF-3C2A-B8F4-69A4-8AE5D6BC03A3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0" name="Přímá spojnice 49">
              <a:extLst>
                <a:ext uri="{FF2B5EF4-FFF2-40B4-BE49-F238E27FC236}">
                  <a16:creationId xmlns:a16="http://schemas.microsoft.com/office/drawing/2014/main" id="{1E1ED18B-25FE-5072-4B49-C1C289111A77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18C7CB38-ADCF-C6BA-A76C-4FD5249D507E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Skupina 54">
            <a:extLst>
              <a:ext uri="{FF2B5EF4-FFF2-40B4-BE49-F238E27FC236}">
                <a16:creationId xmlns:a16="http://schemas.microsoft.com/office/drawing/2014/main" id="{FB993ED5-31EC-8CC3-CF99-63B49F5E9F48}"/>
              </a:ext>
            </a:extLst>
          </p:cNvPr>
          <p:cNvGrpSpPr/>
          <p:nvPr/>
        </p:nvGrpSpPr>
        <p:grpSpPr>
          <a:xfrm rot="10800000">
            <a:off x="2360712" y="5589240"/>
            <a:ext cx="144016" cy="288032"/>
            <a:chOff x="1280592" y="1844824"/>
            <a:chExt cx="144016" cy="288032"/>
          </a:xfrm>
        </p:grpSpPr>
        <p:sp>
          <p:nvSpPr>
            <p:cNvPr id="56" name="Rovnoramenný trojúhelník 55">
              <a:extLst>
                <a:ext uri="{FF2B5EF4-FFF2-40B4-BE49-F238E27FC236}">
                  <a16:creationId xmlns:a16="http://schemas.microsoft.com/office/drawing/2014/main" id="{A82CAC2A-B20E-44F3-C2F8-C86573D8247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9" name="Přímá spojnice 58">
              <a:extLst>
                <a:ext uri="{FF2B5EF4-FFF2-40B4-BE49-F238E27FC236}">
                  <a16:creationId xmlns:a16="http://schemas.microsoft.com/office/drawing/2014/main" id="{64150348-9F00-06F1-FB1D-64C171496859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A8ED88EC-1123-DDDA-487D-99A818686298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Skupina 65">
            <a:extLst>
              <a:ext uri="{FF2B5EF4-FFF2-40B4-BE49-F238E27FC236}">
                <a16:creationId xmlns:a16="http://schemas.microsoft.com/office/drawing/2014/main" id="{F34D4EC7-08BF-7FEF-4DBE-35B51FF8E90A}"/>
              </a:ext>
            </a:extLst>
          </p:cNvPr>
          <p:cNvGrpSpPr/>
          <p:nvPr/>
        </p:nvGrpSpPr>
        <p:grpSpPr>
          <a:xfrm>
            <a:off x="3296816" y="4941168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68" name="Skupina 67">
              <a:extLst>
                <a:ext uri="{FF2B5EF4-FFF2-40B4-BE49-F238E27FC236}">
                  <a16:creationId xmlns:a16="http://schemas.microsoft.com/office/drawing/2014/main" id="{36A9518E-4BB6-EB12-BB8C-17E55E0C094A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76" name="Rovnoramenný trojúhelník 75">
                <a:extLst>
                  <a:ext uri="{FF2B5EF4-FFF2-40B4-BE49-F238E27FC236}">
                    <a16:creationId xmlns:a16="http://schemas.microsoft.com/office/drawing/2014/main" id="{424C95DC-05AE-EC3A-2271-78F850FD70B3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77" name="Přímá spojnice 76">
                <a:extLst>
                  <a:ext uri="{FF2B5EF4-FFF2-40B4-BE49-F238E27FC236}">
                    <a16:creationId xmlns:a16="http://schemas.microsoft.com/office/drawing/2014/main" id="{255970AA-8B28-6CEF-2C9C-2E7C978D30DE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Přímá spojnice 77">
                <a:extLst>
                  <a:ext uri="{FF2B5EF4-FFF2-40B4-BE49-F238E27FC236}">
                    <a16:creationId xmlns:a16="http://schemas.microsoft.com/office/drawing/2014/main" id="{6DDD09D8-D2E9-BA93-8EED-7EE72C39BF5B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Skupina 68">
              <a:extLst>
                <a:ext uri="{FF2B5EF4-FFF2-40B4-BE49-F238E27FC236}">
                  <a16:creationId xmlns:a16="http://schemas.microsoft.com/office/drawing/2014/main" id="{652AEA17-AFF0-413D-DA00-AE06632B2C0B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73" name="Přímá spojnice 72">
                <a:extLst>
                  <a:ext uri="{FF2B5EF4-FFF2-40B4-BE49-F238E27FC236}">
                    <a16:creationId xmlns:a16="http://schemas.microsoft.com/office/drawing/2014/main" id="{D690BAE6-1C97-B301-1152-912D111DA484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Přímá spojnice 73">
                <a:extLst>
                  <a:ext uri="{FF2B5EF4-FFF2-40B4-BE49-F238E27FC236}">
                    <a16:creationId xmlns:a16="http://schemas.microsoft.com/office/drawing/2014/main" id="{3972B362-4D7A-4545-EF9F-48179D6E50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bdélník 74">
                <a:extLst>
                  <a:ext uri="{FF2B5EF4-FFF2-40B4-BE49-F238E27FC236}">
                    <a16:creationId xmlns:a16="http://schemas.microsoft.com/office/drawing/2014/main" id="{553174D6-2401-D6E3-ADB6-A3D81005DA84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70" name="Přímá spojnice se šipkou 69">
              <a:extLst>
                <a:ext uri="{FF2B5EF4-FFF2-40B4-BE49-F238E27FC236}">
                  <a16:creationId xmlns:a16="http://schemas.microsoft.com/office/drawing/2014/main" id="{1187A7BF-A44E-57E7-AB52-84C6D0EAF180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Přímá spojnice se šipkou 71">
              <a:extLst>
                <a:ext uri="{FF2B5EF4-FFF2-40B4-BE49-F238E27FC236}">
                  <a16:creationId xmlns:a16="http://schemas.microsoft.com/office/drawing/2014/main" id="{AB0D6EDE-0707-56F5-1333-0325C30AAED0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Skupina 89">
            <a:extLst>
              <a:ext uri="{FF2B5EF4-FFF2-40B4-BE49-F238E27FC236}">
                <a16:creationId xmlns:a16="http://schemas.microsoft.com/office/drawing/2014/main" id="{86E1FB8B-CA2F-0DA8-2893-4C396D0DEDE1}"/>
              </a:ext>
            </a:extLst>
          </p:cNvPr>
          <p:cNvGrpSpPr/>
          <p:nvPr/>
        </p:nvGrpSpPr>
        <p:grpSpPr>
          <a:xfrm>
            <a:off x="3296816" y="5517232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91" name="Skupina 90">
              <a:extLst>
                <a:ext uri="{FF2B5EF4-FFF2-40B4-BE49-F238E27FC236}">
                  <a16:creationId xmlns:a16="http://schemas.microsoft.com/office/drawing/2014/main" id="{5DA77FF6-9352-86C6-08D6-C32B192C12D7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98" name="Rovnoramenný trojúhelník 97">
                <a:extLst>
                  <a:ext uri="{FF2B5EF4-FFF2-40B4-BE49-F238E27FC236}">
                    <a16:creationId xmlns:a16="http://schemas.microsoft.com/office/drawing/2014/main" id="{9D61F41C-2A92-3D5A-C903-C00730E729B4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9" name="Přímá spojnice 98">
                <a:extLst>
                  <a:ext uri="{FF2B5EF4-FFF2-40B4-BE49-F238E27FC236}">
                    <a16:creationId xmlns:a16="http://schemas.microsoft.com/office/drawing/2014/main" id="{E0940CAA-3966-1222-29D9-966DA0B62E57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Přímá spojnice 100">
                <a:extLst>
                  <a:ext uri="{FF2B5EF4-FFF2-40B4-BE49-F238E27FC236}">
                    <a16:creationId xmlns:a16="http://schemas.microsoft.com/office/drawing/2014/main" id="{B309C68F-8B1B-92C6-3FD6-B6AC3FDF266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63A40AFA-1EC5-F7B6-3801-B121B1D5B01A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95" name="Přímá spojnice 94">
                <a:extLst>
                  <a:ext uri="{FF2B5EF4-FFF2-40B4-BE49-F238E27FC236}">
                    <a16:creationId xmlns:a16="http://schemas.microsoft.com/office/drawing/2014/main" id="{6F38E8AB-ADDF-3863-E6D3-ECAA2B2C66BF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Přímá spojnice 95">
                <a:extLst>
                  <a:ext uri="{FF2B5EF4-FFF2-40B4-BE49-F238E27FC236}">
                    <a16:creationId xmlns:a16="http://schemas.microsoft.com/office/drawing/2014/main" id="{F1350C27-F196-83AB-48D9-8646E3AF74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Obdélník 96">
                <a:extLst>
                  <a:ext uri="{FF2B5EF4-FFF2-40B4-BE49-F238E27FC236}">
                    <a16:creationId xmlns:a16="http://schemas.microsoft.com/office/drawing/2014/main" id="{81A52C48-FB67-49DE-1D62-3ADD90E5FD33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93" name="Přímá spojnice se šipkou 92">
              <a:extLst>
                <a:ext uri="{FF2B5EF4-FFF2-40B4-BE49-F238E27FC236}">
                  <a16:creationId xmlns:a16="http://schemas.microsoft.com/office/drawing/2014/main" id="{1200C7FA-1547-67C9-7355-86A91A9DDEA4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Přímá spojnice se šipkou 93">
              <a:extLst>
                <a:ext uri="{FF2B5EF4-FFF2-40B4-BE49-F238E27FC236}">
                  <a16:creationId xmlns:a16="http://schemas.microsoft.com/office/drawing/2014/main" id="{F90EF154-5930-76B3-ADAE-D137CFC870AB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Skupina 122">
            <a:extLst>
              <a:ext uri="{FF2B5EF4-FFF2-40B4-BE49-F238E27FC236}">
                <a16:creationId xmlns:a16="http://schemas.microsoft.com/office/drawing/2014/main" id="{04B10247-0C03-028B-17ED-899084D6DB36}"/>
              </a:ext>
            </a:extLst>
          </p:cNvPr>
          <p:cNvGrpSpPr/>
          <p:nvPr/>
        </p:nvGrpSpPr>
        <p:grpSpPr>
          <a:xfrm rot="16200000">
            <a:off x="2720752" y="4581128"/>
            <a:ext cx="144016" cy="720080"/>
            <a:chOff x="3440832" y="1988840"/>
            <a:chExt cx="144016" cy="7200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4" name="Obdélník 123">
              <a:extLst>
                <a:ext uri="{FF2B5EF4-FFF2-40B4-BE49-F238E27FC236}">
                  <a16:creationId xmlns:a16="http://schemas.microsoft.com/office/drawing/2014/main" id="{D1F07727-5B2F-E4E6-E5BF-BE6A5C77FCCE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93E470CE-326B-07A2-FEDA-BCA5E9E5008F}"/>
                </a:ext>
              </a:extLst>
            </p:cNvPr>
            <p:cNvCxnSpPr>
              <a:endCxn id="124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Přímá spojnice 127">
              <a:extLst>
                <a:ext uri="{FF2B5EF4-FFF2-40B4-BE49-F238E27FC236}">
                  <a16:creationId xmlns:a16="http://schemas.microsoft.com/office/drawing/2014/main" id="{7E080A0F-A856-3432-2A7F-91019E1D5492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Skupina 128">
            <a:extLst>
              <a:ext uri="{FF2B5EF4-FFF2-40B4-BE49-F238E27FC236}">
                <a16:creationId xmlns:a16="http://schemas.microsoft.com/office/drawing/2014/main" id="{017BDE37-AFF8-31B8-012A-DFA324F09DD7}"/>
              </a:ext>
            </a:extLst>
          </p:cNvPr>
          <p:cNvGrpSpPr/>
          <p:nvPr/>
        </p:nvGrpSpPr>
        <p:grpSpPr>
          <a:xfrm>
            <a:off x="2288704" y="4797152"/>
            <a:ext cx="165824" cy="288032"/>
            <a:chOff x="5529064" y="2564904"/>
            <a:chExt cx="165824" cy="288032"/>
          </a:xfrm>
        </p:grpSpPr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5BFA21A3-7A21-6700-FCEE-7B5D32373EA7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32" name="Přímá spojnice 131">
              <a:extLst>
                <a:ext uri="{FF2B5EF4-FFF2-40B4-BE49-F238E27FC236}">
                  <a16:creationId xmlns:a16="http://schemas.microsoft.com/office/drawing/2014/main" id="{1856B501-952B-02D8-0064-FCE961C0F7B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Přímá spojnice 142">
              <a:extLst>
                <a:ext uri="{FF2B5EF4-FFF2-40B4-BE49-F238E27FC236}">
                  <a16:creationId xmlns:a16="http://schemas.microsoft.com/office/drawing/2014/main" id="{5728E945-A839-C646-2804-71B6B95D4C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Přímá spojnice 144">
              <a:extLst>
                <a:ext uri="{FF2B5EF4-FFF2-40B4-BE49-F238E27FC236}">
                  <a16:creationId xmlns:a16="http://schemas.microsoft.com/office/drawing/2014/main" id="{2194D9E8-5280-1A9D-22A8-1ED4ED32C80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6" name="Přímá spojnice 145">
            <a:extLst>
              <a:ext uri="{FF2B5EF4-FFF2-40B4-BE49-F238E27FC236}">
                <a16:creationId xmlns:a16="http://schemas.microsoft.com/office/drawing/2014/main" id="{D12E6DAC-F3B2-4584-F6C6-E413B112F618}"/>
              </a:ext>
            </a:extLst>
          </p:cNvPr>
          <p:cNvCxnSpPr>
            <a:cxnSpLocks/>
          </p:cNvCxnSpPr>
          <p:nvPr/>
        </p:nvCxnSpPr>
        <p:spPr>
          <a:xfrm flipV="1">
            <a:off x="2144688" y="4941168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>
            <a:extLst>
              <a:ext uri="{FF2B5EF4-FFF2-40B4-BE49-F238E27FC236}">
                <a16:creationId xmlns:a16="http://schemas.microsoft.com/office/drawing/2014/main" id="{02EE172D-8291-82A7-37B0-1C8D5CE65393}"/>
              </a:ext>
            </a:extLst>
          </p:cNvPr>
          <p:cNvCxnSpPr>
            <a:cxnSpLocks/>
          </p:cNvCxnSpPr>
          <p:nvPr/>
        </p:nvCxnSpPr>
        <p:spPr>
          <a:xfrm>
            <a:off x="2144688" y="494116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Skupina 153">
            <a:extLst>
              <a:ext uri="{FF2B5EF4-FFF2-40B4-BE49-F238E27FC236}">
                <a16:creationId xmlns:a16="http://schemas.microsoft.com/office/drawing/2014/main" id="{693AA725-7E57-E48B-9A3E-F52F14B2349F}"/>
              </a:ext>
            </a:extLst>
          </p:cNvPr>
          <p:cNvGrpSpPr/>
          <p:nvPr/>
        </p:nvGrpSpPr>
        <p:grpSpPr>
          <a:xfrm>
            <a:off x="2000672" y="5805264"/>
            <a:ext cx="288032" cy="167536"/>
            <a:chOff x="5529064" y="2564904"/>
            <a:chExt cx="288032" cy="167536"/>
          </a:xfrm>
        </p:grpSpPr>
        <p:sp>
          <p:nvSpPr>
            <p:cNvPr id="156" name="Ovál 155">
              <a:extLst>
                <a:ext uri="{FF2B5EF4-FFF2-40B4-BE49-F238E27FC236}">
                  <a16:creationId xmlns:a16="http://schemas.microsoft.com/office/drawing/2014/main" id="{35DA75E3-DDA3-0812-D950-F09884A6A0A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7" name="Přímá spojnice 156">
              <a:extLst>
                <a:ext uri="{FF2B5EF4-FFF2-40B4-BE49-F238E27FC236}">
                  <a16:creationId xmlns:a16="http://schemas.microsoft.com/office/drawing/2014/main" id="{36597DF4-BEBE-75BB-177E-EA209193B7B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Přímá spojnice 158">
              <a:extLst>
                <a:ext uri="{FF2B5EF4-FFF2-40B4-BE49-F238E27FC236}">
                  <a16:creationId xmlns:a16="http://schemas.microsoft.com/office/drawing/2014/main" id="{1A27502B-61D1-477D-6046-F61C4F13A30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Přímá spojnice 159">
              <a:extLst>
                <a:ext uri="{FF2B5EF4-FFF2-40B4-BE49-F238E27FC236}">
                  <a16:creationId xmlns:a16="http://schemas.microsoft.com/office/drawing/2014/main" id="{A179DEA0-ED4E-2782-EE79-165E7F4B4EE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0" name="Přímá spojnice 169">
            <a:extLst>
              <a:ext uri="{FF2B5EF4-FFF2-40B4-BE49-F238E27FC236}">
                <a16:creationId xmlns:a16="http://schemas.microsoft.com/office/drawing/2014/main" id="{53FA7115-416C-A27F-824E-26F14CE24482}"/>
              </a:ext>
            </a:extLst>
          </p:cNvPr>
          <p:cNvCxnSpPr>
            <a:cxnSpLocks/>
          </p:cNvCxnSpPr>
          <p:nvPr/>
        </p:nvCxnSpPr>
        <p:spPr>
          <a:xfrm flipV="1">
            <a:off x="2144688" y="587727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171">
            <a:extLst>
              <a:ext uri="{FF2B5EF4-FFF2-40B4-BE49-F238E27FC236}">
                <a16:creationId xmlns:a16="http://schemas.microsoft.com/office/drawing/2014/main" id="{EAB4F444-10A6-4E1D-CAFB-B29252B5E67D}"/>
              </a:ext>
            </a:extLst>
          </p:cNvPr>
          <p:cNvCxnSpPr>
            <a:cxnSpLocks/>
          </p:cNvCxnSpPr>
          <p:nvPr/>
        </p:nvCxnSpPr>
        <p:spPr>
          <a:xfrm>
            <a:off x="2144688" y="594928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Skupina 172">
            <a:extLst>
              <a:ext uri="{FF2B5EF4-FFF2-40B4-BE49-F238E27FC236}">
                <a16:creationId xmlns:a16="http://schemas.microsoft.com/office/drawing/2014/main" id="{D86C070A-E0F1-52BF-2423-1D13A9512308}"/>
              </a:ext>
            </a:extLst>
          </p:cNvPr>
          <p:cNvGrpSpPr/>
          <p:nvPr/>
        </p:nvGrpSpPr>
        <p:grpSpPr>
          <a:xfrm>
            <a:off x="3128888" y="4918968"/>
            <a:ext cx="167928" cy="166216"/>
            <a:chOff x="5649168" y="2686720"/>
            <a:chExt cx="167928" cy="166216"/>
          </a:xfrm>
        </p:grpSpPr>
        <p:sp>
          <p:nvSpPr>
            <p:cNvPr id="176" name="Ovál 175">
              <a:extLst>
                <a:ext uri="{FF2B5EF4-FFF2-40B4-BE49-F238E27FC236}">
                  <a16:creationId xmlns:a16="http://schemas.microsoft.com/office/drawing/2014/main" id="{C8E6CA8D-EA17-8082-6B13-43FF95A58BBD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77" name="Přímá spojnice 176">
              <a:extLst>
                <a:ext uri="{FF2B5EF4-FFF2-40B4-BE49-F238E27FC236}">
                  <a16:creationId xmlns:a16="http://schemas.microsoft.com/office/drawing/2014/main" id="{7BD24E13-8EED-6A41-C84E-4D2BCDA4E38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Přímá spojnice 177">
              <a:extLst>
                <a:ext uri="{FF2B5EF4-FFF2-40B4-BE49-F238E27FC236}">
                  <a16:creationId xmlns:a16="http://schemas.microsoft.com/office/drawing/2014/main" id="{847D6BB5-C5A1-746B-043B-1E2A11F4700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3" name="Přímá spojnice 182">
            <a:extLst>
              <a:ext uri="{FF2B5EF4-FFF2-40B4-BE49-F238E27FC236}">
                <a16:creationId xmlns:a16="http://schemas.microsoft.com/office/drawing/2014/main" id="{D786DBDF-6362-9E76-D87B-DE06006C47F4}"/>
              </a:ext>
            </a:extLst>
          </p:cNvPr>
          <p:cNvCxnSpPr>
            <a:cxnSpLocks/>
          </p:cNvCxnSpPr>
          <p:nvPr/>
        </p:nvCxnSpPr>
        <p:spPr>
          <a:xfrm>
            <a:off x="3224808" y="494116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Přímá spojnice 183">
            <a:extLst>
              <a:ext uri="{FF2B5EF4-FFF2-40B4-BE49-F238E27FC236}">
                <a16:creationId xmlns:a16="http://schemas.microsoft.com/office/drawing/2014/main" id="{AD8F6B9C-2E1F-8AE3-23D7-7B2C41F150EF}"/>
              </a:ext>
            </a:extLst>
          </p:cNvPr>
          <p:cNvCxnSpPr>
            <a:cxnSpLocks/>
          </p:cNvCxnSpPr>
          <p:nvPr/>
        </p:nvCxnSpPr>
        <p:spPr>
          <a:xfrm>
            <a:off x="3224808" y="544522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5" name="Skupina 184">
            <a:extLst>
              <a:ext uri="{FF2B5EF4-FFF2-40B4-BE49-F238E27FC236}">
                <a16:creationId xmlns:a16="http://schemas.microsoft.com/office/drawing/2014/main" id="{1F7CB76A-92FD-7056-ED97-7C574F2986B3}"/>
              </a:ext>
            </a:extLst>
          </p:cNvPr>
          <p:cNvGrpSpPr/>
          <p:nvPr/>
        </p:nvGrpSpPr>
        <p:grpSpPr>
          <a:xfrm>
            <a:off x="3224808" y="5301208"/>
            <a:ext cx="165824" cy="288032"/>
            <a:chOff x="5529064" y="2564904"/>
            <a:chExt cx="165824" cy="288032"/>
          </a:xfrm>
        </p:grpSpPr>
        <p:sp>
          <p:nvSpPr>
            <p:cNvPr id="186" name="Ovál 185">
              <a:extLst>
                <a:ext uri="{FF2B5EF4-FFF2-40B4-BE49-F238E27FC236}">
                  <a16:creationId xmlns:a16="http://schemas.microsoft.com/office/drawing/2014/main" id="{FEB070D2-277B-D8D8-C354-4F009AC14A1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88" name="Přímá spojnice 187">
              <a:extLst>
                <a:ext uri="{FF2B5EF4-FFF2-40B4-BE49-F238E27FC236}">
                  <a16:creationId xmlns:a16="http://schemas.microsoft.com/office/drawing/2014/main" id="{D156CD5D-8CF1-25E0-F3D5-5006D75CAA4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Přímá spojnice 188">
              <a:extLst>
                <a:ext uri="{FF2B5EF4-FFF2-40B4-BE49-F238E27FC236}">
                  <a16:creationId xmlns:a16="http://schemas.microsoft.com/office/drawing/2014/main" id="{4C8C3D2B-2BF6-C33B-E01B-7BB57545714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Přímá spojnice 189">
              <a:extLst>
                <a:ext uri="{FF2B5EF4-FFF2-40B4-BE49-F238E27FC236}">
                  <a16:creationId xmlns:a16="http://schemas.microsoft.com/office/drawing/2014/main" id="{F507D588-056A-0B51-7236-7FB70409302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1" name="Přímá spojnice 190">
            <a:extLst>
              <a:ext uri="{FF2B5EF4-FFF2-40B4-BE49-F238E27FC236}">
                <a16:creationId xmlns:a16="http://schemas.microsoft.com/office/drawing/2014/main" id="{5EE259A9-72E7-55A6-2675-EA4B83A57CB5}"/>
              </a:ext>
            </a:extLst>
          </p:cNvPr>
          <p:cNvCxnSpPr>
            <a:cxnSpLocks/>
          </p:cNvCxnSpPr>
          <p:nvPr/>
        </p:nvCxnSpPr>
        <p:spPr>
          <a:xfrm>
            <a:off x="2792760" y="5445224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192">
            <a:extLst>
              <a:ext uri="{FF2B5EF4-FFF2-40B4-BE49-F238E27FC236}">
                <a16:creationId xmlns:a16="http://schemas.microsoft.com/office/drawing/2014/main" id="{9A752572-6EBD-93AA-6B1B-8E65E1583F2B}"/>
              </a:ext>
            </a:extLst>
          </p:cNvPr>
          <p:cNvCxnSpPr>
            <a:cxnSpLocks/>
          </p:cNvCxnSpPr>
          <p:nvPr/>
        </p:nvCxnSpPr>
        <p:spPr>
          <a:xfrm>
            <a:off x="2288704" y="594928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Přímá spojnice 197">
            <a:extLst>
              <a:ext uri="{FF2B5EF4-FFF2-40B4-BE49-F238E27FC236}">
                <a16:creationId xmlns:a16="http://schemas.microsoft.com/office/drawing/2014/main" id="{813F7D19-2C2E-DA08-EBA7-E20E316DD204}"/>
              </a:ext>
            </a:extLst>
          </p:cNvPr>
          <p:cNvCxnSpPr>
            <a:cxnSpLocks/>
          </p:cNvCxnSpPr>
          <p:nvPr/>
        </p:nvCxnSpPr>
        <p:spPr>
          <a:xfrm flipV="1">
            <a:off x="2792760" y="544522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Přímá spojnice 199">
            <a:extLst>
              <a:ext uri="{FF2B5EF4-FFF2-40B4-BE49-F238E27FC236}">
                <a16:creationId xmlns:a16="http://schemas.microsoft.com/office/drawing/2014/main" id="{A018D5DA-FE3F-008D-ACEC-17BFF452068F}"/>
              </a:ext>
            </a:extLst>
          </p:cNvPr>
          <p:cNvCxnSpPr>
            <a:cxnSpLocks/>
          </p:cNvCxnSpPr>
          <p:nvPr/>
        </p:nvCxnSpPr>
        <p:spPr>
          <a:xfrm>
            <a:off x="3152800" y="59492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Přímá spojnice 201">
            <a:extLst>
              <a:ext uri="{FF2B5EF4-FFF2-40B4-BE49-F238E27FC236}">
                <a16:creationId xmlns:a16="http://schemas.microsoft.com/office/drawing/2014/main" id="{6E43165A-BC58-6CE3-6D4D-B6FA84D8C042}"/>
              </a:ext>
            </a:extLst>
          </p:cNvPr>
          <p:cNvCxnSpPr>
            <a:cxnSpLocks/>
          </p:cNvCxnSpPr>
          <p:nvPr/>
        </p:nvCxnSpPr>
        <p:spPr>
          <a:xfrm flipV="1">
            <a:off x="3152800" y="5085184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Přímá spojnice 211">
            <a:extLst>
              <a:ext uri="{FF2B5EF4-FFF2-40B4-BE49-F238E27FC236}">
                <a16:creationId xmlns:a16="http://schemas.microsoft.com/office/drawing/2014/main" id="{D347CB99-FBC5-C30A-1B40-C11B21A79A25}"/>
              </a:ext>
            </a:extLst>
          </p:cNvPr>
          <p:cNvCxnSpPr>
            <a:cxnSpLocks/>
          </p:cNvCxnSpPr>
          <p:nvPr/>
        </p:nvCxnSpPr>
        <p:spPr>
          <a:xfrm>
            <a:off x="3800872" y="494116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Přímá spojnice 212">
            <a:extLst>
              <a:ext uri="{FF2B5EF4-FFF2-40B4-BE49-F238E27FC236}">
                <a16:creationId xmlns:a16="http://schemas.microsoft.com/office/drawing/2014/main" id="{A35DC0C8-5658-B65F-335D-3CEE217CBE12}"/>
              </a:ext>
            </a:extLst>
          </p:cNvPr>
          <p:cNvCxnSpPr>
            <a:cxnSpLocks/>
          </p:cNvCxnSpPr>
          <p:nvPr/>
        </p:nvCxnSpPr>
        <p:spPr>
          <a:xfrm>
            <a:off x="3800872" y="551723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Přímá spojnice 214">
            <a:extLst>
              <a:ext uri="{FF2B5EF4-FFF2-40B4-BE49-F238E27FC236}">
                <a16:creationId xmlns:a16="http://schemas.microsoft.com/office/drawing/2014/main" id="{49EB9A9B-5FF7-A6F0-AF49-379E6851A2F6}"/>
              </a:ext>
            </a:extLst>
          </p:cNvPr>
          <p:cNvCxnSpPr>
            <a:cxnSpLocks/>
          </p:cNvCxnSpPr>
          <p:nvPr/>
        </p:nvCxnSpPr>
        <p:spPr>
          <a:xfrm flipV="1">
            <a:off x="3944888" y="508518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Přímá spojnice 216">
            <a:extLst>
              <a:ext uri="{FF2B5EF4-FFF2-40B4-BE49-F238E27FC236}">
                <a16:creationId xmlns:a16="http://schemas.microsoft.com/office/drawing/2014/main" id="{3F60E12B-B6FD-3D10-B7CD-4DD69B1F567B}"/>
              </a:ext>
            </a:extLst>
          </p:cNvPr>
          <p:cNvCxnSpPr>
            <a:cxnSpLocks/>
          </p:cNvCxnSpPr>
          <p:nvPr/>
        </p:nvCxnSpPr>
        <p:spPr>
          <a:xfrm flipV="1">
            <a:off x="4088904" y="5445224"/>
            <a:ext cx="0" cy="769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Přímá spojnice 245">
            <a:extLst>
              <a:ext uri="{FF2B5EF4-FFF2-40B4-BE49-F238E27FC236}">
                <a16:creationId xmlns:a16="http://schemas.microsoft.com/office/drawing/2014/main" id="{E4084C3E-6B61-E4EE-EE16-04986E2555D7}"/>
              </a:ext>
            </a:extLst>
          </p:cNvPr>
          <p:cNvCxnSpPr>
            <a:cxnSpLocks/>
          </p:cNvCxnSpPr>
          <p:nvPr/>
        </p:nvCxnSpPr>
        <p:spPr>
          <a:xfrm>
            <a:off x="3800872" y="59492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Přímá spojnice 248">
            <a:extLst>
              <a:ext uri="{FF2B5EF4-FFF2-40B4-BE49-F238E27FC236}">
                <a16:creationId xmlns:a16="http://schemas.microsoft.com/office/drawing/2014/main" id="{146B1CB6-80E5-B515-45F3-3D90EDEF5629}"/>
              </a:ext>
            </a:extLst>
          </p:cNvPr>
          <p:cNvCxnSpPr>
            <a:cxnSpLocks/>
          </p:cNvCxnSpPr>
          <p:nvPr/>
        </p:nvCxnSpPr>
        <p:spPr>
          <a:xfrm>
            <a:off x="3800872" y="53732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Skupina 249">
            <a:extLst>
              <a:ext uri="{FF2B5EF4-FFF2-40B4-BE49-F238E27FC236}">
                <a16:creationId xmlns:a16="http://schemas.microsoft.com/office/drawing/2014/main" id="{0CA785A6-E1BC-B60C-ED1D-5470FDABF0A8}"/>
              </a:ext>
            </a:extLst>
          </p:cNvPr>
          <p:cNvGrpSpPr/>
          <p:nvPr/>
        </p:nvGrpSpPr>
        <p:grpSpPr>
          <a:xfrm>
            <a:off x="3944888" y="5805264"/>
            <a:ext cx="165824" cy="288032"/>
            <a:chOff x="5529064" y="2564904"/>
            <a:chExt cx="165824" cy="288032"/>
          </a:xfrm>
        </p:grpSpPr>
        <p:sp>
          <p:nvSpPr>
            <p:cNvPr id="251" name="Ovál 250">
              <a:extLst>
                <a:ext uri="{FF2B5EF4-FFF2-40B4-BE49-F238E27FC236}">
                  <a16:creationId xmlns:a16="http://schemas.microsoft.com/office/drawing/2014/main" id="{78FD2B9F-2F3C-40DE-E2CD-DFD805B87CA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3" name="Přímá spojnice 252">
              <a:extLst>
                <a:ext uri="{FF2B5EF4-FFF2-40B4-BE49-F238E27FC236}">
                  <a16:creationId xmlns:a16="http://schemas.microsoft.com/office/drawing/2014/main" id="{13573CB9-3C4E-83AD-356E-883DD43F1D8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Přímá spojnice 253">
              <a:extLst>
                <a:ext uri="{FF2B5EF4-FFF2-40B4-BE49-F238E27FC236}">
                  <a16:creationId xmlns:a16="http://schemas.microsoft.com/office/drawing/2014/main" id="{5848D0EE-69A3-3B29-5EF8-DA550FA44295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Přímá spojnice 255">
              <a:extLst>
                <a:ext uri="{FF2B5EF4-FFF2-40B4-BE49-F238E27FC236}">
                  <a16:creationId xmlns:a16="http://schemas.microsoft.com/office/drawing/2014/main" id="{7035AC45-AD34-E347-7E92-2945CEDF34F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Skupina 256">
            <a:extLst>
              <a:ext uri="{FF2B5EF4-FFF2-40B4-BE49-F238E27FC236}">
                <a16:creationId xmlns:a16="http://schemas.microsoft.com/office/drawing/2014/main" id="{AD16C644-11CA-2754-5D47-8A1BEE5990C5}"/>
              </a:ext>
            </a:extLst>
          </p:cNvPr>
          <p:cNvGrpSpPr/>
          <p:nvPr/>
        </p:nvGrpSpPr>
        <p:grpSpPr>
          <a:xfrm>
            <a:off x="3944888" y="6165304"/>
            <a:ext cx="288032" cy="167536"/>
            <a:chOff x="5529064" y="2564904"/>
            <a:chExt cx="288032" cy="167536"/>
          </a:xfrm>
        </p:grpSpPr>
        <p:sp>
          <p:nvSpPr>
            <p:cNvPr id="258" name="Ovál 257">
              <a:extLst>
                <a:ext uri="{FF2B5EF4-FFF2-40B4-BE49-F238E27FC236}">
                  <a16:creationId xmlns:a16="http://schemas.microsoft.com/office/drawing/2014/main" id="{F161C592-DC38-975A-E574-8119C1455B0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59" name="Přímá spojnice 258">
              <a:extLst>
                <a:ext uri="{FF2B5EF4-FFF2-40B4-BE49-F238E27FC236}">
                  <a16:creationId xmlns:a16="http://schemas.microsoft.com/office/drawing/2014/main" id="{B842B16C-4E3C-0B70-C4DA-82C2D6232BF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Přímá spojnice 259">
              <a:extLst>
                <a:ext uri="{FF2B5EF4-FFF2-40B4-BE49-F238E27FC236}">
                  <a16:creationId xmlns:a16="http://schemas.microsoft.com/office/drawing/2014/main" id="{6CF275BF-39D8-EE97-CAA0-D1D812C9F73D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Přímá spojnice 260">
              <a:extLst>
                <a:ext uri="{FF2B5EF4-FFF2-40B4-BE49-F238E27FC236}">
                  <a16:creationId xmlns:a16="http://schemas.microsoft.com/office/drawing/2014/main" id="{3F3C88A9-2B13-64A9-E8AD-0069F1B7D6E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6" name="Přímá spojnice 265">
            <a:extLst>
              <a:ext uri="{FF2B5EF4-FFF2-40B4-BE49-F238E27FC236}">
                <a16:creationId xmlns:a16="http://schemas.microsoft.com/office/drawing/2014/main" id="{4A878D7D-C783-C5A9-2DB1-4692979D2409}"/>
              </a:ext>
            </a:extLst>
          </p:cNvPr>
          <p:cNvCxnSpPr>
            <a:cxnSpLocks/>
          </p:cNvCxnSpPr>
          <p:nvPr/>
        </p:nvCxnSpPr>
        <p:spPr>
          <a:xfrm flipV="1">
            <a:off x="4304928" y="4941168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extovéPole 269">
            <a:extLst>
              <a:ext uri="{FF2B5EF4-FFF2-40B4-BE49-F238E27FC236}">
                <a16:creationId xmlns:a16="http://schemas.microsoft.com/office/drawing/2014/main" id="{64C0DD87-89E0-2F6E-883C-53CC127E74B9}"/>
              </a:ext>
            </a:extLst>
          </p:cNvPr>
          <p:cNvSpPr txBox="1"/>
          <p:nvPr/>
        </p:nvSpPr>
        <p:spPr>
          <a:xfrm>
            <a:off x="7185248" y="544522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272" name="TextovéPole 271">
            <a:extLst>
              <a:ext uri="{FF2B5EF4-FFF2-40B4-BE49-F238E27FC236}">
                <a16:creationId xmlns:a16="http://schemas.microsoft.com/office/drawing/2014/main" id="{108AEEB0-9F19-4D38-F4B3-DF0F95BE80BB}"/>
              </a:ext>
            </a:extLst>
          </p:cNvPr>
          <p:cNvSpPr txBox="1"/>
          <p:nvPr/>
        </p:nvSpPr>
        <p:spPr>
          <a:xfrm>
            <a:off x="5241032" y="580526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grpSp>
        <p:nvGrpSpPr>
          <p:cNvPr id="273" name="Skupina 272">
            <a:extLst>
              <a:ext uri="{FF2B5EF4-FFF2-40B4-BE49-F238E27FC236}">
                <a16:creationId xmlns:a16="http://schemas.microsoft.com/office/drawing/2014/main" id="{0855BBB9-D8D6-A712-8E1C-8841C08910C0}"/>
              </a:ext>
            </a:extLst>
          </p:cNvPr>
          <p:cNvGrpSpPr/>
          <p:nvPr/>
        </p:nvGrpSpPr>
        <p:grpSpPr>
          <a:xfrm>
            <a:off x="3800872" y="3334792"/>
            <a:ext cx="288032" cy="166216"/>
            <a:chOff x="5529064" y="2686720"/>
            <a:chExt cx="288032" cy="166216"/>
          </a:xfrm>
        </p:grpSpPr>
        <p:sp>
          <p:nvSpPr>
            <p:cNvPr id="275" name="Ovál 274">
              <a:extLst>
                <a:ext uri="{FF2B5EF4-FFF2-40B4-BE49-F238E27FC236}">
                  <a16:creationId xmlns:a16="http://schemas.microsoft.com/office/drawing/2014/main" id="{592079ED-98D3-2EC0-A3CA-51D3877E5AF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77" name="Přímá spojnice 276">
              <a:extLst>
                <a:ext uri="{FF2B5EF4-FFF2-40B4-BE49-F238E27FC236}">
                  <a16:creationId xmlns:a16="http://schemas.microsoft.com/office/drawing/2014/main" id="{2FA238D3-A7D9-FF00-7B63-056AA048AD2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Přímá spojnice 277">
              <a:extLst>
                <a:ext uri="{FF2B5EF4-FFF2-40B4-BE49-F238E27FC236}">
                  <a16:creationId xmlns:a16="http://schemas.microsoft.com/office/drawing/2014/main" id="{900B2E74-4556-7F5C-5449-65A17D712D2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Přímá spojnice 278">
              <a:extLst>
                <a:ext uri="{FF2B5EF4-FFF2-40B4-BE49-F238E27FC236}">
                  <a16:creationId xmlns:a16="http://schemas.microsoft.com/office/drawing/2014/main" id="{CDCFDF6A-BCC8-9F02-0567-5CB2081F112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Skupina 284">
            <a:extLst>
              <a:ext uri="{FF2B5EF4-FFF2-40B4-BE49-F238E27FC236}">
                <a16:creationId xmlns:a16="http://schemas.microsoft.com/office/drawing/2014/main" id="{CEB0CD1F-D0D4-260F-4485-F45FFF71BA79}"/>
              </a:ext>
            </a:extLst>
          </p:cNvPr>
          <p:cNvGrpSpPr/>
          <p:nvPr/>
        </p:nvGrpSpPr>
        <p:grpSpPr>
          <a:xfrm>
            <a:off x="2072680" y="4005064"/>
            <a:ext cx="144016" cy="288032"/>
            <a:chOff x="1280592" y="1844824"/>
            <a:chExt cx="144016" cy="288032"/>
          </a:xfrm>
        </p:grpSpPr>
        <p:sp>
          <p:nvSpPr>
            <p:cNvPr id="286" name="Rovnoramenný trojúhelník 285">
              <a:extLst>
                <a:ext uri="{FF2B5EF4-FFF2-40B4-BE49-F238E27FC236}">
                  <a16:creationId xmlns:a16="http://schemas.microsoft.com/office/drawing/2014/main" id="{449B2BFF-80C6-A848-01CD-6C98BE4D20B7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87" name="Přímá spojnice 286">
              <a:extLst>
                <a:ext uri="{FF2B5EF4-FFF2-40B4-BE49-F238E27FC236}">
                  <a16:creationId xmlns:a16="http://schemas.microsoft.com/office/drawing/2014/main" id="{8FB4E40D-8C9B-8D9C-D645-1C40ABA94BBA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Přímá spojnice 287">
              <a:extLst>
                <a:ext uri="{FF2B5EF4-FFF2-40B4-BE49-F238E27FC236}">
                  <a16:creationId xmlns:a16="http://schemas.microsoft.com/office/drawing/2014/main" id="{6D9B91AB-D4A9-1A84-7D8F-33C114BE4A08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Skupina 288">
            <a:extLst>
              <a:ext uri="{FF2B5EF4-FFF2-40B4-BE49-F238E27FC236}">
                <a16:creationId xmlns:a16="http://schemas.microsoft.com/office/drawing/2014/main" id="{495DDBE1-2215-D767-0A15-4DC2172D1071}"/>
              </a:ext>
            </a:extLst>
          </p:cNvPr>
          <p:cNvGrpSpPr/>
          <p:nvPr/>
        </p:nvGrpSpPr>
        <p:grpSpPr>
          <a:xfrm>
            <a:off x="2072680" y="3717032"/>
            <a:ext cx="144016" cy="288032"/>
            <a:chOff x="1280592" y="1844824"/>
            <a:chExt cx="144016" cy="288032"/>
          </a:xfrm>
        </p:grpSpPr>
        <p:sp>
          <p:nvSpPr>
            <p:cNvPr id="290" name="Rovnoramenný trojúhelník 289">
              <a:extLst>
                <a:ext uri="{FF2B5EF4-FFF2-40B4-BE49-F238E27FC236}">
                  <a16:creationId xmlns:a16="http://schemas.microsoft.com/office/drawing/2014/main" id="{7BA82968-F3F3-51D4-2C28-EF4316973F5E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91" name="Přímá spojnice 290">
              <a:extLst>
                <a:ext uri="{FF2B5EF4-FFF2-40B4-BE49-F238E27FC236}">
                  <a16:creationId xmlns:a16="http://schemas.microsoft.com/office/drawing/2014/main" id="{45830FC5-8DE5-9F43-A0B8-D564CE253502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Přímá spojnice 292">
              <a:extLst>
                <a:ext uri="{FF2B5EF4-FFF2-40B4-BE49-F238E27FC236}">
                  <a16:creationId xmlns:a16="http://schemas.microsoft.com/office/drawing/2014/main" id="{DAE6249F-7525-10FD-47DB-E13AFB645671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Skupina 293">
            <a:extLst>
              <a:ext uri="{FF2B5EF4-FFF2-40B4-BE49-F238E27FC236}">
                <a16:creationId xmlns:a16="http://schemas.microsoft.com/office/drawing/2014/main" id="{82AD1503-DCF6-06D9-1822-BBCA4AEB17BE}"/>
              </a:ext>
            </a:extLst>
          </p:cNvPr>
          <p:cNvGrpSpPr/>
          <p:nvPr/>
        </p:nvGrpSpPr>
        <p:grpSpPr>
          <a:xfrm>
            <a:off x="2072680" y="3429000"/>
            <a:ext cx="144016" cy="288032"/>
            <a:chOff x="1280592" y="1844824"/>
            <a:chExt cx="144016" cy="288032"/>
          </a:xfrm>
        </p:grpSpPr>
        <p:sp>
          <p:nvSpPr>
            <p:cNvPr id="295" name="Rovnoramenný trojúhelník 294">
              <a:extLst>
                <a:ext uri="{FF2B5EF4-FFF2-40B4-BE49-F238E27FC236}">
                  <a16:creationId xmlns:a16="http://schemas.microsoft.com/office/drawing/2014/main" id="{1D6899B4-8672-0446-9D18-1E3859E9B890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296" name="Přímá spojnice 295">
              <a:extLst>
                <a:ext uri="{FF2B5EF4-FFF2-40B4-BE49-F238E27FC236}">
                  <a16:creationId xmlns:a16="http://schemas.microsoft.com/office/drawing/2014/main" id="{69B4AC62-6E37-DB8F-3AA5-C509A369A438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Přímá spojnice 296">
              <a:extLst>
                <a:ext uri="{FF2B5EF4-FFF2-40B4-BE49-F238E27FC236}">
                  <a16:creationId xmlns:a16="http://schemas.microsoft.com/office/drawing/2014/main" id="{810C0A96-1911-24B7-2299-0C2B91ABB698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0" name="Skupina 299">
            <a:extLst>
              <a:ext uri="{FF2B5EF4-FFF2-40B4-BE49-F238E27FC236}">
                <a16:creationId xmlns:a16="http://schemas.microsoft.com/office/drawing/2014/main" id="{EBEAFD49-FA72-D1D9-842B-05DB9C44F6DC}"/>
              </a:ext>
            </a:extLst>
          </p:cNvPr>
          <p:cNvGrpSpPr/>
          <p:nvPr/>
        </p:nvGrpSpPr>
        <p:grpSpPr>
          <a:xfrm rot="10800000">
            <a:off x="2360712" y="3429000"/>
            <a:ext cx="144016" cy="288032"/>
            <a:chOff x="1280592" y="1844824"/>
            <a:chExt cx="144016" cy="288032"/>
          </a:xfrm>
        </p:grpSpPr>
        <p:sp>
          <p:nvSpPr>
            <p:cNvPr id="301" name="Rovnoramenný trojúhelník 300">
              <a:extLst>
                <a:ext uri="{FF2B5EF4-FFF2-40B4-BE49-F238E27FC236}">
                  <a16:creationId xmlns:a16="http://schemas.microsoft.com/office/drawing/2014/main" id="{2A0865D2-59B7-8CA8-1DEA-CBD7D479B1DE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02" name="Přímá spojnice 301">
              <a:extLst>
                <a:ext uri="{FF2B5EF4-FFF2-40B4-BE49-F238E27FC236}">
                  <a16:creationId xmlns:a16="http://schemas.microsoft.com/office/drawing/2014/main" id="{A790DB65-193C-27E1-5A5E-EE32D08B6D88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Přímá spojnice 302">
              <a:extLst>
                <a:ext uri="{FF2B5EF4-FFF2-40B4-BE49-F238E27FC236}">
                  <a16:creationId xmlns:a16="http://schemas.microsoft.com/office/drawing/2014/main" id="{0E73B440-8BCE-0DC6-D8E7-ABBA23C5EAEA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4" name="Skupina 303">
            <a:extLst>
              <a:ext uri="{FF2B5EF4-FFF2-40B4-BE49-F238E27FC236}">
                <a16:creationId xmlns:a16="http://schemas.microsoft.com/office/drawing/2014/main" id="{54415276-BE1A-0CE8-6880-F3B784FB746E}"/>
              </a:ext>
            </a:extLst>
          </p:cNvPr>
          <p:cNvGrpSpPr/>
          <p:nvPr/>
        </p:nvGrpSpPr>
        <p:grpSpPr>
          <a:xfrm rot="10800000">
            <a:off x="2360712" y="3717032"/>
            <a:ext cx="144016" cy="288032"/>
            <a:chOff x="1280592" y="1844824"/>
            <a:chExt cx="144016" cy="288032"/>
          </a:xfrm>
        </p:grpSpPr>
        <p:sp>
          <p:nvSpPr>
            <p:cNvPr id="305" name="Rovnoramenný trojúhelník 304">
              <a:extLst>
                <a:ext uri="{FF2B5EF4-FFF2-40B4-BE49-F238E27FC236}">
                  <a16:creationId xmlns:a16="http://schemas.microsoft.com/office/drawing/2014/main" id="{18219D77-4909-7E69-9104-0160D96B6261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06" name="Přímá spojnice 305">
              <a:extLst>
                <a:ext uri="{FF2B5EF4-FFF2-40B4-BE49-F238E27FC236}">
                  <a16:creationId xmlns:a16="http://schemas.microsoft.com/office/drawing/2014/main" id="{2C917A8E-AA4E-D86D-CE83-7959C11B276F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Přímá spojnice 306">
              <a:extLst>
                <a:ext uri="{FF2B5EF4-FFF2-40B4-BE49-F238E27FC236}">
                  <a16:creationId xmlns:a16="http://schemas.microsoft.com/office/drawing/2014/main" id="{B89A18D6-4F8C-61BC-DDC1-9814E6CB7C15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" name="Skupina 307">
            <a:extLst>
              <a:ext uri="{FF2B5EF4-FFF2-40B4-BE49-F238E27FC236}">
                <a16:creationId xmlns:a16="http://schemas.microsoft.com/office/drawing/2014/main" id="{7FFD3412-A72A-1D94-A7ED-2DEB0B5F718D}"/>
              </a:ext>
            </a:extLst>
          </p:cNvPr>
          <p:cNvGrpSpPr/>
          <p:nvPr/>
        </p:nvGrpSpPr>
        <p:grpSpPr>
          <a:xfrm rot="10800000">
            <a:off x="2360712" y="4005064"/>
            <a:ext cx="144016" cy="288032"/>
            <a:chOff x="1280592" y="1844824"/>
            <a:chExt cx="144016" cy="288032"/>
          </a:xfrm>
        </p:grpSpPr>
        <p:sp>
          <p:nvSpPr>
            <p:cNvPr id="309" name="Rovnoramenný trojúhelník 308">
              <a:extLst>
                <a:ext uri="{FF2B5EF4-FFF2-40B4-BE49-F238E27FC236}">
                  <a16:creationId xmlns:a16="http://schemas.microsoft.com/office/drawing/2014/main" id="{9DA06E7A-4FA2-D3F5-6658-0C8E46C502E7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316" name="Přímá spojnice 315">
              <a:extLst>
                <a:ext uri="{FF2B5EF4-FFF2-40B4-BE49-F238E27FC236}">
                  <a16:creationId xmlns:a16="http://schemas.microsoft.com/office/drawing/2014/main" id="{23551403-E45C-8C83-A0F7-5CA8B3E07B35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Přímá spojnice 318">
              <a:extLst>
                <a:ext uri="{FF2B5EF4-FFF2-40B4-BE49-F238E27FC236}">
                  <a16:creationId xmlns:a16="http://schemas.microsoft.com/office/drawing/2014/main" id="{E7CF4151-A8DB-E589-7AC7-0189F6AFE9E0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0" name="Skupina 319">
            <a:extLst>
              <a:ext uri="{FF2B5EF4-FFF2-40B4-BE49-F238E27FC236}">
                <a16:creationId xmlns:a16="http://schemas.microsoft.com/office/drawing/2014/main" id="{AFB816F1-A4DC-82BA-64D9-4390C388A281}"/>
              </a:ext>
            </a:extLst>
          </p:cNvPr>
          <p:cNvGrpSpPr/>
          <p:nvPr/>
        </p:nvGrpSpPr>
        <p:grpSpPr>
          <a:xfrm>
            <a:off x="3296816" y="3356992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321" name="Skupina 320">
              <a:extLst>
                <a:ext uri="{FF2B5EF4-FFF2-40B4-BE49-F238E27FC236}">
                  <a16:creationId xmlns:a16="http://schemas.microsoft.com/office/drawing/2014/main" id="{C319A810-7EBC-8448-B42B-B202D9A41AD7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329" name="Rovnoramenný trojúhelník 328">
                <a:extLst>
                  <a:ext uri="{FF2B5EF4-FFF2-40B4-BE49-F238E27FC236}">
                    <a16:creationId xmlns:a16="http://schemas.microsoft.com/office/drawing/2014/main" id="{E7E21646-D5CB-F75A-015F-B5F69A8A83DC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31" name="Přímá spojnice 330">
                <a:extLst>
                  <a:ext uri="{FF2B5EF4-FFF2-40B4-BE49-F238E27FC236}">
                    <a16:creationId xmlns:a16="http://schemas.microsoft.com/office/drawing/2014/main" id="{8B10D815-063F-4943-CBD7-DCC915A58FEB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Přímá spojnice 331">
                <a:extLst>
                  <a:ext uri="{FF2B5EF4-FFF2-40B4-BE49-F238E27FC236}">
                    <a16:creationId xmlns:a16="http://schemas.microsoft.com/office/drawing/2014/main" id="{2CD3979A-4D11-A01F-B600-76E5BB29F74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2" name="Skupina 321">
              <a:extLst>
                <a:ext uri="{FF2B5EF4-FFF2-40B4-BE49-F238E27FC236}">
                  <a16:creationId xmlns:a16="http://schemas.microsoft.com/office/drawing/2014/main" id="{6C99D0FD-4857-B12A-B905-C37202CA6D21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325" name="Přímá spojnice 324">
                <a:extLst>
                  <a:ext uri="{FF2B5EF4-FFF2-40B4-BE49-F238E27FC236}">
                    <a16:creationId xmlns:a16="http://schemas.microsoft.com/office/drawing/2014/main" id="{FA181BA2-4159-4F8B-7D30-112A7A6B51F7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Přímá spojnice 325">
                <a:extLst>
                  <a:ext uri="{FF2B5EF4-FFF2-40B4-BE49-F238E27FC236}">
                    <a16:creationId xmlns:a16="http://schemas.microsoft.com/office/drawing/2014/main" id="{0A2650D0-491B-F63D-4EAE-E5852CB7B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" name="Obdélník 326">
                <a:extLst>
                  <a:ext uri="{FF2B5EF4-FFF2-40B4-BE49-F238E27FC236}">
                    <a16:creationId xmlns:a16="http://schemas.microsoft.com/office/drawing/2014/main" id="{6165BCB4-77A8-CBDB-D9F8-F42F67C6F55E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323" name="Přímá spojnice se šipkou 322">
              <a:extLst>
                <a:ext uri="{FF2B5EF4-FFF2-40B4-BE49-F238E27FC236}">
                  <a16:creationId xmlns:a16="http://schemas.microsoft.com/office/drawing/2014/main" id="{02BBB4EE-E3D1-0CE1-6C28-D75F070DBFEF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Přímá spojnice se šipkou 323">
              <a:extLst>
                <a:ext uri="{FF2B5EF4-FFF2-40B4-BE49-F238E27FC236}">
                  <a16:creationId xmlns:a16="http://schemas.microsoft.com/office/drawing/2014/main" id="{5A0298FF-21B6-233D-62B7-537628F94F2D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Skupina 332">
            <a:extLst>
              <a:ext uri="{FF2B5EF4-FFF2-40B4-BE49-F238E27FC236}">
                <a16:creationId xmlns:a16="http://schemas.microsoft.com/office/drawing/2014/main" id="{B9C9E5CE-0A14-342A-256A-1DE87AEF659A}"/>
              </a:ext>
            </a:extLst>
          </p:cNvPr>
          <p:cNvGrpSpPr/>
          <p:nvPr/>
        </p:nvGrpSpPr>
        <p:grpSpPr>
          <a:xfrm>
            <a:off x="3296816" y="3933056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334" name="Skupina 333">
              <a:extLst>
                <a:ext uri="{FF2B5EF4-FFF2-40B4-BE49-F238E27FC236}">
                  <a16:creationId xmlns:a16="http://schemas.microsoft.com/office/drawing/2014/main" id="{86534D72-9287-7B9F-0795-ED8AFCAC77F9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341" name="Rovnoramenný trojúhelník 340">
                <a:extLst>
                  <a:ext uri="{FF2B5EF4-FFF2-40B4-BE49-F238E27FC236}">
                    <a16:creationId xmlns:a16="http://schemas.microsoft.com/office/drawing/2014/main" id="{85E1DAD5-ED7C-F961-99E8-C8E93F5119BF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42" name="Přímá spojnice 341">
                <a:extLst>
                  <a:ext uri="{FF2B5EF4-FFF2-40B4-BE49-F238E27FC236}">
                    <a16:creationId xmlns:a16="http://schemas.microsoft.com/office/drawing/2014/main" id="{B14ED47A-8FB3-6119-3FBC-30036931512F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Přímá spojnice 342">
                <a:extLst>
                  <a:ext uri="{FF2B5EF4-FFF2-40B4-BE49-F238E27FC236}">
                    <a16:creationId xmlns:a16="http://schemas.microsoft.com/office/drawing/2014/main" id="{771DAE5F-543C-85B9-AAED-F75EE01335C4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Skupina 334">
              <a:extLst>
                <a:ext uri="{FF2B5EF4-FFF2-40B4-BE49-F238E27FC236}">
                  <a16:creationId xmlns:a16="http://schemas.microsoft.com/office/drawing/2014/main" id="{B4392083-D965-F699-E67C-E443E1079BAC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338" name="Přímá spojnice 337">
                <a:extLst>
                  <a:ext uri="{FF2B5EF4-FFF2-40B4-BE49-F238E27FC236}">
                    <a16:creationId xmlns:a16="http://schemas.microsoft.com/office/drawing/2014/main" id="{D628C3B5-7BC3-AC88-1C44-D0AD5F6B9F98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Přímá spojnice 338">
                <a:extLst>
                  <a:ext uri="{FF2B5EF4-FFF2-40B4-BE49-F238E27FC236}">
                    <a16:creationId xmlns:a16="http://schemas.microsoft.com/office/drawing/2014/main" id="{701FF806-016C-E610-59BA-803EBFE98B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0" name="Obdélník 339">
                <a:extLst>
                  <a:ext uri="{FF2B5EF4-FFF2-40B4-BE49-F238E27FC236}">
                    <a16:creationId xmlns:a16="http://schemas.microsoft.com/office/drawing/2014/main" id="{378E4A0E-8C6C-FEA0-C97C-7BB16D2DC87D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cxnSp>
          <p:nvCxnSpPr>
            <p:cNvPr id="336" name="Přímá spojnice se šipkou 335">
              <a:extLst>
                <a:ext uri="{FF2B5EF4-FFF2-40B4-BE49-F238E27FC236}">
                  <a16:creationId xmlns:a16="http://schemas.microsoft.com/office/drawing/2014/main" id="{5C472694-1F4B-4BC2-7913-B1CFDD63B8DA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Přímá spojnice se šipkou 336">
              <a:extLst>
                <a:ext uri="{FF2B5EF4-FFF2-40B4-BE49-F238E27FC236}">
                  <a16:creationId xmlns:a16="http://schemas.microsoft.com/office/drawing/2014/main" id="{5A3B43AB-2537-5AB2-8373-0EF521B85A1A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Skupina 343">
            <a:extLst>
              <a:ext uri="{FF2B5EF4-FFF2-40B4-BE49-F238E27FC236}">
                <a16:creationId xmlns:a16="http://schemas.microsoft.com/office/drawing/2014/main" id="{E52C9CB6-BEA0-8BCF-E649-62309CC871FF}"/>
              </a:ext>
            </a:extLst>
          </p:cNvPr>
          <p:cNvGrpSpPr/>
          <p:nvPr/>
        </p:nvGrpSpPr>
        <p:grpSpPr>
          <a:xfrm rot="16200000">
            <a:off x="2720752" y="2996952"/>
            <a:ext cx="144016" cy="720080"/>
            <a:chOff x="3440832" y="1988840"/>
            <a:chExt cx="144016" cy="7200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46" name="Obdélník 345">
              <a:extLst>
                <a:ext uri="{FF2B5EF4-FFF2-40B4-BE49-F238E27FC236}">
                  <a16:creationId xmlns:a16="http://schemas.microsoft.com/office/drawing/2014/main" id="{F4F89292-F1FD-7B67-4F46-5CA2A0EC7D9F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47" name="Přímá spojnice 346">
              <a:extLst>
                <a:ext uri="{FF2B5EF4-FFF2-40B4-BE49-F238E27FC236}">
                  <a16:creationId xmlns:a16="http://schemas.microsoft.com/office/drawing/2014/main" id="{A8F6B837-67C8-5FCA-E0F8-A94BDC13AA65}"/>
                </a:ext>
              </a:extLst>
            </p:cNvPr>
            <p:cNvCxnSpPr>
              <a:endCxn id="34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Přímá spojnice 347">
              <a:extLst>
                <a:ext uri="{FF2B5EF4-FFF2-40B4-BE49-F238E27FC236}">
                  <a16:creationId xmlns:a16="http://schemas.microsoft.com/office/drawing/2014/main" id="{F5C8C909-7116-505D-CA09-56A36F86E9DA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9" name="Skupina 348">
            <a:extLst>
              <a:ext uri="{FF2B5EF4-FFF2-40B4-BE49-F238E27FC236}">
                <a16:creationId xmlns:a16="http://schemas.microsoft.com/office/drawing/2014/main" id="{C22CE1B2-2574-1A01-C43F-44AA26C9DC29}"/>
              </a:ext>
            </a:extLst>
          </p:cNvPr>
          <p:cNvGrpSpPr/>
          <p:nvPr/>
        </p:nvGrpSpPr>
        <p:grpSpPr>
          <a:xfrm>
            <a:off x="2288704" y="3212976"/>
            <a:ext cx="165824" cy="288032"/>
            <a:chOff x="5529064" y="2564904"/>
            <a:chExt cx="165824" cy="288032"/>
          </a:xfrm>
        </p:grpSpPr>
        <p:sp>
          <p:nvSpPr>
            <p:cNvPr id="350" name="Ovál 349">
              <a:extLst>
                <a:ext uri="{FF2B5EF4-FFF2-40B4-BE49-F238E27FC236}">
                  <a16:creationId xmlns:a16="http://schemas.microsoft.com/office/drawing/2014/main" id="{1A5B8076-BAA3-772B-C37E-8A96AFDB84C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52" name="Přímá spojnice 351">
              <a:extLst>
                <a:ext uri="{FF2B5EF4-FFF2-40B4-BE49-F238E27FC236}">
                  <a16:creationId xmlns:a16="http://schemas.microsoft.com/office/drawing/2014/main" id="{D3D73786-A72A-B9C0-F0E4-8D01B24533C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Přímá spojnice 352">
              <a:extLst>
                <a:ext uri="{FF2B5EF4-FFF2-40B4-BE49-F238E27FC236}">
                  <a16:creationId xmlns:a16="http://schemas.microsoft.com/office/drawing/2014/main" id="{9696D690-C758-EE3E-EB36-092AC8716BF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Přímá spojnice 353">
              <a:extLst>
                <a:ext uri="{FF2B5EF4-FFF2-40B4-BE49-F238E27FC236}">
                  <a16:creationId xmlns:a16="http://schemas.microsoft.com/office/drawing/2014/main" id="{55FDABB7-FE0B-FF70-DC96-8F1BC0F0022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5" name="Přímá spojnice 354">
            <a:extLst>
              <a:ext uri="{FF2B5EF4-FFF2-40B4-BE49-F238E27FC236}">
                <a16:creationId xmlns:a16="http://schemas.microsoft.com/office/drawing/2014/main" id="{2AEDBA35-7CE9-660B-742C-EAA060DC97FE}"/>
              </a:ext>
            </a:extLst>
          </p:cNvPr>
          <p:cNvCxnSpPr>
            <a:cxnSpLocks/>
          </p:cNvCxnSpPr>
          <p:nvPr/>
        </p:nvCxnSpPr>
        <p:spPr>
          <a:xfrm flipV="1">
            <a:off x="2144688" y="3356992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Přímá spojnice 355">
            <a:extLst>
              <a:ext uri="{FF2B5EF4-FFF2-40B4-BE49-F238E27FC236}">
                <a16:creationId xmlns:a16="http://schemas.microsoft.com/office/drawing/2014/main" id="{6AC0817E-B98E-C9AF-911B-1BB983FA6525}"/>
              </a:ext>
            </a:extLst>
          </p:cNvPr>
          <p:cNvCxnSpPr>
            <a:cxnSpLocks/>
          </p:cNvCxnSpPr>
          <p:nvPr/>
        </p:nvCxnSpPr>
        <p:spPr>
          <a:xfrm>
            <a:off x="2144688" y="33569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7" name="Skupina 356">
            <a:extLst>
              <a:ext uri="{FF2B5EF4-FFF2-40B4-BE49-F238E27FC236}">
                <a16:creationId xmlns:a16="http://schemas.microsoft.com/office/drawing/2014/main" id="{E1137E3C-DF87-68C9-EF0E-7C73523BBC38}"/>
              </a:ext>
            </a:extLst>
          </p:cNvPr>
          <p:cNvGrpSpPr/>
          <p:nvPr/>
        </p:nvGrpSpPr>
        <p:grpSpPr>
          <a:xfrm>
            <a:off x="2288704" y="4221088"/>
            <a:ext cx="288032" cy="167536"/>
            <a:chOff x="5529064" y="2564904"/>
            <a:chExt cx="288032" cy="167536"/>
          </a:xfrm>
        </p:grpSpPr>
        <p:sp>
          <p:nvSpPr>
            <p:cNvPr id="363" name="Ovál 362">
              <a:extLst>
                <a:ext uri="{FF2B5EF4-FFF2-40B4-BE49-F238E27FC236}">
                  <a16:creationId xmlns:a16="http://schemas.microsoft.com/office/drawing/2014/main" id="{7768B769-EF15-9858-848D-B89A4FE7A0C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64" name="Přímá spojnice 363">
              <a:extLst>
                <a:ext uri="{FF2B5EF4-FFF2-40B4-BE49-F238E27FC236}">
                  <a16:creationId xmlns:a16="http://schemas.microsoft.com/office/drawing/2014/main" id="{AE403B85-0A9B-A24B-1FB3-5A69ED84F9D5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Přímá spojnice 365">
              <a:extLst>
                <a:ext uri="{FF2B5EF4-FFF2-40B4-BE49-F238E27FC236}">
                  <a16:creationId xmlns:a16="http://schemas.microsoft.com/office/drawing/2014/main" id="{A4CEF7B2-4480-51C3-D435-4387FE0AC89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Přímá spojnice 368">
              <a:extLst>
                <a:ext uri="{FF2B5EF4-FFF2-40B4-BE49-F238E27FC236}">
                  <a16:creationId xmlns:a16="http://schemas.microsoft.com/office/drawing/2014/main" id="{FCB77364-FF36-05A3-6B4A-9721C6CF871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Přímá spojnice 369">
            <a:extLst>
              <a:ext uri="{FF2B5EF4-FFF2-40B4-BE49-F238E27FC236}">
                <a16:creationId xmlns:a16="http://schemas.microsoft.com/office/drawing/2014/main" id="{57EF0214-1BB5-2A27-8FF8-589E953918F6}"/>
              </a:ext>
            </a:extLst>
          </p:cNvPr>
          <p:cNvCxnSpPr>
            <a:cxnSpLocks/>
          </p:cNvCxnSpPr>
          <p:nvPr/>
        </p:nvCxnSpPr>
        <p:spPr>
          <a:xfrm flipV="1">
            <a:off x="2144688" y="429309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1" name="Přímá spojnice 370">
            <a:extLst>
              <a:ext uri="{FF2B5EF4-FFF2-40B4-BE49-F238E27FC236}">
                <a16:creationId xmlns:a16="http://schemas.microsoft.com/office/drawing/2014/main" id="{CA17A04D-46ED-7365-C090-2B4FE2E4E0BB}"/>
              </a:ext>
            </a:extLst>
          </p:cNvPr>
          <p:cNvCxnSpPr>
            <a:cxnSpLocks/>
          </p:cNvCxnSpPr>
          <p:nvPr/>
        </p:nvCxnSpPr>
        <p:spPr>
          <a:xfrm>
            <a:off x="2144688" y="4365104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2" name="Skupina 371">
            <a:extLst>
              <a:ext uri="{FF2B5EF4-FFF2-40B4-BE49-F238E27FC236}">
                <a16:creationId xmlns:a16="http://schemas.microsoft.com/office/drawing/2014/main" id="{CA74ED3A-9033-63CE-37C2-B027C18CEEF1}"/>
              </a:ext>
            </a:extLst>
          </p:cNvPr>
          <p:cNvGrpSpPr/>
          <p:nvPr/>
        </p:nvGrpSpPr>
        <p:grpSpPr>
          <a:xfrm>
            <a:off x="3128888" y="3334792"/>
            <a:ext cx="167928" cy="166216"/>
            <a:chOff x="5649168" y="2686720"/>
            <a:chExt cx="167928" cy="166216"/>
          </a:xfrm>
        </p:grpSpPr>
        <p:sp>
          <p:nvSpPr>
            <p:cNvPr id="379" name="Ovál 378">
              <a:extLst>
                <a:ext uri="{FF2B5EF4-FFF2-40B4-BE49-F238E27FC236}">
                  <a16:creationId xmlns:a16="http://schemas.microsoft.com/office/drawing/2014/main" id="{9200310A-DCB1-A233-0C95-ABDCC07E127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0" name="Přímá spojnice 379">
              <a:extLst>
                <a:ext uri="{FF2B5EF4-FFF2-40B4-BE49-F238E27FC236}">
                  <a16:creationId xmlns:a16="http://schemas.microsoft.com/office/drawing/2014/main" id="{64669010-1BEE-D700-1CCB-1D643A8C708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Přímá spojnice 380">
              <a:extLst>
                <a:ext uri="{FF2B5EF4-FFF2-40B4-BE49-F238E27FC236}">
                  <a16:creationId xmlns:a16="http://schemas.microsoft.com/office/drawing/2014/main" id="{956AA39E-2F51-D1F2-9E4B-8DAA1CB64FA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2" name="Přímá spojnice 381">
            <a:extLst>
              <a:ext uri="{FF2B5EF4-FFF2-40B4-BE49-F238E27FC236}">
                <a16:creationId xmlns:a16="http://schemas.microsoft.com/office/drawing/2014/main" id="{73ACF133-D660-F710-954C-DF1D988A30B0}"/>
              </a:ext>
            </a:extLst>
          </p:cNvPr>
          <p:cNvCxnSpPr>
            <a:cxnSpLocks/>
          </p:cNvCxnSpPr>
          <p:nvPr/>
        </p:nvCxnSpPr>
        <p:spPr>
          <a:xfrm>
            <a:off x="3224808" y="335699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Přímá spojnice 382">
            <a:extLst>
              <a:ext uri="{FF2B5EF4-FFF2-40B4-BE49-F238E27FC236}">
                <a16:creationId xmlns:a16="http://schemas.microsoft.com/office/drawing/2014/main" id="{F0FBB178-27E8-F13F-AF7A-FAF6293F52CE}"/>
              </a:ext>
            </a:extLst>
          </p:cNvPr>
          <p:cNvCxnSpPr>
            <a:cxnSpLocks/>
          </p:cNvCxnSpPr>
          <p:nvPr/>
        </p:nvCxnSpPr>
        <p:spPr>
          <a:xfrm>
            <a:off x="3224808" y="386104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4" name="Skupina 383">
            <a:extLst>
              <a:ext uri="{FF2B5EF4-FFF2-40B4-BE49-F238E27FC236}">
                <a16:creationId xmlns:a16="http://schemas.microsoft.com/office/drawing/2014/main" id="{5BECC996-310A-2118-70A9-E39191BD1300}"/>
              </a:ext>
            </a:extLst>
          </p:cNvPr>
          <p:cNvGrpSpPr/>
          <p:nvPr/>
        </p:nvGrpSpPr>
        <p:grpSpPr>
          <a:xfrm>
            <a:off x="3224808" y="3717032"/>
            <a:ext cx="165824" cy="288032"/>
            <a:chOff x="5529064" y="2564904"/>
            <a:chExt cx="165824" cy="288032"/>
          </a:xfrm>
        </p:grpSpPr>
        <p:sp>
          <p:nvSpPr>
            <p:cNvPr id="385" name="Ovál 384">
              <a:extLst>
                <a:ext uri="{FF2B5EF4-FFF2-40B4-BE49-F238E27FC236}">
                  <a16:creationId xmlns:a16="http://schemas.microsoft.com/office/drawing/2014/main" id="{D4292F10-9D6E-59CB-D193-D8F08000AF8E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386" name="Přímá spojnice 385">
              <a:extLst>
                <a:ext uri="{FF2B5EF4-FFF2-40B4-BE49-F238E27FC236}">
                  <a16:creationId xmlns:a16="http://schemas.microsoft.com/office/drawing/2014/main" id="{6F68FA4D-1292-1873-AD48-C5808EEF0E0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Přímá spojnice 386">
              <a:extLst>
                <a:ext uri="{FF2B5EF4-FFF2-40B4-BE49-F238E27FC236}">
                  <a16:creationId xmlns:a16="http://schemas.microsoft.com/office/drawing/2014/main" id="{F659D1F9-4D3B-7964-E22E-7E3D2C62F7CB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Přímá spojnice 387">
              <a:extLst>
                <a:ext uri="{FF2B5EF4-FFF2-40B4-BE49-F238E27FC236}">
                  <a16:creationId xmlns:a16="http://schemas.microsoft.com/office/drawing/2014/main" id="{08CC3E09-50E6-3998-9AC2-7EE2418E29D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9" name="Přímá spojnice 388">
            <a:extLst>
              <a:ext uri="{FF2B5EF4-FFF2-40B4-BE49-F238E27FC236}">
                <a16:creationId xmlns:a16="http://schemas.microsoft.com/office/drawing/2014/main" id="{09E8DC60-4A3F-5844-4BBC-A63D2F5A47B1}"/>
              </a:ext>
            </a:extLst>
          </p:cNvPr>
          <p:cNvCxnSpPr>
            <a:cxnSpLocks/>
          </p:cNvCxnSpPr>
          <p:nvPr/>
        </p:nvCxnSpPr>
        <p:spPr>
          <a:xfrm>
            <a:off x="2792760" y="386104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Přímá spojnice 389">
            <a:extLst>
              <a:ext uri="{FF2B5EF4-FFF2-40B4-BE49-F238E27FC236}">
                <a16:creationId xmlns:a16="http://schemas.microsoft.com/office/drawing/2014/main" id="{6CCE9ECA-45B5-9F11-A896-57735C5E6FF1}"/>
              </a:ext>
            </a:extLst>
          </p:cNvPr>
          <p:cNvCxnSpPr>
            <a:cxnSpLocks/>
          </p:cNvCxnSpPr>
          <p:nvPr/>
        </p:nvCxnSpPr>
        <p:spPr>
          <a:xfrm>
            <a:off x="2576736" y="43651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Přímá spojnice 390">
            <a:extLst>
              <a:ext uri="{FF2B5EF4-FFF2-40B4-BE49-F238E27FC236}">
                <a16:creationId xmlns:a16="http://schemas.microsoft.com/office/drawing/2014/main" id="{0281081B-1785-F273-00DF-B8D8C8773A4E}"/>
              </a:ext>
            </a:extLst>
          </p:cNvPr>
          <p:cNvCxnSpPr>
            <a:cxnSpLocks/>
          </p:cNvCxnSpPr>
          <p:nvPr/>
        </p:nvCxnSpPr>
        <p:spPr>
          <a:xfrm flipV="1">
            <a:off x="2792760" y="3861048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Přímá spojnice 391">
            <a:extLst>
              <a:ext uri="{FF2B5EF4-FFF2-40B4-BE49-F238E27FC236}">
                <a16:creationId xmlns:a16="http://schemas.microsoft.com/office/drawing/2014/main" id="{3B0D02B0-1FCB-55C2-28A2-20B01D623022}"/>
              </a:ext>
            </a:extLst>
          </p:cNvPr>
          <p:cNvCxnSpPr>
            <a:cxnSpLocks/>
          </p:cNvCxnSpPr>
          <p:nvPr/>
        </p:nvCxnSpPr>
        <p:spPr>
          <a:xfrm>
            <a:off x="3152800" y="43651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Přímá spojnice 392">
            <a:extLst>
              <a:ext uri="{FF2B5EF4-FFF2-40B4-BE49-F238E27FC236}">
                <a16:creationId xmlns:a16="http://schemas.microsoft.com/office/drawing/2014/main" id="{D7C6858F-35EC-CB67-5CD4-A0CDC8CFEE37}"/>
              </a:ext>
            </a:extLst>
          </p:cNvPr>
          <p:cNvCxnSpPr>
            <a:cxnSpLocks/>
          </p:cNvCxnSpPr>
          <p:nvPr/>
        </p:nvCxnSpPr>
        <p:spPr>
          <a:xfrm flipV="1">
            <a:off x="3152800" y="3501008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5" name="Přímá spojnice 394">
            <a:extLst>
              <a:ext uri="{FF2B5EF4-FFF2-40B4-BE49-F238E27FC236}">
                <a16:creationId xmlns:a16="http://schemas.microsoft.com/office/drawing/2014/main" id="{1BC01F1A-0CC5-45F1-0A4C-8BE75C4D0E2A}"/>
              </a:ext>
            </a:extLst>
          </p:cNvPr>
          <p:cNvCxnSpPr>
            <a:cxnSpLocks/>
          </p:cNvCxnSpPr>
          <p:nvPr/>
        </p:nvCxnSpPr>
        <p:spPr>
          <a:xfrm>
            <a:off x="3800872" y="335699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Přímá spojnice 395">
            <a:extLst>
              <a:ext uri="{FF2B5EF4-FFF2-40B4-BE49-F238E27FC236}">
                <a16:creationId xmlns:a16="http://schemas.microsoft.com/office/drawing/2014/main" id="{76A8964E-3EF4-A8B9-2FDE-CC1DC38F0E60}"/>
              </a:ext>
            </a:extLst>
          </p:cNvPr>
          <p:cNvCxnSpPr>
            <a:cxnSpLocks/>
          </p:cNvCxnSpPr>
          <p:nvPr/>
        </p:nvCxnSpPr>
        <p:spPr>
          <a:xfrm>
            <a:off x="3800872" y="393305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7" name="Přímá spojnice 396">
            <a:extLst>
              <a:ext uri="{FF2B5EF4-FFF2-40B4-BE49-F238E27FC236}">
                <a16:creationId xmlns:a16="http://schemas.microsoft.com/office/drawing/2014/main" id="{98A5DC99-6DE9-FD3B-00E3-53C267DD6883}"/>
              </a:ext>
            </a:extLst>
          </p:cNvPr>
          <p:cNvCxnSpPr>
            <a:cxnSpLocks/>
          </p:cNvCxnSpPr>
          <p:nvPr/>
        </p:nvCxnSpPr>
        <p:spPr>
          <a:xfrm flipV="1">
            <a:off x="3944888" y="350100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Přímá spojnice 397">
            <a:extLst>
              <a:ext uri="{FF2B5EF4-FFF2-40B4-BE49-F238E27FC236}">
                <a16:creationId xmlns:a16="http://schemas.microsoft.com/office/drawing/2014/main" id="{82DB7AF2-1522-280E-2CAB-5F6A87077BA8}"/>
              </a:ext>
            </a:extLst>
          </p:cNvPr>
          <p:cNvCxnSpPr>
            <a:cxnSpLocks/>
          </p:cNvCxnSpPr>
          <p:nvPr/>
        </p:nvCxnSpPr>
        <p:spPr>
          <a:xfrm flipV="1">
            <a:off x="4088904" y="3789040"/>
            <a:ext cx="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Přímá spojnice 399">
            <a:extLst>
              <a:ext uri="{FF2B5EF4-FFF2-40B4-BE49-F238E27FC236}">
                <a16:creationId xmlns:a16="http://schemas.microsoft.com/office/drawing/2014/main" id="{81D9E905-6598-E154-8AD1-3322361CDDFA}"/>
              </a:ext>
            </a:extLst>
          </p:cNvPr>
          <p:cNvCxnSpPr>
            <a:cxnSpLocks/>
          </p:cNvCxnSpPr>
          <p:nvPr/>
        </p:nvCxnSpPr>
        <p:spPr>
          <a:xfrm>
            <a:off x="3800872" y="43651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Přímá spojnice 402">
            <a:extLst>
              <a:ext uri="{FF2B5EF4-FFF2-40B4-BE49-F238E27FC236}">
                <a16:creationId xmlns:a16="http://schemas.microsoft.com/office/drawing/2014/main" id="{3947178A-3804-C289-7F9F-06808949DC5B}"/>
              </a:ext>
            </a:extLst>
          </p:cNvPr>
          <p:cNvCxnSpPr>
            <a:cxnSpLocks/>
          </p:cNvCxnSpPr>
          <p:nvPr/>
        </p:nvCxnSpPr>
        <p:spPr>
          <a:xfrm>
            <a:off x="3800872" y="37890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5" name="Skupina 404">
            <a:extLst>
              <a:ext uri="{FF2B5EF4-FFF2-40B4-BE49-F238E27FC236}">
                <a16:creationId xmlns:a16="http://schemas.microsoft.com/office/drawing/2014/main" id="{81307BDF-E537-10EE-1FFE-1E98DA696F65}"/>
              </a:ext>
            </a:extLst>
          </p:cNvPr>
          <p:cNvGrpSpPr/>
          <p:nvPr/>
        </p:nvGrpSpPr>
        <p:grpSpPr>
          <a:xfrm>
            <a:off x="3944888" y="4221088"/>
            <a:ext cx="165824" cy="288032"/>
            <a:chOff x="5529064" y="2564904"/>
            <a:chExt cx="165824" cy="288032"/>
          </a:xfrm>
        </p:grpSpPr>
        <p:sp>
          <p:nvSpPr>
            <p:cNvPr id="407" name="Ovál 406">
              <a:extLst>
                <a:ext uri="{FF2B5EF4-FFF2-40B4-BE49-F238E27FC236}">
                  <a16:creationId xmlns:a16="http://schemas.microsoft.com/office/drawing/2014/main" id="{2CC5416B-4768-F73D-C356-29D5DC87508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08" name="Přímá spojnice 407">
              <a:extLst>
                <a:ext uri="{FF2B5EF4-FFF2-40B4-BE49-F238E27FC236}">
                  <a16:creationId xmlns:a16="http://schemas.microsoft.com/office/drawing/2014/main" id="{46BF2906-63BA-2BEF-FE67-184DA77E708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Přímá spojnice 418">
              <a:extLst>
                <a:ext uri="{FF2B5EF4-FFF2-40B4-BE49-F238E27FC236}">
                  <a16:creationId xmlns:a16="http://schemas.microsoft.com/office/drawing/2014/main" id="{6788F63A-E346-D29D-700F-0B0C1A96D610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Přímá spojnice 425">
              <a:extLst>
                <a:ext uri="{FF2B5EF4-FFF2-40B4-BE49-F238E27FC236}">
                  <a16:creationId xmlns:a16="http://schemas.microsoft.com/office/drawing/2014/main" id="{BD1F2674-E54B-66C2-C84C-6D21C6D0DBD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5" name="Přímá spojnice 454">
            <a:extLst>
              <a:ext uri="{FF2B5EF4-FFF2-40B4-BE49-F238E27FC236}">
                <a16:creationId xmlns:a16="http://schemas.microsoft.com/office/drawing/2014/main" id="{A0DA392A-6F49-6A32-76C2-3CDADC8DEB87}"/>
              </a:ext>
            </a:extLst>
          </p:cNvPr>
          <p:cNvCxnSpPr>
            <a:cxnSpLocks/>
          </p:cNvCxnSpPr>
          <p:nvPr/>
        </p:nvCxnSpPr>
        <p:spPr>
          <a:xfrm flipV="1">
            <a:off x="4448944" y="335699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Skupina 493">
            <a:extLst>
              <a:ext uri="{FF2B5EF4-FFF2-40B4-BE49-F238E27FC236}">
                <a16:creationId xmlns:a16="http://schemas.microsoft.com/office/drawing/2014/main" id="{DA97BAF8-68BC-E45A-ECAE-8AF5024D3D57}"/>
              </a:ext>
            </a:extLst>
          </p:cNvPr>
          <p:cNvGrpSpPr/>
          <p:nvPr/>
        </p:nvGrpSpPr>
        <p:grpSpPr>
          <a:xfrm>
            <a:off x="3944888" y="5229200"/>
            <a:ext cx="165824" cy="288032"/>
            <a:chOff x="5529064" y="2564904"/>
            <a:chExt cx="165824" cy="288032"/>
          </a:xfrm>
        </p:grpSpPr>
        <p:sp>
          <p:nvSpPr>
            <p:cNvPr id="496" name="Ovál 495">
              <a:extLst>
                <a:ext uri="{FF2B5EF4-FFF2-40B4-BE49-F238E27FC236}">
                  <a16:creationId xmlns:a16="http://schemas.microsoft.com/office/drawing/2014/main" id="{7A6A5427-3E76-94FC-A412-1209E46B2EC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98" name="Přímá spojnice 497">
              <a:extLst>
                <a:ext uri="{FF2B5EF4-FFF2-40B4-BE49-F238E27FC236}">
                  <a16:creationId xmlns:a16="http://schemas.microsoft.com/office/drawing/2014/main" id="{645588E2-7E1F-E9C5-3069-8AC6EC9C9FC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Přímá spojnice 498">
              <a:extLst>
                <a:ext uri="{FF2B5EF4-FFF2-40B4-BE49-F238E27FC236}">
                  <a16:creationId xmlns:a16="http://schemas.microsoft.com/office/drawing/2014/main" id="{8813B167-DDBD-38C4-9031-F36986FB2DE6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Přímá spojnice 504">
              <a:extLst>
                <a:ext uri="{FF2B5EF4-FFF2-40B4-BE49-F238E27FC236}">
                  <a16:creationId xmlns:a16="http://schemas.microsoft.com/office/drawing/2014/main" id="{7EBCB8EA-5D8B-AF3D-C3F0-AC0BB7A1DD3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7" name="Skupina 506">
            <a:extLst>
              <a:ext uri="{FF2B5EF4-FFF2-40B4-BE49-F238E27FC236}">
                <a16:creationId xmlns:a16="http://schemas.microsoft.com/office/drawing/2014/main" id="{FBF00FD6-B8B3-55C8-8E49-39F4EAD4993E}"/>
              </a:ext>
            </a:extLst>
          </p:cNvPr>
          <p:cNvGrpSpPr/>
          <p:nvPr/>
        </p:nvGrpSpPr>
        <p:grpSpPr>
          <a:xfrm>
            <a:off x="3944888" y="3645024"/>
            <a:ext cx="165824" cy="288032"/>
            <a:chOff x="5529064" y="2564904"/>
            <a:chExt cx="165824" cy="288032"/>
          </a:xfrm>
        </p:grpSpPr>
        <p:sp>
          <p:nvSpPr>
            <p:cNvPr id="511" name="Ovál 510">
              <a:extLst>
                <a:ext uri="{FF2B5EF4-FFF2-40B4-BE49-F238E27FC236}">
                  <a16:creationId xmlns:a16="http://schemas.microsoft.com/office/drawing/2014/main" id="{991E4376-C975-94D3-7C55-A1073A45EC42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16" name="Přímá spojnice 515">
              <a:extLst>
                <a:ext uri="{FF2B5EF4-FFF2-40B4-BE49-F238E27FC236}">
                  <a16:creationId xmlns:a16="http://schemas.microsoft.com/office/drawing/2014/main" id="{48DEB45C-150B-297B-4A5C-383C87905CC9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Přímá spojnice 516">
              <a:extLst>
                <a:ext uri="{FF2B5EF4-FFF2-40B4-BE49-F238E27FC236}">
                  <a16:creationId xmlns:a16="http://schemas.microsoft.com/office/drawing/2014/main" id="{DE198DC3-5563-2F33-2E7E-826ABC34919E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Přímá spojnice 518">
              <a:extLst>
                <a:ext uri="{FF2B5EF4-FFF2-40B4-BE49-F238E27FC236}">
                  <a16:creationId xmlns:a16="http://schemas.microsoft.com/office/drawing/2014/main" id="{642030E7-6556-E11C-8D6E-2390E0E2781B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2" name="Skupina 521">
            <a:extLst>
              <a:ext uri="{FF2B5EF4-FFF2-40B4-BE49-F238E27FC236}">
                <a16:creationId xmlns:a16="http://schemas.microsoft.com/office/drawing/2014/main" id="{D26A6CA5-B16C-56D5-9B45-83EC784CA43F}"/>
              </a:ext>
            </a:extLst>
          </p:cNvPr>
          <p:cNvGrpSpPr/>
          <p:nvPr/>
        </p:nvGrpSpPr>
        <p:grpSpPr>
          <a:xfrm>
            <a:off x="3800872" y="1750616"/>
            <a:ext cx="288032" cy="166216"/>
            <a:chOff x="5529064" y="2686720"/>
            <a:chExt cx="288032" cy="166216"/>
          </a:xfrm>
        </p:grpSpPr>
        <p:sp>
          <p:nvSpPr>
            <p:cNvPr id="524" name="Ovál 523">
              <a:extLst>
                <a:ext uri="{FF2B5EF4-FFF2-40B4-BE49-F238E27FC236}">
                  <a16:creationId xmlns:a16="http://schemas.microsoft.com/office/drawing/2014/main" id="{FEAB6427-C6C2-B722-0F3F-3686FA5E8C9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33" name="Přímá spojnice 532">
              <a:extLst>
                <a:ext uri="{FF2B5EF4-FFF2-40B4-BE49-F238E27FC236}">
                  <a16:creationId xmlns:a16="http://schemas.microsoft.com/office/drawing/2014/main" id="{EB1777C8-A021-1D8C-7437-E67622DC29F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Přímá spojnice 533">
              <a:extLst>
                <a:ext uri="{FF2B5EF4-FFF2-40B4-BE49-F238E27FC236}">
                  <a16:creationId xmlns:a16="http://schemas.microsoft.com/office/drawing/2014/main" id="{3B9EBB28-D393-BA6A-7922-E96A916F9F01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Přímá spojnice 534">
              <a:extLst>
                <a:ext uri="{FF2B5EF4-FFF2-40B4-BE49-F238E27FC236}">
                  <a16:creationId xmlns:a16="http://schemas.microsoft.com/office/drawing/2014/main" id="{66D46928-FA3C-728D-CBAA-485A011899F4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7" name="Skupina 536">
            <a:extLst>
              <a:ext uri="{FF2B5EF4-FFF2-40B4-BE49-F238E27FC236}">
                <a16:creationId xmlns:a16="http://schemas.microsoft.com/office/drawing/2014/main" id="{6262472E-3A22-4203-049F-0E2391782A53}"/>
              </a:ext>
            </a:extLst>
          </p:cNvPr>
          <p:cNvGrpSpPr/>
          <p:nvPr/>
        </p:nvGrpSpPr>
        <p:grpSpPr>
          <a:xfrm>
            <a:off x="2072680" y="2420888"/>
            <a:ext cx="144016" cy="288032"/>
            <a:chOff x="1280592" y="1844824"/>
            <a:chExt cx="144016" cy="288032"/>
          </a:xfrm>
        </p:grpSpPr>
        <p:sp>
          <p:nvSpPr>
            <p:cNvPr id="538" name="Rovnoramenný trojúhelník 537">
              <a:extLst>
                <a:ext uri="{FF2B5EF4-FFF2-40B4-BE49-F238E27FC236}">
                  <a16:creationId xmlns:a16="http://schemas.microsoft.com/office/drawing/2014/main" id="{54B0787A-21E9-CD55-4ACE-582B8161654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42" name="Přímá spojnice 541">
              <a:extLst>
                <a:ext uri="{FF2B5EF4-FFF2-40B4-BE49-F238E27FC236}">
                  <a16:creationId xmlns:a16="http://schemas.microsoft.com/office/drawing/2014/main" id="{13C342A3-C17F-D161-E218-B52D5D4F1F80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Přímá spojnice 577">
              <a:extLst>
                <a:ext uri="{FF2B5EF4-FFF2-40B4-BE49-F238E27FC236}">
                  <a16:creationId xmlns:a16="http://schemas.microsoft.com/office/drawing/2014/main" id="{E0579644-AA41-71B1-AB77-56D6AECB3C3E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Skupina 581">
            <a:extLst>
              <a:ext uri="{FF2B5EF4-FFF2-40B4-BE49-F238E27FC236}">
                <a16:creationId xmlns:a16="http://schemas.microsoft.com/office/drawing/2014/main" id="{E70F0DD3-3627-EAD1-9E59-499A6B9556D2}"/>
              </a:ext>
            </a:extLst>
          </p:cNvPr>
          <p:cNvGrpSpPr/>
          <p:nvPr/>
        </p:nvGrpSpPr>
        <p:grpSpPr>
          <a:xfrm>
            <a:off x="2072680" y="2132856"/>
            <a:ext cx="144016" cy="288032"/>
            <a:chOff x="1280592" y="1844824"/>
            <a:chExt cx="144016" cy="288032"/>
          </a:xfrm>
        </p:grpSpPr>
        <p:sp>
          <p:nvSpPr>
            <p:cNvPr id="583" name="Rovnoramenný trojúhelník 582">
              <a:extLst>
                <a:ext uri="{FF2B5EF4-FFF2-40B4-BE49-F238E27FC236}">
                  <a16:creationId xmlns:a16="http://schemas.microsoft.com/office/drawing/2014/main" id="{9EBCD3E4-5100-5250-3E2D-728D82213B0C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84" name="Přímá spojnice 583">
              <a:extLst>
                <a:ext uri="{FF2B5EF4-FFF2-40B4-BE49-F238E27FC236}">
                  <a16:creationId xmlns:a16="http://schemas.microsoft.com/office/drawing/2014/main" id="{40910849-B8FB-78E3-A3B7-5DC50DD66CAF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Přímá spojnice 584">
              <a:extLst>
                <a:ext uri="{FF2B5EF4-FFF2-40B4-BE49-F238E27FC236}">
                  <a16:creationId xmlns:a16="http://schemas.microsoft.com/office/drawing/2014/main" id="{ADBA7586-3EDA-9C09-4095-7146D11C8B85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7" name="Skupina 586">
            <a:extLst>
              <a:ext uri="{FF2B5EF4-FFF2-40B4-BE49-F238E27FC236}">
                <a16:creationId xmlns:a16="http://schemas.microsoft.com/office/drawing/2014/main" id="{224CCE64-7F0E-4819-5F06-C5281D04C22F}"/>
              </a:ext>
            </a:extLst>
          </p:cNvPr>
          <p:cNvGrpSpPr/>
          <p:nvPr/>
        </p:nvGrpSpPr>
        <p:grpSpPr>
          <a:xfrm>
            <a:off x="2072680" y="1844824"/>
            <a:ext cx="144016" cy="288032"/>
            <a:chOff x="1280592" y="1844824"/>
            <a:chExt cx="144016" cy="288032"/>
          </a:xfrm>
        </p:grpSpPr>
        <p:sp>
          <p:nvSpPr>
            <p:cNvPr id="588" name="Rovnoramenný trojúhelník 587">
              <a:extLst>
                <a:ext uri="{FF2B5EF4-FFF2-40B4-BE49-F238E27FC236}">
                  <a16:creationId xmlns:a16="http://schemas.microsoft.com/office/drawing/2014/main" id="{94870ABD-DB1D-5350-2228-A201E4BDB9A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cxnSp>
          <p:nvCxnSpPr>
            <p:cNvPr id="589" name="Přímá spojnice 588">
              <a:extLst>
                <a:ext uri="{FF2B5EF4-FFF2-40B4-BE49-F238E27FC236}">
                  <a16:creationId xmlns:a16="http://schemas.microsoft.com/office/drawing/2014/main" id="{16468FDD-BED1-2BB2-6F77-9913BF088591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Přímá spojnice 589">
              <a:extLst>
                <a:ext uri="{FF2B5EF4-FFF2-40B4-BE49-F238E27FC236}">
                  <a16:creationId xmlns:a16="http://schemas.microsoft.com/office/drawing/2014/main" id="{E522AC24-B9D2-A63E-506E-AE8F3E3F4153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1" name="Skupina 590">
            <a:extLst>
              <a:ext uri="{FF2B5EF4-FFF2-40B4-BE49-F238E27FC236}">
                <a16:creationId xmlns:a16="http://schemas.microsoft.com/office/drawing/2014/main" id="{00374856-636A-802C-44CA-B2A8DB049645}"/>
              </a:ext>
            </a:extLst>
          </p:cNvPr>
          <p:cNvGrpSpPr/>
          <p:nvPr/>
        </p:nvGrpSpPr>
        <p:grpSpPr>
          <a:xfrm rot="10800000">
            <a:off x="2360712" y="1844824"/>
            <a:ext cx="144016" cy="288032"/>
            <a:chOff x="1280592" y="1844824"/>
            <a:chExt cx="144016" cy="288032"/>
          </a:xfrm>
        </p:grpSpPr>
        <p:sp>
          <p:nvSpPr>
            <p:cNvPr id="592" name="Rovnoramenný trojúhelník 591">
              <a:extLst>
                <a:ext uri="{FF2B5EF4-FFF2-40B4-BE49-F238E27FC236}">
                  <a16:creationId xmlns:a16="http://schemas.microsoft.com/office/drawing/2014/main" id="{7A6B1981-10D2-FBF1-5C38-6797D3E57246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3" name="Přímá spojnice 592">
              <a:extLst>
                <a:ext uri="{FF2B5EF4-FFF2-40B4-BE49-F238E27FC236}">
                  <a16:creationId xmlns:a16="http://schemas.microsoft.com/office/drawing/2014/main" id="{6A95C270-BE71-1C77-8987-1DEBE545A465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Přímá spojnice 593">
              <a:extLst>
                <a:ext uri="{FF2B5EF4-FFF2-40B4-BE49-F238E27FC236}">
                  <a16:creationId xmlns:a16="http://schemas.microsoft.com/office/drawing/2014/main" id="{319E32D3-9284-267C-D64E-BCD92A3646FD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5" name="Skupina 594">
            <a:extLst>
              <a:ext uri="{FF2B5EF4-FFF2-40B4-BE49-F238E27FC236}">
                <a16:creationId xmlns:a16="http://schemas.microsoft.com/office/drawing/2014/main" id="{A013F68E-0808-7A71-E435-52DF655FD27F}"/>
              </a:ext>
            </a:extLst>
          </p:cNvPr>
          <p:cNvGrpSpPr/>
          <p:nvPr/>
        </p:nvGrpSpPr>
        <p:grpSpPr>
          <a:xfrm rot="10800000">
            <a:off x="2360712" y="2132856"/>
            <a:ext cx="144016" cy="288032"/>
            <a:chOff x="1280592" y="1844824"/>
            <a:chExt cx="144016" cy="288032"/>
          </a:xfrm>
        </p:grpSpPr>
        <p:sp>
          <p:nvSpPr>
            <p:cNvPr id="596" name="Rovnoramenný trojúhelník 595">
              <a:extLst>
                <a:ext uri="{FF2B5EF4-FFF2-40B4-BE49-F238E27FC236}">
                  <a16:creationId xmlns:a16="http://schemas.microsoft.com/office/drawing/2014/main" id="{22C579E7-43B1-5C60-80F8-3A5097ED6448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597" name="Přímá spojnice 596">
              <a:extLst>
                <a:ext uri="{FF2B5EF4-FFF2-40B4-BE49-F238E27FC236}">
                  <a16:creationId xmlns:a16="http://schemas.microsoft.com/office/drawing/2014/main" id="{9C3B98D5-F677-567E-E1D9-A13F1E00DF2C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Přímá spojnice 597">
              <a:extLst>
                <a:ext uri="{FF2B5EF4-FFF2-40B4-BE49-F238E27FC236}">
                  <a16:creationId xmlns:a16="http://schemas.microsoft.com/office/drawing/2014/main" id="{CF2AAE14-1CF2-8340-5635-21E2636A200C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Skupina 598">
            <a:extLst>
              <a:ext uri="{FF2B5EF4-FFF2-40B4-BE49-F238E27FC236}">
                <a16:creationId xmlns:a16="http://schemas.microsoft.com/office/drawing/2014/main" id="{A89533C2-3ED5-3B8F-29A0-CD71301929BF}"/>
              </a:ext>
            </a:extLst>
          </p:cNvPr>
          <p:cNvGrpSpPr/>
          <p:nvPr/>
        </p:nvGrpSpPr>
        <p:grpSpPr>
          <a:xfrm rot="10800000">
            <a:off x="2360712" y="2420888"/>
            <a:ext cx="144016" cy="288032"/>
            <a:chOff x="1280592" y="1844824"/>
            <a:chExt cx="144016" cy="288032"/>
          </a:xfrm>
        </p:grpSpPr>
        <p:sp>
          <p:nvSpPr>
            <p:cNvPr id="600" name="Rovnoramenný trojúhelník 599">
              <a:extLst>
                <a:ext uri="{FF2B5EF4-FFF2-40B4-BE49-F238E27FC236}">
                  <a16:creationId xmlns:a16="http://schemas.microsoft.com/office/drawing/2014/main" id="{82564834-7D90-7845-04DC-70F7989D98CC}"/>
                </a:ext>
              </a:extLst>
            </p:cNvPr>
            <p:cNvSpPr/>
            <p:nvPr/>
          </p:nvSpPr>
          <p:spPr>
            <a:xfrm>
              <a:off x="1280592" y="1916832"/>
              <a:ext cx="144016" cy="144016"/>
            </a:xfrm>
            <a:prstGeom prst="triangle">
              <a:avLst>
                <a:gd name="adj" fmla="val 4669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01" name="Přímá spojnice 600">
              <a:extLst>
                <a:ext uri="{FF2B5EF4-FFF2-40B4-BE49-F238E27FC236}">
                  <a16:creationId xmlns:a16="http://schemas.microsoft.com/office/drawing/2014/main" id="{47D0B6FC-5147-EE79-829A-38D287DE08FE}"/>
                </a:ext>
              </a:extLst>
            </p:cNvPr>
            <p:cNvCxnSpPr/>
            <p:nvPr/>
          </p:nvCxnSpPr>
          <p:spPr>
            <a:xfrm>
              <a:off x="1280592" y="1916832"/>
              <a:ext cx="14401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Přímá spojnice 601">
              <a:extLst>
                <a:ext uri="{FF2B5EF4-FFF2-40B4-BE49-F238E27FC236}">
                  <a16:creationId xmlns:a16="http://schemas.microsoft.com/office/drawing/2014/main" id="{8C33E635-276F-04A3-713B-F682C22F1550}"/>
                </a:ext>
              </a:extLst>
            </p:cNvPr>
            <p:cNvCxnSpPr>
              <a:cxnSpLocks/>
            </p:cNvCxnSpPr>
            <p:nvPr/>
          </p:nvCxnSpPr>
          <p:spPr>
            <a:xfrm>
              <a:off x="1352600" y="1844824"/>
              <a:ext cx="0" cy="288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3" name="Skupina 602">
            <a:extLst>
              <a:ext uri="{FF2B5EF4-FFF2-40B4-BE49-F238E27FC236}">
                <a16:creationId xmlns:a16="http://schemas.microsoft.com/office/drawing/2014/main" id="{262D8EE5-18D9-33A7-0830-0B380A873F00}"/>
              </a:ext>
            </a:extLst>
          </p:cNvPr>
          <p:cNvGrpSpPr/>
          <p:nvPr/>
        </p:nvGrpSpPr>
        <p:grpSpPr>
          <a:xfrm>
            <a:off x="3296816" y="1772816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604" name="Skupina 603">
              <a:extLst>
                <a:ext uri="{FF2B5EF4-FFF2-40B4-BE49-F238E27FC236}">
                  <a16:creationId xmlns:a16="http://schemas.microsoft.com/office/drawing/2014/main" id="{95A0E3A4-CDBF-D6FC-C963-F1CDB023DC97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611" name="Rovnoramenný trojúhelník 610">
                <a:extLst>
                  <a:ext uri="{FF2B5EF4-FFF2-40B4-BE49-F238E27FC236}">
                    <a16:creationId xmlns:a16="http://schemas.microsoft.com/office/drawing/2014/main" id="{29D113A8-AE84-C354-D8B3-465C17678D5C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612" name="Přímá spojnice 611">
                <a:extLst>
                  <a:ext uri="{FF2B5EF4-FFF2-40B4-BE49-F238E27FC236}">
                    <a16:creationId xmlns:a16="http://schemas.microsoft.com/office/drawing/2014/main" id="{4651FF06-F6B6-63BD-FB51-1A40E5782E5E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3" name="Přímá spojnice 612">
                <a:extLst>
                  <a:ext uri="{FF2B5EF4-FFF2-40B4-BE49-F238E27FC236}">
                    <a16:creationId xmlns:a16="http://schemas.microsoft.com/office/drawing/2014/main" id="{D0EBA24C-F93A-B104-03AF-53AD137DDDA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5" name="Skupina 604">
              <a:extLst>
                <a:ext uri="{FF2B5EF4-FFF2-40B4-BE49-F238E27FC236}">
                  <a16:creationId xmlns:a16="http://schemas.microsoft.com/office/drawing/2014/main" id="{50E276AA-84E8-1330-679F-82E103C1EF91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608" name="Přímá spojnice 607">
                <a:extLst>
                  <a:ext uri="{FF2B5EF4-FFF2-40B4-BE49-F238E27FC236}">
                    <a16:creationId xmlns:a16="http://schemas.microsoft.com/office/drawing/2014/main" id="{99F9E329-8E2C-0FE9-0BE8-7DAD28E5A642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Přímá spojnice 608">
                <a:extLst>
                  <a:ext uri="{FF2B5EF4-FFF2-40B4-BE49-F238E27FC236}">
                    <a16:creationId xmlns:a16="http://schemas.microsoft.com/office/drawing/2014/main" id="{797B70B2-3CC2-F8E2-587D-BFCC3C3205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0" name="Obdélník 609">
                <a:extLst>
                  <a:ext uri="{FF2B5EF4-FFF2-40B4-BE49-F238E27FC236}">
                    <a16:creationId xmlns:a16="http://schemas.microsoft.com/office/drawing/2014/main" id="{E1B9A8C7-110A-D723-2AC5-C5FB51D822B2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06" name="Přímá spojnice se šipkou 605">
              <a:extLst>
                <a:ext uri="{FF2B5EF4-FFF2-40B4-BE49-F238E27FC236}">
                  <a16:creationId xmlns:a16="http://schemas.microsoft.com/office/drawing/2014/main" id="{471E3CDA-0D3D-9BF2-CDB8-64FB8C44CC7A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Přímá spojnice se šipkou 606">
              <a:extLst>
                <a:ext uri="{FF2B5EF4-FFF2-40B4-BE49-F238E27FC236}">
                  <a16:creationId xmlns:a16="http://schemas.microsoft.com/office/drawing/2014/main" id="{5E1E1177-B848-7897-A27E-283A328BD60A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4" name="Skupina 613">
            <a:extLst>
              <a:ext uri="{FF2B5EF4-FFF2-40B4-BE49-F238E27FC236}">
                <a16:creationId xmlns:a16="http://schemas.microsoft.com/office/drawing/2014/main" id="{D431A32A-8E96-C568-B2E5-A08E65912E6B}"/>
              </a:ext>
            </a:extLst>
          </p:cNvPr>
          <p:cNvGrpSpPr/>
          <p:nvPr/>
        </p:nvGrpSpPr>
        <p:grpSpPr>
          <a:xfrm>
            <a:off x="3296816" y="2348880"/>
            <a:ext cx="504056" cy="432048"/>
            <a:chOff x="416496" y="2924944"/>
            <a:chExt cx="504056" cy="432048"/>
          </a:xfrm>
          <a:solidFill>
            <a:schemeClr val="bg1">
              <a:lumMod val="95000"/>
            </a:schemeClr>
          </a:solidFill>
        </p:grpSpPr>
        <p:grpSp>
          <p:nvGrpSpPr>
            <p:cNvPr id="615" name="Skupina 614">
              <a:extLst>
                <a:ext uri="{FF2B5EF4-FFF2-40B4-BE49-F238E27FC236}">
                  <a16:creationId xmlns:a16="http://schemas.microsoft.com/office/drawing/2014/main" id="{659F4242-DC0B-B6B8-8CC2-EBC74917B45C}"/>
                </a:ext>
              </a:extLst>
            </p:cNvPr>
            <p:cNvGrpSpPr/>
            <p:nvPr/>
          </p:nvGrpSpPr>
          <p:grpSpPr>
            <a:xfrm rot="10800000">
              <a:off x="416496" y="2924944"/>
              <a:ext cx="144016" cy="432048"/>
              <a:chOff x="1280592" y="1772816"/>
              <a:chExt cx="144016" cy="432048"/>
            </a:xfrm>
            <a:grpFill/>
          </p:grpSpPr>
          <p:sp>
            <p:nvSpPr>
              <p:cNvPr id="632" name="Rovnoramenný trojúhelník 631">
                <a:extLst>
                  <a:ext uri="{FF2B5EF4-FFF2-40B4-BE49-F238E27FC236}">
                    <a16:creationId xmlns:a16="http://schemas.microsoft.com/office/drawing/2014/main" id="{E9AECD33-F08D-FDE6-D137-C0DFC7748C18}"/>
                  </a:ext>
                </a:extLst>
              </p:cNvPr>
              <p:cNvSpPr/>
              <p:nvPr/>
            </p:nvSpPr>
            <p:spPr>
              <a:xfrm>
                <a:off x="1280592" y="1916832"/>
                <a:ext cx="144016" cy="144016"/>
              </a:xfrm>
              <a:prstGeom prst="triangle">
                <a:avLst>
                  <a:gd name="adj" fmla="val 4669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633" name="Přímá spojnice 632">
                <a:extLst>
                  <a:ext uri="{FF2B5EF4-FFF2-40B4-BE49-F238E27FC236}">
                    <a16:creationId xmlns:a16="http://schemas.microsoft.com/office/drawing/2014/main" id="{62E19821-410F-905E-ABC2-2883221BD120}"/>
                  </a:ext>
                </a:extLst>
              </p:cNvPr>
              <p:cNvCxnSpPr/>
              <p:nvPr/>
            </p:nvCxnSpPr>
            <p:spPr>
              <a:xfrm>
                <a:off x="1280592" y="1916832"/>
                <a:ext cx="14401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Přímá spojnice 637">
                <a:extLst>
                  <a:ext uri="{FF2B5EF4-FFF2-40B4-BE49-F238E27FC236}">
                    <a16:creationId xmlns:a16="http://schemas.microsoft.com/office/drawing/2014/main" id="{68207688-B417-56B2-8FC3-D010E23E578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352600" y="1772816"/>
                <a:ext cx="0" cy="43204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" name="Skupina 615">
              <a:extLst>
                <a:ext uri="{FF2B5EF4-FFF2-40B4-BE49-F238E27FC236}">
                  <a16:creationId xmlns:a16="http://schemas.microsoft.com/office/drawing/2014/main" id="{C941ABFC-9455-6A34-1059-7FB861304629}"/>
                </a:ext>
              </a:extLst>
            </p:cNvPr>
            <p:cNvGrpSpPr/>
            <p:nvPr/>
          </p:nvGrpSpPr>
          <p:grpSpPr>
            <a:xfrm rot="10800000" flipV="1">
              <a:off x="730816" y="2924944"/>
              <a:ext cx="189736" cy="432048"/>
              <a:chOff x="3512840" y="1340768"/>
              <a:chExt cx="189736" cy="432048"/>
            </a:xfrm>
            <a:grpFill/>
          </p:grpSpPr>
          <p:cxnSp>
            <p:nvCxnSpPr>
              <p:cNvPr id="624" name="Přímá spojnice 623">
                <a:extLst>
                  <a:ext uri="{FF2B5EF4-FFF2-40B4-BE49-F238E27FC236}">
                    <a16:creationId xmlns:a16="http://schemas.microsoft.com/office/drawing/2014/main" id="{589B572E-10A5-EB5B-7944-3822B8B16E19}"/>
                  </a:ext>
                </a:extLst>
              </p:cNvPr>
              <p:cNvCxnSpPr/>
              <p:nvPr/>
            </p:nvCxnSpPr>
            <p:spPr>
              <a:xfrm>
                <a:off x="3512840" y="1340768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6" name="Přímá spojnice 625">
                <a:extLst>
                  <a:ext uri="{FF2B5EF4-FFF2-40B4-BE49-F238E27FC236}">
                    <a16:creationId xmlns:a16="http://schemas.microsoft.com/office/drawing/2014/main" id="{19918F07-B693-7F2A-DDC3-E8C4C1353E6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12840" y="1628800"/>
                <a:ext cx="144016" cy="144016"/>
              </a:xfrm>
              <a:prstGeom prst="line">
                <a:avLst/>
              </a:prstGeom>
              <a:grpFill/>
              <a:ln w="12700">
                <a:solidFill>
                  <a:schemeClr val="tx1">
                    <a:lumMod val="95000"/>
                    <a:lumOff val="5000"/>
                  </a:schemeClr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8" name="Obdélník 627">
                <a:extLst>
                  <a:ext uri="{FF2B5EF4-FFF2-40B4-BE49-F238E27FC236}">
                    <a16:creationId xmlns:a16="http://schemas.microsoft.com/office/drawing/2014/main" id="{43BFC461-FFC2-CE60-9AEC-D9337DD0C740}"/>
                  </a:ext>
                </a:extLst>
              </p:cNvPr>
              <p:cNvSpPr/>
              <p:nvPr/>
            </p:nvSpPr>
            <p:spPr>
              <a:xfrm>
                <a:off x="3656857" y="1412776"/>
                <a:ext cx="45719" cy="2880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617" name="Přímá spojnice se šipkou 616">
              <a:extLst>
                <a:ext uri="{FF2B5EF4-FFF2-40B4-BE49-F238E27FC236}">
                  <a16:creationId xmlns:a16="http://schemas.microsoft.com/office/drawing/2014/main" id="{3808A8EC-1794-2FDC-33F2-A5E7D477C225}"/>
                </a:ext>
              </a:extLst>
            </p:cNvPr>
            <p:cNvCxnSpPr>
              <a:cxnSpLocks/>
            </p:cNvCxnSpPr>
            <p:nvPr/>
          </p:nvCxnSpPr>
          <p:spPr>
            <a:xfrm>
              <a:off x="594792" y="3071812"/>
              <a:ext cx="109736" cy="5486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Přímá spojnice se šipkou 617">
              <a:extLst>
                <a:ext uri="{FF2B5EF4-FFF2-40B4-BE49-F238E27FC236}">
                  <a16:creationId xmlns:a16="http://schemas.microsoft.com/office/drawing/2014/main" id="{074A9FDF-820B-3C99-D59F-9D32038362A7}"/>
                </a:ext>
              </a:extLst>
            </p:cNvPr>
            <p:cNvCxnSpPr>
              <a:cxnSpLocks/>
            </p:cNvCxnSpPr>
            <p:nvPr/>
          </p:nvCxnSpPr>
          <p:spPr>
            <a:xfrm>
              <a:off x="584126" y="3162300"/>
              <a:ext cx="120402" cy="6020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" name="Skupina 644">
            <a:extLst>
              <a:ext uri="{FF2B5EF4-FFF2-40B4-BE49-F238E27FC236}">
                <a16:creationId xmlns:a16="http://schemas.microsoft.com/office/drawing/2014/main" id="{4CA246F5-C6D2-0920-55F3-D2B93D7A95B9}"/>
              </a:ext>
            </a:extLst>
          </p:cNvPr>
          <p:cNvGrpSpPr/>
          <p:nvPr/>
        </p:nvGrpSpPr>
        <p:grpSpPr>
          <a:xfrm rot="16200000">
            <a:off x="2720752" y="1412776"/>
            <a:ext cx="144016" cy="720080"/>
            <a:chOff x="3440832" y="1988840"/>
            <a:chExt cx="144016" cy="72008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646" name="Obdélník 645">
              <a:extLst>
                <a:ext uri="{FF2B5EF4-FFF2-40B4-BE49-F238E27FC236}">
                  <a16:creationId xmlns:a16="http://schemas.microsoft.com/office/drawing/2014/main" id="{585D1237-8C69-1A8B-BA3C-28AA1C1CB32C}"/>
                </a:ext>
              </a:extLst>
            </p:cNvPr>
            <p:cNvSpPr/>
            <p:nvPr/>
          </p:nvSpPr>
          <p:spPr>
            <a:xfrm>
              <a:off x="3440832" y="2060848"/>
              <a:ext cx="144016" cy="576064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47" name="Přímá spojnice 646">
              <a:extLst>
                <a:ext uri="{FF2B5EF4-FFF2-40B4-BE49-F238E27FC236}">
                  <a16:creationId xmlns:a16="http://schemas.microsoft.com/office/drawing/2014/main" id="{D93A348C-DED6-5867-F867-EAE6C84CD84C}"/>
                </a:ext>
              </a:extLst>
            </p:cNvPr>
            <p:cNvCxnSpPr>
              <a:endCxn id="646" idx="0"/>
            </p:cNvCxnSpPr>
            <p:nvPr/>
          </p:nvCxnSpPr>
          <p:spPr>
            <a:xfrm>
              <a:off x="3512840" y="1988840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Přímá spojnice 647">
              <a:extLst>
                <a:ext uri="{FF2B5EF4-FFF2-40B4-BE49-F238E27FC236}">
                  <a16:creationId xmlns:a16="http://schemas.microsoft.com/office/drawing/2014/main" id="{15F101A4-D65D-01F6-EE83-85EAF25A4B55}"/>
                </a:ext>
              </a:extLst>
            </p:cNvPr>
            <p:cNvCxnSpPr/>
            <p:nvPr/>
          </p:nvCxnSpPr>
          <p:spPr>
            <a:xfrm>
              <a:off x="3512840" y="2636912"/>
              <a:ext cx="0" cy="72008"/>
            </a:xfrm>
            <a:prstGeom prst="line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9" name="Skupina 648">
            <a:extLst>
              <a:ext uri="{FF2B5EF4-FFF2-40B4-BE49-F238E27FC236}">
                <a16:creationId xmlns:a16="http://schemas.microsoft.com/office/drawing/2014/main" id="{5C71DDB9-8963-26D6-1C9E-3E6FB3B0BD12}"/>
              </a:ext>
            </a:extLst>
          </p:cNvPr>
          <p:cNvGrpSpPr/>
          <p:nvPr/>
        </p:nvGrpSpPr>
        <p:grpSpPr>
          <a:xfrm>
            <a:off x="2288704" y="1628800"/>
            <a:ext cx="165824" cy="288032"/>
            <a:chOff x="5529064" y="2564904"/>
            <a:chExt cx="165824" cy="288032"/>
          </a:xfrm>
        </p:grpSpPr>
        <p:sp>
          <p:nvSpPr>
            <p:cNvPr id="650" name="Ovál 649">
              <a:extLst>
                <a:ext uri="{FF2B5EF4-FFF2-40B4-BE49-F238E27FC236}">
                  <a16:creationId xmlns:a16="http://schemas.microsoft.com/office/drawing/2014/main" id="{D6FD1581-C43B-F20C-EC2A-9BC7E6D2E32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51" name="Přímá spojnice 650">
              <a:extLst>
                <a:ext uri="{FF2B5EF4-FFF2-40B4-BE49-F238E27FC236}">
                  <a16:creationId xmlns:a16="http://schemas.microsoft.com/office/drawing/2014/main" id="{F635FEA7-5F28-8833-608A-4ED3F0CB2DE0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3" name="Přímá spojnice 662">
              <a:extLst>
                <a:ext uri="{FF2B5EF4-FFF2-40B4-BE49-F238E27FC236}">
                  <a16:creationId xmlns:a16="http://schemas.microsoft.com/office/drawing/2014/main" id="{AB64B9BD-73FE-DCF1-AF3B-31405DDA79EF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4" name="Přímá spojnice 663">
              <a:extLst>
                <a:ext uri="{FF2B5EF4-FFF2-40B4-BE49-F238E27FC236}">
                  <a16:creationId xmlns:a16="http://schemas.microsoft.com/office/drawing/2014/main" id="{56BC58B3-C546-85F7-C65B-37A1CD23A91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5" name="Přímá spojnice 664">
            <a:extLst>
              <a:ext uri="{FF2B5EF4-FFF2-40B4-BE49-F238E27FC236}">
                <a16:creationId xmlns:a16="http://schemas.microsoft.com/office/drawing/2014/main" id="{6F303FBC-2444-6F06-0B2C-3E27538FCB46}"/>
              </a:ext>
            </a:extLst>
          </p:cNvPr>
          <p:cNvCxnSpPr>
            <a:cxnSpLocks/>
          </p:cNvCxnSpPr>
          <p:nvPr/>
        </p:nvCxnSpPr>
        <p:spPr>
          <a:xfrm flipV="1">
            <a:off x="2144688" y="1772816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Přímá spojnice 665">
            <a:extLst>
              <a:ext uri="{FF2B5EF4-FFF2-40B4-BE49-F238E27FC236}">
                <a16:creationId xmlns:a16="http://schemas.microsoft.com/office/drawing/2014/main" id="{8E3C89A1-E90D-F660-7FB7-E89F7C75410B}"/>
              </a:ext>
            </a:extLst>
          </p:cNvPr>
          <p:cNvCxnSpPr>
            <a:cxnSpLocks/>
          </p:cNvCxnSpPr>
          <p:nvPr/>
        </p:nvCxnSpPr>
        <p:spPr>
          <a:xfrm>
            <a:off x="2144688" y="17728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7" name="Skupina 666">
            <a:extLst>
              <a:ext uri="{FF2B5EF4-FFF2-40B4-BE49-F238E27FC236}">
                <a16:creationId xmlns:a16="http://schemas.microsoft.com/office/drawing/2014/main" id="{A98699FA-5199-BC62-A536-BCC5D130C9C9}"/>
              </a:ext>
            </a:extLst>
          </p:cNvPr>
          <p:cNvGrpSpPr/>
          <p:nvPr/>
        </p:nvGrpSpPr>
        <p:grpSpPr>
          <a:xfrm>
            <a:off x="2288704" y="2636912"/>
            <a:ext cx="288032" cy="167536"/>
            <a:chOff x="5529064" y="2564904"/>
            <a:chExt cx="288032" cy="167536"/>
          </a:xfrm>
        </p:grpSpPr>
        <p:sp>
          <p:nvSpPr>
            <p:cNvPr id="668" name="Ovál 667">
              <a:extLst>
                <a:ext uri="{FF2B5EF4-FFF2-40B4-BE49-F238E27FC236}">
                  <a16:creationId xmlns:a16="http://schemas.microsoft.com/office/drawing/2014/main" id="{2A48F683-C29A-96DA-A51C-CD09E4534793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69" name="Přímá spojnice 668">
              <a:extLst>
                <a:ext uri="{FF2B5EF4-FFF2-40B4-BE49-F238E27FC236}">
                  <a16:creationId xmlns:a16="http://schemas.microsoft.com/office/drawing/2014/main" id="{A6F979EA-8D51-DB40-C4CF-E4304C5AE6A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Přímá spojnice 670">
              <a:extLst>
                <a:ext uri="{FF2B5EF4-FFF2-40B4-BE49-F238E27FC236}">
                  <a16:creationId xmlns:a16="http://schemas.microsoft.com/office/drawing/2014/main" id="{9462A0F9-6DBB-844E-DCD3-FEE4C213DB0C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Přímá spojnice 671">
              <a:extLst>
                <a:ext uri="{FF2B5EF4-FFF2-40B4-BE49-F238E27FC236}">
                  <a16:creationId xmlns:a16="http://schemas.microsoft.com/office/drawing/2014/main" id="{C52DCC3F-6210-7F94-1EAD-33AA25CC64A4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3" name="Přímá spojnice 672">
            <a:extLst>
              <a:ext uri="{FF2B5EF4-FFF2-40B4-BE49-F238E27FC236}">
                <a16:creationId xmlns:a16="http://schemas.microsoft.com/office/drawing/2014/main" id="{DD4FA092-5875-5E37-B53C-EFBF5C79A903}"/>
              </a:ext>
            </a:extLst>
          </p:cNvPr>
          <p:cNvCxnSpPr>
            <a:cxnSpLocks/>
          </p:cNvCxnSpPr>
          <p:nvPr/>
        </p:nvCxnSpPr>
        <p:spPr>
          <a:xfrm flipV="1">
            <a:off x="2144688" y="2708920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Přímá spojnice 675">
            <a:extLst>
              <a:ext uri="{FF2B5EF4-FFF2-40B4-BE49-F238E27FC236}">
                <a16:creationId xmlns:a16="http://schemas.microsoft.com/office/drawing/2014/main" id="{5F56C492-B78C-2D9E-A5F1-F309A1E3D6FE}"/>
              </a:ext>
            </a:extLst>
          </p:cNvPr>
          <p:cNvCxnSpPr>
            <a:cxnSpLocks/>
          </p:cNvCxnSpPr>
          <p:nvPr/>
        </p:nvCxnSpPr>
        <p:spPr>
          <a:xfrm>
            <a:off x="2144688" y="2780928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7" name="Skupina 676">
            <a:extLst>
              <a:ext uri="{FF2B5EF4-FFF2-40B4-BE49-F238E27FC236}">
                <a16:creationId xmlns:a16="http://schemas.microsoft.com/office/drawing/2014/main" id="{158DDC79-44A2-84D4-F8D3-0701B403D797}"/>
              </a:ext>
            </a:extLst>
          </p:cNvPr>
          <p:cNvGrpSpPr/>
          <p:nvPr/>
        </p:nvGrpSpPr>
        <p:grpSpPr>
          <a:xfrm>
            <a:off x="3128888" y="1750616"/>
            <a:ext cx="167928" cy="166216"/>
            <a:chOff x="5649168" y="2686720"/>
            <a:chExt cx="167928" cy="166216"/>
          </a:xfrm>
        </p:grpSpPr>
        <p:sp>
          <p:nvSpPr>
            <p:cNvPr id="678" name="Ovál 677">
              <a:extLst>
                <a:ext uri="{FF2B5EF4-FFF2-40B4-BE49-F238E27FC236}">
                  <a16:creationId xmlns:a16="http://schemas.microsoft.com/office/drawing/2014/main" id="{8B814581-4867-6020-0C0C-50CA512A01F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79" name="Přímá spojnice 678">
              <a:extLst>
                <a:ext uri="{FF2B5EF4-FFF2-40B4-BE49-F238E27FC236}">
                  <a16:creationId xmlns:a16="http://schemas.microsoft.com/office/drawing/2014/main" id="{5A50C50E-449A-9A4C-89B1-97CCE3AA9AAA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0" name="Přímá spojnice 679">
              <a:extLst>
                <a:ext uri="{FF2B5EF4-FFF2-40B4-BE49-F238E27FC236}">
                  <a16:creationId xmlns:a16="http://schemas.microsoft.com/office/drawing/2014/main" id="{FA681B01-9937-F3BD-F93B-7CFF56570CD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1" name="Přímá spojnice 680">
            <a:extLst>
              <a:ext uri="{FF2B5EF4-FFF2-40B4-BE49-F238E27FC236}">
                <a16:creationId xmlns:a16="http://schemas.microsoft.com/office/drawing/2014/main" id="{6A02C699-8687-6782-2553-4A1F5DBC3358}"/>
              </a:ext>
            </a:extLst>
          </p:cNvPr>
          <p:cNvCxnSpPr>
            <a:cxnSpLocks/>
          </p:cNvCxnSpPr>
          <p:nvPr/>
        </p:nvCxnSpPr>
        <p:spPr>
          <a:xfrm>
            <a:off x="3224808" y="177281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Přímá spojnice 681">
            <a:extLst>
              <a:ext uri="{FF2B5EF4-FFF2-40B4-BE49-F238E27FC236}">
                <a16:creationId xmlns:a16="http://schemas.microsoft.com/office/drawing/2014/main" id="{4100ED30-D970-32C0-B305-FF1409B7D4A6}"/>
              </a:ext>
            </a:extLst>
          </p:cNvPr>
          <p:cNvCxnSpPr>
            <a:cxnSpLocks/>
          </p:cNvCxnSpPr>
          <p:nvPr/>
        </p:nvCxnSpPr>
        <p:spPr>
          <a:xfrm>
            <a:off x="3224808" y="227687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3" name="Skupina 682">
            <a:extLst>
              <a:ext uri="{FF2B5EF4-FFF2-40B4-BE49-F238E27FC236}">
                <a16:creationId xmlns:a16="http://schemas.microsoft.com/office/drawing/2014/main" id="{7B7B1F31-D001-03E6-6D5A-A4E819562966}"/>
              </a:ext>
            </a:extLst>
          </p:cNvPr>
          <p:cNvGrpSpPr/>
          <p:nvPr/>
        </p:nvGrpSpPr>
        <p:grpSpPr>
          <a:xfrm>
            <a:off x="3224808" y="2132856"/>
            <a:ext cx="165824" cy="288032"/>
            <a:chOff x="5529064" y="2564904"/>
            <a:chExt cx="165824" cy="288032"/>
          </a:xfrm>
        </p:grpSpPr>
        <p:sp>
          <p:nvSpPr>
            <p:cNvPr id="687" name="Ovál 686">
              <a:extLst>
                <a:ext uri="{FF2B5EF4-FFF2-40B4-BE49-F238E27FC236}">
                  <a16:creationId xmlns:a16="http://schemas.microsoft.com/office/drawing/2014/main" id="{B6C16FC8-1483-B3DA-2346-A14C2C16BDE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689" name="Přímá spojnice 688">
              <a:extLst>
                <a:ext uri="{FF2B5EF4-FFF2-40B4-BE49-F238E27FC236}">
                  <a16:creationId xmlns:a16="http://schemas.microsoft.com/office/drawing/2014/main" id="{29F34A29-824C-0131-0335-04C5E923F62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Přímá spojnice 690">
              <a:extLst>
                <a:ext uri="{FF2B5EF4-FFF2-40B4-BE49-F238E27FC236}">
                  <a16:creationId xmlns:a16="http://schemas.microsoft.com/office/drawing/2014/main" id="{1D60A7EB-FC46-AE4D-7BDA-C9420970911A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Přímá spojnice 692">
              <a:extLst>
                <a:ext uri="{FF2B5EF4-FFF2-40B4-BE49-F238E27FC236}">
                  <a16:creationId xmlns:a16="http://schemas.microsoft.com/office/drawing/2014/main" id="{18EA9BA8-AF6A-3803-A468-B11E346E666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2" name="Přímá spojnice 731">
            <a:extLst>
              <a:ext uri="{FF2B5EF4-FFF2-40B4-BE49-F238E27FC236}">
                <a16:creationId xmlns:a16="http://schemas.microsoft.com/office/drawing/2014/main" id="{EF302340-7318-CDF2-30E7-3122382AABE6}"/>
              </a:ext>
            </a:extLst>
          </p:cNvPr>
          <p:cNvCxnSpPr>
            <a:cxnSpLocks/>
          </p:cNvCxnSpPr>
          <p:nvPr/>
        </p:nvCxnSpPr>
        <p:spPr>
          <a:xfrm>
            <a:off x="2792760" y="227687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Přímá spojnice 734">
            <a:extLst>
              <a:ext uri="{FF2B5EF4-FFF2-40B4-BE49-F238E27FC236}">
                <a16:creationId xmlns:a16="http://schemas.microsoft.com/office/drawing/2014/main" id="{2CA610E3-EA5C-ED08-325A-E5161319F1F2}"/>
              </a:ext>
            </a:extLst>
          </p:cNvPr>
          <p:cNvCxnSpPr>
            <a:cxnSpLocks/>
          </p:cNvCxnSpPr>
          <p:nvPr/>
        </p:nvCxnSpPr>
        <p:spPr>
          <a:xfrm>
            <a:off x="2576736" y="27809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7" name="Přímá spojnice 736">
            <a:extLst>
              <a:ext uri="{FF2B5EF4-FFF2-40B4-BE49-F238E27FC236}">
                <a16:creationId xmlns:a16="http://schemas.microsoft.com/office/drawing/2014/main" id="{44E17EED-4A4F-7BB1-6B01-6354BBC45B35}"/>
              </a:ext>
            </a:extLst>
          </p:cNvPr>
          <p:cNvCxnSpPr>
            <a:cxnSpLocks/>
          </p:cNvCxnSpPr>
          <p:nvPr/>
        </p:nvCxnSpPr>
        <p:spPr>
          <a:xfrm flipV="1">
            <a:off x="2792760" y="227687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5" name="Přímá spojnice 744">
            <a:extLst>
              <a:ext uri="{FF2B5EF4-FFF2-40B4-BE49-F238E27FC236}">
                <a16:creationId xmlns:a16="http://schemas.microsoft.com/office/drawing/2014/main" id="{9EA56A04-49EF-4D0A-EF66-C65F311123DC}"/>
              </a:ext>
            </a:extLst>
          </p:cNvPr>
          <p:cNvCxnSpPr>
            <a:cxnSpLocks/>
          </p:cNvCxnSpPr>
          <p:nvPr/>
        </p:nvCxnSpPr>
        <p:spPr>
          <a:xfrm>
            <a:off x="3152800" y="278092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6" name="Přímá spojnice 745">
            <a:extLst>
              <a:ext uri="{FF2B5EF4-FFF2-40B4-BE49-F238E27FC236}">
                <a16:creationId xmlns:a16="http://schemas.microsoft.com/office/drawing/2014/main" id="{0E346459-7CCF-77D6-1D45-8E092B3C52F7}"/>
              </a:ext>
            </a:extLst>
          </p:cNvPr>
          <p:cNvCxnSpPr>
            <a:cxnSpLocks/>
          </p:cNvCxnSpPr>
          <p:nvPr/>
        </p:nvCxnSpPr>
        <p:spPr>
          <a:xfrm flipV="1">
            <a:off x="3152800" y="1916832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Přímá spojnice 747">
            <a:extLst>
              <a:ext uri="{FF2B5EF4-FFF2-40B4-BE49-F238E27FC236}">
                <a16:creationId xmlns:a16="http://schemas.microsoft.com/office/drawing/2014/main" id="{13CBBE95-25D0-426B-BB6A-03E1508CF724}"/>
              </a:ext>
            </a:extLst>
          </p:cNvPr>
          <p:cNvCxnSpPr>
            <a:cxnSpLocks/>
          </p:cNvCxnSpPr>
          <p:nvPr/>
        </p:nvCxnSpPr>
        <p:spPr>
          <a:xfrm>
            <a:off x="3800872" y="177281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4" name="Přímá spojnice 753">
            <a:extLst>
              <a:ext uri="{FF2B5EF4-FFF2-40B4-BE49-F238E27FC236}">
                <a16:creationId xmlns:a16="http://schemas.microsoft.com/office/drawing/2014/main" id="{528F72E8-B0DA-8530-C963-DE050BA1EBE2}"/>
              </a:ext>
            </a:extLst>
          </p:cNvPr>
          <p:cNvCxnSpPr>
            <a:cxnSpLocks/>
          </p:cNvCxnSpPr>
          <p:nvPr/>
        </p:nvCxnSpPr>
        <p:spPr>
          <a:xfrm>
            <a:off x="3800872" y="234888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5" name="Přímá spojnice 754">
            <a:extLst>
              <a:ext uri="{FF2B5EF4-FFF2-40B4-BE49-F238E27FC236}">
                <a16:creationId xmlns:a16="http://schemas.microsoft.com/office/drawing/2014/main" id="{0F42A5E8-FD05-96E0-B50C-56E4E57171A7}"/>
              </a:ext>
            </a:extLst>
          </p:cNvPr>
          <p:cNvCxnSpPr>
            <a:cxnSpLocks/>
          </p:cNvCxnSpPr>
          <p:nvPr/>
        </p:nvCxnSpPr>
        <p:spPr>
          <a:xfrm flipV="1">
            <a:off x="3944888" y="19168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6" name="Přímá spojnice 755">
            <a:extLst>
              <a:ext uri="{FF2B5EF4-FFF2-40B4-BE49-F238E27FC236}">
                <a16:creationId xmlns:a16="http://schemas.microsoft.com/office/drawing/2014/main" id="{0EAADDD1-A562-6CEF-6410-0C986904A5B2}"/>
              </a:ext>
            </a:extLst>
          </p:cNvPr>
          <p:cNvCxnSpPr>
            <a:cxnSpLocks/>
          </p:cNvCxnSpPr>
          <p:nvPr/>
        </p:nvCxnSpPr>
        <p:spPr>
          <a:xfrm>
            <a:off x="3800872" y="278092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Přímá spojnice 756">
            <a:extLst>
              <a:ext uri="{FF2B5EF4-FFF2-40B4-BE49-F238E27FC236}">
                <a16:creationId xmlns:a16="http://schemas.microsoft.com/office/drawing/2014/main" id="{49C70ECC-921B-B3A0-65B5-52D47A65292C}"/>
              </a:ext>
            </a:extLst>
          </p:cNvPr>
          <p:cNvCxnSpPr>
            <a:cxnSpLocks/>
          </p:cNvCxnSpPr>
          <p:nvPr/>
        </p:nvCxnSpPr>
        <p:spPr>
          <a:xfrm>
            <a:off x="3800872" y="220486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8" name="Skupina 757">
            <a:extLst>
              <a:ext uri="{FF2B5EF4-FFF2-40B4-BE49-F238E27FC236}">
                <a16:creationId xmlns:a16="http://schemas.microsoft.com/office/drawing/2014/main" id="{5D968224-A159-B959-EE4F-BD3A6FE2251D}"/>
              </a:ext>
            </a:extLst>
          </p:cNvPr>
          <p:cNvGrpSpPr/>
          <p:nvPr/>
        </p:nvGrpSpPr>
        <p:grpSpPr>
          <a:xfrm>
            <a:off x="3944888" y="2636912"/>
            <a:ext cx="165824" cy="288032"/>
            <a:chOff x="5529064" y="2564904"/>
            <a:chExt cx="165824" cy="288032"/>
          </a:xfrm>
        </p:grpSpPr>
        <p:sp>
          <p:nvSpPr>
            <p:cNvPr id="759" name="Ovál 758">
              <a:extLst>
                <a:ext uri="{FF2B5EF4-FFF2-40B4-BE49-F238E27FC236}">
                  <a16:creationId xmlns:a16="http://schemas.microsoft.com/office/drawing/2014/main" id="{8B06A2AB-C9BF-892F-BA45-9A0D3B7192C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760" name="Přímá spojnice 759">
              <a:extLst>
                <a:ext uri="{FF2B5EF4-FFF2-40B4-BE49-F238E27FC236}">
                  <a16:creationId xmlns:a16="http://schemas.microsoft.com/office/drawing/2014/main" id="{616FA6F5-2513-0B2E-D71D-B12AEE58B99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4" name="Přímá spojnice 763">
              <a:extLst>
                <a:ext uri="{FF2B5EF4-FFF2-40B4-BE49-F238E27FC236}">
                  <a16:creationId xmlns:a16="http://schemas.microsoft.com/office/drawing/2014/main" id="{2947C2AD-DA89-2B17-5466-7C779AA4B21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Přímá spojnice 769">
              <a:extLst>
                <a:ext uri="{FF2B5EF4-FFF2-40B4-BE49-F238E27FC236}">
                  <a16:creationId xmlns:a16="http://schemas.microsoft.com/office/drawing/2014/main" id="{5423930D-4CC8-3D11-C4BE-0E97F6434C58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77" name="Přímá spojnice 776">
            <a:extLst>
              <a:ext uri="{FF2B5EF4-FFF2-40B4-BE49-F238E27FC236}">
                <a16:creationId xmlns:a16="http://schemas.microsoft.com/office/drawing/2014/main" id="{BAC01596-A14B-0838-C43A-DD33DD1220A5}"/>
              </a:ext>
            </a:extLst>
          </p:cNvPr>
          <p:cNvCxnSpPr>
            <a:cxnSpLocks/>
          </p:cNvCxnSpPr>
          <p:nvPr/>
        </p:nvCxnSpPr>
        <p:spPr>
          <a:xfrm flipV="1">
            <a:off x="4592960" y="1772816"/>
            <a:ext cx="0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0" name="Přímá spojnice 789">
            <a:extLst>
              <a:ext uri="{FF2B5EF4-FFF2-40B4-BE49-F238E27FC236}">
                <a16:creationId xmlns:a16="http://schemas.microsoft.com/office/drawing/2014/main" id="{F20A5515-B3DF-AFFC-6F47-7B3B62D2F873}"/>
              </a:ext>
            </a:extLst>
          </p:cNvPr>
          <p:cNvCxnSpPr>
            <a:cxnSpLocks/>
          </p:cNvCxnSpPr>
          <p:nvPr/>
        </p:nvCxnSpPr>
        <p:spPr>
          <a:xfrm flipV="1">
            <a:off x="4088904" y="2204864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Přímá spojnice 800">
            <a:extLst>
              <a:ext uri="{FF2B5EF4-FFF2-40B4-BE49-F238E27FC236}">
                <a16:creationId xmlns:a16="http://schemas.microsoft.com/office/drawing/2014/main" id="{C05A3E08-43BF-4C2E-B331-DEC44672C71F}"/>
              </a:ext>
            </a:extLst>
          </p:cNvPr>
          <p:cNvCxnSpPr>
            <a:cxnSpLocks/>
          </p:cNvCxnSpPr>
          <p:nvPr/>
        </p:nvCxnSpPr>
        <p:spPr>
          <a:xfrm flipH="1">
            <a:off x="4448944" y="530120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6" name="Přímá spojnice 805">
            <a:extLst>
              <a:ext uri="{FF2B5EF4-FFF2-40B4-BE49-F238E27FC236}">
                <a16:creationId xmlns:a16="http://schemas.microsoft.com/office/drawing/2014/main" id="{51BEF5B1-A067-E8AA-38AF-86BC1C0590B8}"/>
              </a:ext>
            </a:extLst>
          </p:cNvPr>
          <p:cNvCxnSpPr>
            <a:cxnSpLocks/>
          </p:cNvCxnSpPr>
          <p:nvPr/>
        </p:nvCxnSpPr>
        <p:spPr>
          <a:xfrm flipH="1">
            <a:off x="4592960" y="4941168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5" name="TextovéPole 814">
            <a:extLst>
              <a:ext uri="{FF2B5EF4-FFF2-40B4-BE49-F238E27FC236}">
                <a16:creationId xmlns:a16="http://schemas.microsoft.com/office/drawing/2014/main" id="{59A2E1C1-F8FD-93A6-90A5-62478AE9F057}"/>
              </a:ext>
            </a:extLst>
          </p:cNvPr>
          <p:cNvSpPr txBox="1"/>
          <p:nvPr/>
        </p:nvSpPr>
        <p:spPr>
          <a:xfrm>
            <a:off x="5241032" y="508518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817" name="TextovéPole 816">
            <a:extLst>
              <a:ext uri="{FF2B5EF4-FFF2-40B4-BE49-F238E27FC236}">
                <a16:creationId xmlns:a16="http://schemas.microsoft.com/office/drawing/2014/main" id="{B8B71E22-3AD7-C1C8-6D64-604D7526FAAA}"/>
              </a:ext>
            </a:extLst>
          </p:cNvPr>
          <p:cNvSpPr txBox="1"/>
          <p:nvPr/>
        </p:nvSpPr>
        <p:spPr>
          <a:xfrm>
            <a:off x="5241032" y="472514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823" name="Šipka: doprava 822">
            <a:extLst>
              <a:ext uri="{FF2B5EF4-FFF2-40B4-BE49-F238E27FC236}">
                <a16:creationId xmlns:a16="http://schemas.microsoft.com/office/drawing/2014/main" id="{48B1E7D3-2DB2-7698-05DC-CCADCD739D75}"/>
              </a:ext>
            </a:extLst>
          </p:cNvPr>
          <p:cNvSpPr/>
          <p:nvPr/>
        </p:nvSpPr>
        <p:spPr>
          <a:xfrm>
            <a:off x="5385048" y="522920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5" name="Šipka: doprava 824">
            <a:extLst>
              <a:ext uri="{FF2B5EF4-FFF2-40B4-BE49-F238E27FC236}">
                <a16:creationId xmlns:a16="http://schemas.microsoft.com/office/drawing/2014/main" id="{9E6E9B05-4DE8-E830-FD13-30E43D256CAF}"/>
              </a:ext>
            </a:extLst>
          </p:cNvPr>
          <p:cNvSpPr/>
          <p:nvPr/>
        </p:nvSpPr>
        <p:spPr>
          <a:xfrm>
            <a:off x="5385048" y="4869160"/>
            <a:ext cx="216024" cy="14401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7" name="TextovéPole 826">
            <a:extLst>
              <a:ext uri="{FF2B5EF4-FFF2-40B4-BE49-F238E27FC236}">
                <a16:creationId xmlns:a16="http://schemas.microsoft.com/office/drawing/2014/main" id="{9731E239-EB80-786B-0A94-AE1D0AF2CFB0}"/>
              </a:ext>
            </a:extLst>
          </p:cNvPr>
          <p:cNvSpPr txBox="1"/>
          <p:nvPr/>
        </p:nvSpPr>
        <p:spPr>
          <a:xfrm>
            <a:off x="3512840" y="1556792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cxnSp>
        <p:nvCxnSpPr>
          <p:cNvPr id="830" name="Přímá spojnice 829">
            <a:extLst>
              <a:ext uri="{FF2B5EF4-FFF2-40B4-BE49-F238E27FC236}">
                <a16:creationId xmlns:a16="http://schemas.microsoft.com/office/drawing/2014/main" id="{12C0D5FC-8DE5-9261-D9CE-092AABFF376F}"/>
              </a:ext>
            </a:extLst>
          </p:cNvPr>
          <p:cNvCxnSpPr>
            <a:cxnSpLocks/>
          </p:cNvCxnSpPr>
          <p:nvPr/>
        </p:nvCxnSpPr>
        <p:spPr>
          <a:xfrm>
            <a:off x="1712640" y="4797152"/>
            <a:ext cx="72008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1" name="Přímá spojnice 830">
            <a:extLst>
              <a:ext uri="{FF2B5EF4-FFF2-40B4-BE49-F238E27FC236}">
                <a16:creationId xmlns:a16="http://schemas.microsoft.com/office/drawing/2014/main" id="{DEB08CF8-3185-7BAB-3DBC-C997123D8867}"/>
              </a:ext>
            </a:extLst>
          </p:cNvPr>
          <p:cNvCxnSpPr>
            <a:cxnSpLocks/>
          </p:cNvCxnSpPr>
          <p:nvPr/>
        </p:nvCxnSpPr>
        <p:spPr>
          <a:xfrm>
            <a:off x="1712640" y="3212976"/>
            <a:ext cx="72008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2" name="Přímá spojnice 831">
            <a:extLst>
              <a:ext uri="{FF2B5EF4-FFF2-40B4-BE49-F238E27FC236}">
                <a16:creationId xmlns:a16="http://schemas.microsoft.com/office/drawing/2014/main" id="{885A7EBE-AF68-1F09-FD4E-2934BA518552}"/>
              </a:ext>
            </a:extLst>
          </p:cNvPr>
          <p:cNvCxnSpPr>
            <a:cxnSpLocks/>
          </p:cNvCxnSpPr>
          <p:nvPr/>
        </p:nvCxnSpPr>
        <p:spPr>
          <a:xfrm>
            <a:off x="1712640" y="1628800"/>
            <a:ext cx="720080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6" name="Přímá spojnice 835">
            <a:extLst>
              <a:ext uri="{FF2B5EF4-FFF2-40B4-BE49-F238E27FC236}">
                <a16:creationId xmlns:a16="http://schemas.microsoft.com/office/drawing/2014/main" id="{C106DD51-4BFA-56D9-3348-1109A26A571D}"/>
              </a:ext>
            </a:extLst>
          </p:cNvPr>
          <p:cNvCxnSpPr>
            <a:cxnSpLocks/>
          </p:cNvCxnSpPr>
          <p:nvPr/>
        </p:nvCxnSpPr>
        <p:spPr>
          <a:xfrm>
            <a:off x="1712640" y="3212976"/>
            <a:ext cx="0" cy="1584176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Přímá spojnice 838">
            <a:extLst>
              <a:ext uri="{FF2B5EF4-FFF2-40B4-BE49-F238E27FC236}">
                <a16:creationId xmlns:a16="http://schemas.microsoft.com/office/drawing/2014/main" id="{13C0D2FB-F05A-60BC-9058-038135D8EF64}"/>
              </a:ext>
            </a:extLst>
          </p:cNvPr>
          <p:cNvCxnSpPr>
            <a:cxnSpLocks/>
          </p:cNvCxnSpPr>
          <p:nvPr/>
        </p:nvCxnSpPr>
        <p:spPr>
          <a:xfrm>
            <a:off x="1712640" y="980728"/>
            <a:ext cx="0" cy="2232248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5" name="Přímá spojnice 844">
            <a:extLst>
              <a:ext uri="{FF2B5EF4-FFF2-40B4-BE49-F238E27FC236}">
                <a16:creationId xmlns:a16="http://schemas.microsoft.com/office/drawing/2014/main" id="{430D4E64-911B-0D60-3F5B-78E2A50899A5}"/>
              </a:ext>
            </a:extLst>
          </p:cNvPr>
          <p:cNvCxnSpPr>
            <a:cxnSpLocks/>
          </p:cNvCxnSpPr>
          <p:nvPr/>
        </p:nvCxnSpPr>
        <p:spPr>
          <a:xfrm>
            <a:off x="1136576" y="980728"/>
            <a:ext cx="0" cy="12241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7" name="TextovéPole 846">
            <a:extLst>
              <a:ext uri="{FF2B5EF4-FFF2-40B4-BE49-F238E27FC236}">
                <a16:creationId xmlns:a16="http://schemas.microsoft.com/office/drawing/2014/main" id="{C5FD9C2C-F21F-8719-5A6D-716AA5124704}"/>
              </a:ext>
            </a:extLst>
          </p:cNvPr>
          <p:cNvSpPr txBox="1"/>
          <p:nvPr/>
        </p:nvSpPr>
        <p:spPr>
          <a:xfrm>
            <a:off x="1640632" y="90872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2</a:t>
            </a:r>
          </a:p>
          <a:p>
            <a:r>
              <a:rPr lang="cs-CZ" sz="800" dirty="0"/>
              <a:t> můstek</a:t>
            </a:r>
          </a:p>
        </p:txBody>
      </p:sp>
      <p:sp>
        <p:nvSpPr>
          <p:cNvPr id="848" name="TextovéPole 847">
            <a:extLst>
              <a:ext uri="{FF2B5EF4-FFF2-40B4-BE49-F238E27FC236}">
                <a16:creationId xmlns:a16="http://schemas.microsoft.com/office/drawing/2014/main" id="{FA40E56C-FA53-D2C2-CA5C-FE9EFC936039}"/>
              </a:ext>
            </a:extLst>
          </p:cNvPr>
          <p:cNvSpPr txBox="1"/>
          <p:nvPr/>
        </p:nvSpPr>
        <p:spPr>
          <a:xfrm>
            <a:off x="1064568" y="908720"/>
            <a:ext cx="545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Výstup 1</a:t>
            </a:r>
          </a:p>
          <a:p>
            <a:r>
              <a:rPr lang="cs-CZ" sz="800" dirty="0"/>
              <a:t> můstek</a:t>
            </a:r>
          </a:p>
        </p:txBody>
      </p:sp>
      <p:grpSp>
        <p:nvGrpSpPr>
          <p:cNvPr id="849" name="Skupina 848">
            <a:extLst>
              <a:ext uri="{FF2B5EF4-FFF2-40B4-BE49-F238E27FC236}">
                <a16:creationId xmlns:a16="http://schemas.microsoft.com/office/drawing/2014/main" id="{A71651E0-5843-7194-673A-8D6C0E40450F}"/>
              </a:ext>
            </a:extLst>
          </p:cNvPr>
          <p:cNvGrpSpPr/>
          <p:nvPr/>
        </p:nvGrpSpPr>
        <p:grpSpPr>
          <a:xfrm>
            <a:off x="1688728" y="1484784"/>
            <a:ext cx="167928" cy="288032"/>
            <a:chOff x="5649168" y="2564904"/>
            <a:chExt cx="167928" cy="288032"/>
          </a:xfrm>
        </p:grpSpPr>
        <p:sp>
          <p:nvSpPr>
            <p:cNvPr id="850" name="Ovál 849">
              <a:extLst>
                <a:ext uri="{FF2B5EF4-FFF2-40B4-BE49-F238E27FC236}">
                  <a16:creationId xmlns:a16="http://schemas.microsoft.com/office/drawing/2014/main" id="{E76BBF12-3E40-F434-67A8-27F4E84D9589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51" name="Přímá spojnice 850">
              <a:extLst>
                <a:ext uri="{FF2B5EF4-FFF2-40B4-BE49-F238E27FC236}">
                  <a16:creationId xmlns:a16="http://schemas.microsoft.com/office/drawing/2014/main" id="{55C905D3-60FD-45BF-1A3A-44DEA06138FF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Přímá spojnice 851">
              <a:extLst>
                <a:ext uri="{FF2B5EF4-FFF2-40B4-BE49-F238E27FC236}">
                  <a16:creationId xmlns:a16="http://schemas.microsoft.com/office/drawing/2014/main" id="{62089B89-02B8-A1FA-23CB-99FD18605E0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Přímá spojnice 853">
              <a:extLst>
                <a:ext uri="{FF2B5EF4-FFF2-40B4-BE49-F238E27FC236}">
                  <a16:creationId xmlns:a16="http://schemas.microsoft.com/office/drawing/2014/main" id="{0AE23BE8-4625-57DD-D0B6-52F5D47F5B0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2" name="Skupina 861">
            <a:extLst>
              <a:ext uri="{FF2B5EF4-FFF2-40B4-BE49-F238E27FC236}">
                <a16:creationId xmlns:a16="http://schemas.microsoft.com/office/drawing/2014/main" id="{456CEDE6-B3A4-4590-879B-C3C3E15EBFA3}"/>
              </a:ext>
            </a:extLst>
          </p:cNvPr>
          <p:cNvGrpSpPr/>
          <p:nvPr/>
        </p:nvGrpSpPr>
        <p:grpSpPr>
          <a:xfrm>
            <a:off x="1688728" y="3068960"/>
            <a:ext cx="167928" cy="288032"/>
            <a:chOff x="5649168" y="2564904"/>
            <a:chExt cx="167928" cy="288032"/>
          </a:xfrm>
        </p:grpSpPr>
        <p:sp>
          <p:nvSpPr>
            <p:cNvPr id="867" name="Ovál 866">
              <a:extLst>
                <a:ext uri="{FF2B5EF4-FFF2-40B4-BE49-F238E27FC236}">
                  <a16:creationId xmlns:a16="http://schemas.microsoft.com/office/drawing/2014/main" id="{5887F00B-8827-8033-13C9-E6CE92A0DAB4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71" name="Přímá spojnice 870">
              <a:extLst>
                <a:ext uri="{FF2B5EF4-FFF2-40B4-BE49-F238E27FC236}">
                  <a16:creationId xmlns:a16="http://schemas.microsoft.com/office/drawing/2014/main" id="{115F8275-3F94-46C2-8355-5C332E6EA952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Přímá spojnice 873">
              <a:extLst>
                <a:ext uri="{FF2B5EF4-FFF2-40B4-BE49-F238E27FC236}">
                  <a16:creationId xmlns:a16="http://schemas.microsoft.com/office/drawing/2014/main" id="{8E7BEE7D-3963-1C97-7827-EB158FCDB9E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Přímá spojnice 875">
              <a:extLst>
                <a:ext uri="{FF2B5EF4-FFF2-40B4-BE49-F238E27FC236}">
                  <a16:creationId xmlns:a16="http://schemas.microsoft.com/office/drawing/2014/main" id="{43CC638B-6317-A776-1C94-7796222EA47C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9" name="Skupina 878">
            <a:extLst>
              <a:ext uri="{FF2B5EF4-FFF2-40B4-BE49-F238E27FC236}">
                <a16:creationId xmlns:a16="http://schemas.microsoft.com/office/drawing/2014/main" id="{0320AFCF-567E-A455-9249-D38B5B81AB6D}"/>
              </a:ext>
            </a:extLst>
          </p:cNvPr>
          <p:cNvGrpSpPr/>
          <p:nvPr/>
        </p:nvGrpSpPr>
        <p:grpSpPr>
          <a:xfrm>
            <a:off x="2288704" y="5805264"/>
            <a:ext cx="288032" cy="167536"/>
            <a:chOff x="5529064" y="2564904"/>
            <a:chExt cx="288032" cy="167536"/>
          </a:xfrm>
        </p:grpSpPr>
        <p:sp>
          <p:nvSpPr>
            <p:cNvPr id="880" name="Ovál 879">
              <a:extLst>
                <a:ext uri="{FF2B5EF4-FFF2-40B4-BE49-F238E27FC236}">
                  <a16:creationId xmlns:a16="http://schemas.microsoft.com/office/drawing/2014/main" id="{A27ECF3D-5BBB-038C-19AC-C7475567B08A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83" name="Přímá spojnice 882">
              <a:extLst>
                <a:ext uri="{FF2B5EF4-FFF2-40B4-BE49-F238E27FC236}">
                  <a16:creationId xmlns:a16="http://schemas.microsoft.com/office/drawing/2014/main" id="{732E6218-1B48-B4C1-EA6B-1C0608F673BE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4" name="Přímá spojnice 883">
              <a:extLst>
                <a:ext uri="{FF2B5EF4-FFF2-40B4-BE49-F238E27FC236}">
                  <a16:creationId xmlns:a16="http://schemas.microsoft.com/office/drawing/2014/main" id="{CDA298D8-B155-1205-FE84-6C5DA99A9523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Přímá spojnice 885">
              <a:extLst>
                <a:ext uri="{FF2B5EF4-FFF2-40B4-BE49-F238E27FC236}">
                  <a16:creationId xmlns:a16="http://schemas.microsoft.com/office/drawing/2014/main" id="{7AB5C932-414F-9589-D075-639E6D0A4F66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" name="Skupina 890">
            <a:extLst>
              <a:ext uri="{FF2B5EF4-FFF2-40B4-BE49-F238E27FC236}">
                <a16:creationId xmlns:a16="http://schemas.microsoft.com/office/drawing/2014/main" id="{06E2CA6E-E49B-C7F2-41F6-60863CC55854}"/>
              </a:ext>
            </a:extLst>
          </p:cNvPr>
          <p:cNvGrpSpPr/>
          <p:nvPr/>
        </p:nvGrpSpPr>
        <p:grpSpPr>
          <a:xfrm>
            <a:off x="2000672" y="4221088"/>
            <a:ext cx="288032" cy="167536"/>
            <a:chOff x="5529064" y="2564904"/>
            <a:chExt cx="288032" cy="167536"/>
          </a:xfrm>
        </p:grpSpPr>
        <p:sp>
          <p:nvSpPr>
            <p:cNvPr id="893" name="Ovál 892">
              <a:extLst>
                <a:ext uri="{FF2B5EF4-FFF2-40B4-BE49-F238E27FC236}">
                  <a16:creationId xmlns:a16="http://schemas.microsoft.com/office/drawing/2014/main" id="{67C4B150-E577-E231-1F9E-0F885D33915C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894" name="Přímá spojnice 893">
              <a:extLst>
                <a:ext uri="{FF2B5EF4-FFF2-40B4-BE49-F238E27FC236}">
                  <a16:creationId xmlns:a16="http://schemas.microsoft.com/office/drawing/2014/main" id="{945304CC-AC35-AED9-7585-7C81636A4777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3" name="Přímá spojnice 902">
              <a:extLst>
                <a:ext uri="{FF2B5EF4-FFF2-40B4-BE49-F238E27FC236}">
                  <a16:creationId xmlns:a16="http://schemas.microsoft.com/office/drawing/2014/main" id="{2D8EDBE9-05BF-F9A9-620F-5152901E80B8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4" name="Přímá spojnice 903">
              <a:extLst>
                <a:ext uri="{FF2B5EF4-FFF2-40B4-BE49-F238E27FC236}">
                  <a16:creationId xmlns:a16="http://schemas.microsoft.com/office/drawing/2014/main" id="{DDF31725-629F-6029-DBEB-173C0643345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5" name="Skupina 904">
            <a:extLst>
              <a:ext uri="{FF2B5EF4-FFF2-40B4-BE49-F238E27FC236}">
                <a16:creationId xmlns:a16="http://schemas.microsoft.com/office/drawing/2014/main" id="{4C052DDB-5748-9A27-EEF3-0D16D72F009A}"/>
              </a:ext>
            </a:extLst>
          </p:cNvPr>
          <p:cNvGrpSpPr/>
          <p:nvPr/>
        </p:nvGrpSpPr>
        <p:grpSpPr>
          <a:xfrm>
            <a:off x="2000672" y="2636912"/>
            <a:ext cx="288032" cy="167536"/>
            <a:chOff x="5529064" y="2564904"/>
            <a:chExt cx="288032" cy="167536"/>
          </a:xfrm>
        </p:grpSpPr>
        <p:sp>
          <p:nvSpPr>
            <p:cNvPr id="906" name="Ovál 905">
              <a:extLst>
                <a:ext uri="{FF2B5EF4-FFF2-40B4-BE49-F238E27FC236}">
                  <a16:creationId xmlns:a16="http://schemas.microsoft.com/office/drawing/2014/main" id="{E263C23B-022C-E1AF-0974-16A61CE2770F}"/>
                </a:ext>
              </a:extLst>
            </p:cNvPr>
            <p:cNvSpPr/>
            <p:nvPr/>
          </p:nvSpPr>
          <p:spPr>
            <a:xfrm flipV="1">
              <a:off x="5649168" y="2686720"/>
              <a:ext cx="45720" cy="457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914" name="Přímá spojnice 913">
              <a:extLst>
                <a:ext uri="{FF2B5EF4-FFF2-40B4-BE49-F238E27FC236}">
                  <a16:creationId xmlns:a16="http://schemas.microsoft.com/office/drawing/2014/main" id="{29151C38-B3E4-DB40-FD21-88B54E03FBA3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9" name="Přímá spojnice 918">
              <a:extLst>
                <a:ext uri="{FF2B5EF4-FFF2-40B4-BE49-F238E27FC236}">
                  <a16:creationId xmlns:a16="http://schemas.microsoft.com/office/drawing/2014/main" id="{059C26C3-EB96-AF8B-1833-580156E06402}"/>
                </a:ext>
              </a:extLst>
            </p:cNvPr>
            <p:cNvCxnSpPr>
              <a:cxnSpLocks/>
            </p:cNvCxnSpPr>
            <p:nvPr/>
          </p:nvCxnSpPr>
          <p:spPr>
            <a:xfrm>
              <a:off x="5529064" y="2708920"/>
              <a:ext cx="14401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Přímá spojnice 922">
              <a:extLst>
                <a:ext uri="{FF2B5EF4-FFF2-40B4-BE49-F238E27FC236}">
                  <a16:creationId xmlns:a16="http://schemas.microsoft.com/office/drawing/2014/main" id="{B5BE87CB-28AF-E8D0-35A6-FB2BECA6260D}"/>
                </a:ext>
              </a:extLst>
            </p:cNvPr>
            <p:cNvCxnSpPr>
              <a:cxnSpLocks/>
            </p:cNvCxnSpPr>
            <p:nvPr/>
          </p:nvCxnSpPr>
          <p:spPr>
            <a:xfrm>
              <a:off x="5673080" y="2564904"/>
              <a:ext cx="0" cy="144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4" name="Přímá spojnice 923">
            <a:extLst>
              <a:ext uri="{FF2B5EF4-FFF2-40B4-BE49-F238E27FC236}">
                <a16:creationId xmlns:a16="http://schemas.microsoft.com/office/drawing/2014/main" id="{2C3D0E1A-6A1D-7343-3605-724B488FFF10}"/>
              </a:ext>
            </a:extLst>
          </p:cNvPr>
          <p:cNvCxnSpPr>
            <a:cxnSpLocks/>
          </p:cNvCxnSpPr>
          <p:nvPr/>
        </p:nvCxnSpPr>
        <p:spPr>
          <a:xfrm>
            <a:off x="632520" y="5949280"/>
            <a:ext cx="136815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7" name="Skupina 926">
            <a:extLst>
              <a:ext uri="{FF2B5EF4-FFF2-40B4-BE49-F238E27FC236}">
                <a16:creationId xmlns:a16="http://schemas.microsoft.com/office/drawing/2014/main" id="{5EF6F5BC-248C-9535-F5B4-31DBFE082255}"/>
              </a:ext>
            </a:extLst>
          </p:cNvPr>
          <p:cNvGrpSpPr/>
          <p:nvPr/>
        </p:nvGrpSpPr>
        <p:grpSpPr>
          <a:xfrm>
            <a:off x="416496" y="4293096"/>
            <a:ext cx="216024" cy="144016"/>
            <a:chOff x="2000672" y="2636912"/>
            <a:chExt cx="216024" cy="144016"/>
          </a:xfrm>
        </p:grpSpPr>
        <p:grpSp>
          <p:nvGrpSpPr>
            <p:cNvPr id="928" name="Skupina 927">
              <a:extLst>
                <a:ext uri="{FF2B5EF4-FFF2-40B4-BE49-F238E27FC236}">
                  <a16:creationId xmlns:a16="http://schemas.microsoft.com/office/drawing/2014/main" id="{968ED570-A7DF-B54A-0FF2-967CC0867F25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930" name="Ovál 929">
                <a:extLst>
                  <a:ext uri="{FF2B5EF4-FFF2-40B4-BE49-F238E27FC236}">
                    <a16:creationId xmlns:a16="http://schemas.microsoft.com/office/drawing/2014/main" id="{3B31692A-9793-2272-DB4A-7195C55D95E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31" name="Přímá spojnice 930">
                <a:extLst>
                  <a:ext uri="{FF2B5EF4-FFF2-40B4-BE49-F238E27FC236}">
                    <a16:creationId xmlns:a16="http://schemas.microsoft.com/office/drawing/2014/main" id="{AF13C548-FA5E-412E-653D-EEE27488F9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9" name="Přímá spojnice 928">
              <a:extLst>
                <a:ext uri="{FF2B5EF4-FFF2-40B4-BE49-F238E27FC236}">
                  <a16:creationId xmlns:a16="http://schemas.microsoft.com/office/drawing/2014/main" id="{75FCB8D0-ABB0-1AC2-36CD-675966840E77}"/>
                </a:ext>
              </a:extLst>
            </p:cNvPr>
            <p:cNvCxnSpPr>
              <a:cxnSpLocks/>
              <a:endCxn id="930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2" name="Přímá spojnice 931">
            <a:extLst>
              <a:ext uri="{FF2B5EF4-FFF2-40B4-BE49-F238E27FC236}">
                <a16:creationId xmlns:a16="http://schemas.microsoft.com/office/drawing/2014/main" id="{5FCAD2C7-EB09-2B3C-2300-9BF24AB1EF4E}"/>
              </a:ext>
            </a:extLst>
          </p:cNvPr>
          <p:cNvCxnSpPr>
            <a:cxnSpLocks/>
          </p:cNvCxnSpPr>
          <p:nvPr/>
        </p:nvCxnSpPr>
        <p:spPr>
          <a:xfrm>
            <a:off x="632520" y="4365104"/>
            <a:ext cx="136815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3" name="Skupina 932">
            <a:extLst>
              <a:ext uri="{FF2B5EF4-FFF2-40B4-BE49-F238E27FC236}">
                <a16:creationId xmlns:a16="http://schemas.microsoft.com/office/drawing/2014/main" id="{D62A50BF-A7C0-069A-5404-B4A62A47E2B6}"/>
              </a:ext>
            </a:extLst>
          </p:cNvPr>
          <p:cNvGrpSpPr/>
          <p:nvPr/>
        </p:nvGrpSpPr>
        <p:grpSpPr>
          <a:xfrm>
            <a:off x="416496" y="2708920"/>
            <a:ext cx="216024" cy="144016"/>
            <a:chOff x="2000672" y="2636912"/>
            <a:chExt cx="216024" cy="144016"/>
          </a:xfrm>
        </p:grpSpPr>
        <p:grpSp>
          <p:nvGrpSpPr>
            <p:cNvPr id="934" name="Skupina 933">
              <a:extLst>
                <a:ext uri="{FF2B5EF4-FFF2-40B4-BE49-F238E27FC236}">
                  <a16:creationId xmlns:a16="http://schemas.microsoft.com/office/drawing/2014/main" id="{DC4A4D97-0A1F-16B5-6704-24AF2CDB674F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936" name="Ovál 935">
                <a:extLst>
                  <a:ext uri="{FF2B5EF4-FFF2-40B4-BE49-F238E27FC236}">
                    <a16:creationId xmlns:a16="http://schemas.microsoft.com/office/drawing/2014/main" id="{8C7F65A7-C072-65E7-EE68-168DEF60128A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37" name="Přímá spojnice 936">
                <a:extLst>
                  <a:ext uri="{FF2B5EF4-FFF2-40B4-BE49-F238E27FC236}">
                    <a16:creationId xmlns:a16="http://schemas.microsoft.com/office/drawing/2014/main" id="{12800285-1C5A-D38B-718F-46D4CA4C2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35" name="Přímá spojnice 934">
              <a:extLst>
                <a:ext uri="{FF2B5EF4-FFF2-40B4-BE49-F238E27FC236}">
                  <a16:creationId xmlns:a16="http://schemas.microsoft.com/office/drawing/2014/main" id="{B0197999-2579-0BAF-6918-6776101C2C19}"/>
                </a:ext>
              </a:extLst>
            </p:cNvPr>
            <p:cNvCxnSpPr>
              <a:cxnSpLocks/>
              <a:endCxn id="936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8" name="Přímá spojnice 937">
            <a:extLst>
              <a:ext uri="{FF2B5EF4-FFF2-40B4-BE49-F238E27FC236}">
                <a16:creationId xmlns:a16="http://schemas.microsoft.com/office/drawing/2014/main" id="{8FDF33DB-4B1C-25EE-18F6-8AEF408CA727}"/>
              </a:ext>
            </a:extLst>
          </p:cNvPr>
          <p:cNvCxnSpPr>
            <a:cxnSpLocks/>
          </p:cNvCxnSpPr>
          <p:nvPr/>
        </p:nvCxnSpPr>
        <p:spPr>
          <a:xfrm>
            <a:off x="632520" y="2780928"/>
            <a:ext cx="1368152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9" name="Skupina 938">
            <a:extLst>
              <a:ext uri="{FF2B5EF4-FFF2-40B4-BE49-F238E27FC236}">
                <a16:creationId xmlns:a16="http://schemas.microsoft.com/office/drawing/2014/main" id="{1A6699F5-F90B-4A47-AE86-8B96208B9474}"/>
              </a:ext>
            </a:extLst>
          </p:cNvPr>
          <p:cNvGrpSpPr/>
          <p:nvPr/>
        </p:nvGrpSpPr>
        <p:grpSpPr>
          <a:xfrm>
            <a:off x="416496" y="2132856"/>
            <a:ext cx="216024" cy="144016"/>
            <a:chOff x="2000672" y="2636912"/>
            <a:chExt cx="216024" cy="144016"/>
          </a:xfrm>
        </p:grpSpPr>
        <p:grpSp>
          <p:nvGrpSpPr>
            <p:cNvPr id="940" name="Skupina 939">
              <a:extLst>
                <a:ext uri="{FF2B5EF4-FFF2-40B4-BE49-F238E27FC236}">
                  <a16:creationId xmlns:a16="http://schemas.microsoft.com/office/drawing/2014/main" id="{F4788F21-AD5A-1E51-7DB5-052ED0C386E6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942" name="Ovál 941">
                <a:extLst>
                  <a:ext uri="{FF2B5EF4-FFF2-40B4-BE49-F238E27FC236}">
                    <a16:creationId xmlns:a16="http://schemas.microsoft.com/office/drawing/2014/main" id="{CE1ACBFE-4D16-E1D0-F896-D320A0C00F0F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43" name="Přímá spojnice 942">
                <a:extLst>
                  <a:ext uri="{FF2B5EF4-FFF2-40B4-BE49-F238E27FC236}">
                    <a16:creationId xmlns:a16="http://schemas.microsoft.com/office/drawing/2014/main" id="{DCF3DC6D-66E6-E2CB-38E2-394574A990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1" name="Přímá spojnice 940">
              <a:extLst>
                <a:ext uri="{FF2B5EF4-FFF2-40B4-BE49-F238E27FC236}">
                  <a16:creationId xmlns:a16="http://schemas.microsoft.com/office/drawing/2014/main" id="{13E5B25B-D49B-D049-8103-22E6303F5019}"/>
                </a:ext>
              </a:extLst>
            </p:cNvPr>
            <p:cNvCxnSpPr>
              <a:cxnSpLocks/>
              <a:endCxn id="942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4" name="Přímá spojnice 943">
            <a:extLst>
              <a:ext uri="{FF2B5EF4-FFF2-40B4-BE49-F238E27FC236}">
                <a16:creationId xmlns:a16="http://schemas.microsoft.com/office/drawing/2014/main" id="{2321A048-671E-5B46-3801-CB8AD8550062}"/>
              </a:ext>
            </a:extLst>
          </p:cNvPr>
          <p:cNvCxnSpPr>
            <a:cxnSpLocks/>
          </p:cNvCxnSpPr>
          <p:nvPr/>
        </p:nvCxnSpPr>
        <p:spPr>
          <a:xfrm>
            <a:off x="632520" y="2204864"/>
            <a:ext cx="50405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5" name="Skupina 944">
            <a:extLst>
              <a:ext uri="{FF2B5EF4-FFF2-40B4-BE49-F238E27FC236}">
                <a16:creationId xmlns:a16="http://schemas.microsoft.com/office/drawing/2014/main" id="{3B9DD222-4D35-463E-F83C-BDDBAD5DB02E}"/>
              </a:ext>
            </a:extLst>
          </p:cNvPr>
          <p:cNvGrpSpPr/>
          <p:nvPr/>
        </p:nvGrpSpPr>
        <p:grpSpPr>
          <a:xfrm>
            <a:off x="416496" y="1556792"/>
            <a:ext cx="216024" cy="144016"/>
            <a:chOff x="2000672" y="2636912"/>
            <a:chExt cx="216024" cy="144016"/>
          </a:xfrm>
        </p:grpSpPr>
        <p:grpSp>
          <p:nvGrpSpPr>
            <p:cNvPr id="946" name="Skupina 945">
              <a:extLst>
                <a:ext uri="{FF2B5EF4-FFF2-40B4-BE49-F238E27FC236}">
                  <a16:creationId xmlns:a16="http://schemas.microsoft.com/office/drawing/2014/main" id="{202931BC-42EE-4252-34DB-5B42EA407B97}"/>
                </a:ext>
              </a:extLst>
            </p:cNvPr>
            <p:cNvGrpSpPr/>
            <p:nvPr/>
          </p:nvGrpSpPr>
          <p:grpSpPr>
            <a:xfrm>
              <a:off x="2000672" y="2636912"/>
              <a:ext cx="144016" cy="144016"/>
              <a:chOff x="7689304" y="1124744"/>
              <a:chExt cx="288032" cy="288032"/>
            </a:xfrm>
          </p:grpSpPr>
          <p:sp>
            <p:nvSpPr>
              <p:cNvPr id="948" name="Ovál 947">
                <a:extLst>
                  <a:ext uri="{FF2B5EF4-FFF2-40B4-BE49-F238E27FC236}">
                    <a16:creationId xmlns:a16="http://schemas.microsoft.com/office/drawing/2014/main" id="{34C06C83-698C-87E2-0A51-FDE0762056D7}"/>
                  </a:ext>
                </a:extLst>
              </p:cNvPr>
              <p:cNvSpPr/>
              <p:nvPr/>
            </p:nvSpPr>
            <p:spPr>
              <a:xfrm>
                <a:off x="7761312" y="1196752"/>
                <a:ext cx="144016" cy="14401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949" name="Přímá spojnice 948">
                <a:extLst>
                  <a:ext uri="{FF2B5EF4-FFF2-40B4-BE49-F238E27FC236}">
                    <a16:creationId xmlns:a16="http://schemas.microsoft.com/office/drawing/2014/main" id="{0CAF9DD2-A997-2933-6A8F-EF3163D7DFA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9304" y="1124744"/>
                <a:ext cx="288032" cy="288032"/>
              </a:xfrm>
              <a:prstGeom prst="line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47" name="Přímá spojnice 946">
              <a:extLst>
                <a:ext uri="{FF2B5EF4-FFF2-40B4-BE49-F238E27FC236}">
                  <a16:creationId xmlns:a16="http://schemas.microsoft.com/office/drawing/2014/main" id="{74B7A669-15F6-0F49-06B8-794C600C6D0E}"/>
                </a:ext>
              </a:extLst>
            </p:cNvPr>
            <p:cNvCxnSpPr>
              <a:cxnSpLocks/>
              <a:endCxn id="948" idx="6"/>
            </p:cNvCxnSpPr>
            <p:nvPr/>
          </p:nvCxnSpPr>
          <p:spPr>
            <a:xfrm flipH="1">
              <a:off x="2108684" y="2708920"/>
              <a:ext cx="108012" cy="0"/>
            </a:xfrm>
            <a:prstGeom prst="line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4" name="TextovéPole 953">
            <a:extLst>
              <a:ext uri="{FF2B5EF4-FFF2-40B4-BE49-F238E27FC236}">
                <a16:creationId xmlns:a16="http://schemas.microsoft.com/office/drawing/2014/main" id="{3A9E9036-4FBB-B511-0D32-BADF2BA7340B}"/>
              </a:ext>
            </a:extLst>
          </p:cNvPr>
          <p:cNvSpPr txBox="1"/>
          <p:nvPr/>
        </p:nvSpPr>
        <p:spPr>
          <a:xfrm>
            <a:off x="632520" y="55892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endParaRPr lang="cs-CZ" sz="800" dirty="0"/>
          </a:p>
          <a:p>
            <a:r>
              <a:rPr lang="cs-CZ" sz="800" dirty="0"/>
              <a:t>napájení kolejnice1</a:t>
            </a:r>
          </a:p>
          <a:p>
            <a:endParaRPr lang="cs-CZ" sz="800" dirty="0"/>
          </a:p>
          <a:p>
            <a:r>
              <a:rPr lang="cs-CZ" sz="800" dirty="0"/>
              <a:t>Test</a:t>
            </a:r>
          </a:p>
        </p:txBody>
      </p:sp>
      <p:sp>
        <p:nvSpPr>
          <p:cNvPr id="955" name="TextovéPole 954">
            <a:extLst>
              <a:ext uri="{FF2B5EF4-FFF2-40B4-BE49-F238E27FC236}">
                <a16:creationId xmlns:a16="http://schemas.microsoft.com/office/drawing/2014/main" id="{269038DF-02B9-5A12-138A-0FBD2A6E20C1}"/>
              </a:ext>
            </a:extLst>
          </p:cNvPr>
          <p:cNvSpPr txBox="1"/>
          <p:nvPr/>
        </p:nvSpPr>
        <p:spPr>
          <a:xfrm>
            <a:off x="632520" y="400506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endParaRPr lang="cs-CZ" sz="800" dirty="0"/>
          </a:p>
          <a:p>
            <a:r>
              <a:rPr lang="cs-CZ" sz="800" dirty="0"/>
              <a:t>napájení kolejnice1</a:t>
            </a:r>
          </a:p>
          <a:p>
            <a:endParaRPr lang="cs-CZ" sz="800" dirty="0"/>
          </a:p>
          <a:p>
            <a:r>
              <a:rPr lang="cs-CZ" sz="800" dirty="0"/>
              <a:t>Test</a:t>
            </a:r>
          </a:p>
        </p:txBody>
      </p:sp>
      <p:sp>
        <p:nvSpPr>
          <p:cNvPr id="956" name="TextovéPole 955">
            <a:extLst>
              <a:ext uri="{FF2B5EF4-FFF2-40B4-BE49-F238E27FC236}">
                <a16:creationId xmlns:a16="http://schemas.microsoft.com/office/drawing/2014/main" id="{8691572F-80D1-808A-7145-7CAAE7DBE65E}"/>
              </a:ext>
            </a:extLst>
          </p:cNvPr>
          <p:cNvSpPr txBox="1"/>
          <p:nvPr/>
        </p:nvSpPr>
        <p:spPr>
          <a:xfrm>
            <a:off x="632520" y="2420888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A</a:t>
            </a:r>
            <a:r>
              <a:rPr lang="de-DE" sz="800" dirty="0"/>
              <a:t> </a:t>
            </a:r>
            <a:endParaRPr lang="cs-CZ" sz="800" dirty="0"/>
          </a:p>
          <a:p>
            <a:r>
              <a:rPr lang="cs-CZ" sz="800" dirty="0"/>
              <a:t>napájení kolejnice1</a:t>
            </a:r>
          </a:p>
          <a:p>
            <a:endParaRPr lang="cs-CZ" sz="800" dirty="0"/>
          </a:p>
          <a:p>
            <a:r>
              <a:rPr lang="cs-CZ" sz="800" dirty="0"/>
              <a:t>Test</a:t>
            </a:r>
          </a:p>
        </p:txBody>
      </p:sp>
      <p:sp>
        <p:nvSpPr>
          <p:cNvPr id="957" name="TextovéPole 956">
            <a:extLst>
              <a:ext uri="{FF2B5EF4-FFF2-40B4-BE49-F238E27FC236}">
                <a16:creationId xmlns:a16="http://schemas.microsoft.com/office/drawing/2014/main" id="{26E336C3-C4B1-A491-5D90-FB88F3E292C6}"/>
              </a:ext>
            </a:extLst>
          </p:cNvPr>
          <p:cNvSpPr txBox="1"/>
          <p:nvPr/>
        </p:nvSpPr>
        <p:spPr>
          <a:xfrm>
            <a:off x="560512" y="1844824"/>
            <a:ext cx="63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</a:t>
            </a:r>
          </a:p>
          <a:p>
            <a:r>
              <a:rPr lang="cs-CZ" sz="800" dirty="0"/>
              <a:t>kolejnice 2</a:t>
            </a:r>
          </a:p>
        </p:txBody>
      </p:sp>
      <p:sp>
        <p:nvSpPr>
          <p:cNvPr id="958" name="TextovéPole 957">
            <a:extLst>
              <a:ext uri="{FF2B5EF4-FFF2-40B4-BE49-F238E27FC236}">
                <a16:creationId xmlns:a16="http://schemas.microsoft.com/office/drawing/2014/main" id="{75C08A16-AC7A-2543-CF2A-FE5FAC6330CB}"/>
              </a:ext>
            </a:extLst>
          </p:cNvPr>
          <p:cNvSpPr txBox="1"/>
          <p:nvPr/>
        </p:nvSpPr>
        <p:spPr>
          <a:xfrm>
            <a:off x="560512" y="1124744"/>
            <a:ext cx="609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Napájení </a:t>
            </a:r>
          </a:p>
          <a:p>
            <a:r>
              <a:rPr lang="cs-CZ" sz="800" dirty="0"/>
              <a:t>kolejnice1</a:t>
            </a:r>
          </a:p>
          <a:p>
            <a:r>
              <a:rPr lang="cs-CZ" sz="800" dirty="0"/>
              <a:t>Bez testu</a:t>
            </a:r>
          </a:p>
        </p:txBody>
      </p:sp>
      <p:sp>
        <p:nvSpPr>
          <p:cNvPr id="964" name="TextovéPole 963">
            <a:extLst>
              <a:ext uri="{FF2B5EF4-FFF2-40B4-BE49-F238E27FC236}">
                <a16:creationId xmlns:a16="http://schemas.microsoft.com/office/drawing/2014/main" id="{469F8C28-A6A2-10A7-AE46-97613F6380FF}"/>
              </a:ext>
            </a:extLst>
          </p:cNvPr>
          <p:cNvSpPr txBox="1"/>
          <p:nvPr/>
        </p:nvSpPr>
        <p:spPr>
          <a:xfrm>
            <a:off x="3512840" y="4725144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C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65" name="TextovéPole 964">
            <a:extLst>
              <a:ext uri="{FF2B5EF4-FFF2-40B4-BE49-F238E27FC236}">
                <a16:creationId xmlns:a16="http://schemas.microsoft.com/office/drawing/2014/main" id="{F15A60C7-B1C8-A142-D0E6-7820B8B00F25}"/>
              </a:ext>
            </a:extLst>
          </p:cNvPr>
          <p:cNvSpPr txBox="1"/>
          <p:nvPr/>
        </p:nvSpPr>
        <p:spPr>
          <a:xfrm>
            <a:off x="3512840" y="3140968"/>
            <a:ext cx="6463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err="1"/>
              <a:t>Úsek</a:t>
            </a:r>
            <a:r>
              <a:rPr lang="cs-CZ" sz="800" dirty="0"/>
              <a:t> B</a:t>
            </a:r>
            <a:r>
              <a:rPr lang="de-DE" sz="800" dirty="0"/>
              <a:t> </a:t>
            </a:r>
            <a:r>
              <a:rPr lang="cs-CZ" sz="800" dirty="0"/>
              <a:t>test</a:t>
            </a:r>
          </a:p>
        </p:txBody>
      </p:sp>
      <p:sp>
        <p:nvSpPr>
          <p:cNvPr id="966" name="Šipka: doprava 965">
            <a:extLst>
              <a:ext uri="{FF2B5EF4-FFF2-40B4-BE49-F238E27FC236}">
                <a16:creationId xmlns:a16="http://schemas.microsoft.com/office/drawing/2014/main" id="{9A59A626-A419-6EF4-4E86-5666055C5B29}"/>
              </a:ext>
            </a:extLst>
          </p:cNvPr>
          <p:cNvSpPr/>
          <p:nvPr/>
        </p:nvSpPr>
        <p:spPr>
          <a:xfrm>
            <a:off x="5385048" y="2348880"/>
            <a:ext cx="216024" cy="144016"/>
          </a:xfrm>
          <a:prstGeom prst="rightArrow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7" name="Šipka: doprava 966">
            <a:extLst>
              <a:ext uri="{FF2B5EF4-FFF2-40B4-BE49-F238E27FC236}">
                <a16:creationId xmlns:a16="http://schemas.microsoft.com/office/drawing/2014/main" id="{C53DBD95-D126-B41E-900D-371F728B051C}"/>
              </a:ext>
            </a:extLst>
          </p:cNvPr>
          <p:cNvSpPr/>
          <p:nvPr/>
        </p:nvSpPr>
        <p:spPr>
          <a:xfrm rot="5400000">
            <a:off x="1316596" y="440668"/>
            <a:ext cx="216024" cy="14401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8" name="TextovéPole 967">
            <a:extLst>
              <a:ext uri="{FF2B5EF4-FFF2-40B4-BE49-F238E27FC236}">
                <a16:creationId xmlns:a16="http://schemas.microsoft.com/office/drawing/2014/main" id="{8827CB59-F69D-C0A2-F105-200D239953A5}"/>
              </a:ext>
            </a:extLst>
          </p:cNvPr>
          <p:cNvSpPr txBox="1"/>
          <p:nvPr/>
        </p:nvSpPr>
        <p:spPr>
          <a:xfrm>
            <a:off x="4953000" y="2564904"/>
            <a:ext cx="8931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Uvolnění můstku</a:t>
            </a:r>
          </a:p>
        </p:txBody>
      </p:sp>
      <p:sp>
        <p:nvSpPr>
          <p:cNvPr id="969" name="Šipka: doprava 968">
            <a:extLst>
              <a:ext uri="{FF2B5EF4-FFF2-40B4-BE49-F238E27FC236}">
                <a16:creationId xmlns:a16="http://schemas.microsoft.com/office/drawing/2014/main" id="{AF65A26B-2291-2DFF-7D6A-86513C4BB4FE}"/>
              </a:ext>
            </a:extLst>
          </p:cNvPr>
          <p:cNvSpPr/>
          <p:nvPr/>
        </p:nvSpPr>
        <p:spPr>
          <a:xfrm rot="10800000">
            <a:off x="5385048" y="27089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0" name="TextovéPole 969">
            <a:extLst>
              <a:ext uri="{FF2B5EF4-FFF2-40B4-BE49-F238E27FC236}">
                <a16:creationId xmlns:a16="http://schemas.microsoft.com/office/drawing/2014/main" id="{A49F5F87-0A37-4C37-CE21-9DA158527339}"/>
              </a:ext>
            </a:extLst>
          </p:cNvPr>
          <p:cNvSpPr txBox="1"/>
          <p:nvPr/>
        </p:nvSpPr>
        <p:spPr>
          <a:xfrm>
            <a:off x="5385048" y="2924944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PWM </a:t>
            </a:r>
          </a:p>
        </p:txBody>
      </p:sp>
      <p:sp>
        <p:nvSpPr>
          <p:cNvPr id="971" name="Šipka: doprava 970">
            <a:extLst>
              <a:ext uri="{FF2B5EF4-FFF2-40B4-BE49-F238E27FC236}">
                <a16:creationId xmlns:a16="http://schemas.microsoft.com/office/drawing/2014/main" id="{C8433786-4712-4B11-D251-54F2E8600C76}"/>
              </a:ext>
            </a:extLst>
          </p:cNvPr>
          <p:cNvSpPr/>
          <p:nvPr/>
        </p:nvSpPr>
        <p:spPr>
          <a:xfrm rot="10800000">
            <a:off x="5385048" y="3068960"/>
            <a:ext cx="216024" cy="144016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2" name="Šipka: doprava 971">
            <a:extLst>
              <a:ext uri="{FF2B5EF4-FFF2-40B4-BE49-F238E27FC236}">
                <a16:creationId xmlns:a16="http://schemas.microsoft.com/office/drawing/2014/main" id="{63343F9B-B954-CB7E-FF00-3CFBC2716A3E}"/>
              </a:ext>
            </a:extLst>
          </p:cNvPr>
          <p:cNvSpPr/>
          <p:nvPr/>
        </p:nvSpPr>
        <p:spPr>
          <a:xfrm rot="10800000">
            <a:off x="5385048" y="4509120"/>
            <a:ext cx="216024" cy="14401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73" name="TextovéPole 972">
            <a:extLst>
              <a:ext uri="{FF2B5EF4-FFF2-40B4-BE49-F238E27FC236}">
                <a16:creationId xmlns:a16="http://schemas.microsoft.com/office/drawing/2014/main" id="{B99379A0-6234-5B20-B688-85C512CE5C58}"/>
              </a:ext>
            </a:extLst>
          </p:cNvPr>
          <p:cNvSpPr txBox="1"/>
          <p:nvPr/>
        </p:nvSpPr>
        <p:spPr>
          <a:xfrm>
            <a:off x="5241032" y="4365104"/>
            <a:ext cx="587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Směr tam</a:t>
            </a:r>
          </a:p>
        </p:txBody>
      </p:sp>
      <p:sp>
        <p:nvSpPr>
          <p:cNvPr id="974" name="Obdélník 973">
            <a:extLst>
              <a:ext uri="{FF2B5EF4-FFF2-40B4-BE49-F238E27FC236}">
                <a16:creationId xmlns:a16="http://schemas.microsoft.com/office/drawing/2014/main" id="{F9382B13-36D0-F558-F6DF-A56E0FC1FF94}"/>
              </a:ext>
            </a:extLst>
          </p:cNvPr>
          <p:cNvSpPr/>
          <p:nvPr/>
        </p:nvSpPr>
        <p:spPr>
          <a:xfrm>
            <a:off x="272480" y="1484784"/>
            <a:ext cx="360040" cy="46805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AC9FEEB-59D9-7B6C-5C4E-C203F61A6502}"/>
              </a:ext>
            </a:extLst>
          </p:cNvPr>
          <p:cNvSpPr txBox="1"/>
          <p:nvPr/>
        </p:nvSpPr>
        <p:spPr>
          <a:xfrm>
            <a:off x="8049344" y="1412776"/>
            <a:ext cx="7938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RRA 10k x 8</a:t>
            </a:r>
          </a:p>
        </p:txBody>
      </p:sp>
      <p:sp>
        <p:nvSpPr>
          <p:cNvPr id="951" name="TextovéPole 950">
            <a:extLst>
              <a:ext uri="{FF2B5EF4-FFF2-40B4-BE49-F238E27FC236}">
                <a16:creationId xmlns:a16="http://schemas.microsoft.com/office/drawing/2014/main" id="{A93FF618-73B1-4297-920D-2A5C09FD8DC5}"/>
              </a:ext>
            </a:extLst>
          </p:cNvPr>
          <p:cNvSpPr txBox="1"/>
          <p:nvPr/>
        </p:nvSpPr>
        <p:spPr>
          <a:xfrm>
            <a:off x="6249144" y="1916832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89C2051</a:t>
            </a:r>
          </a:p>
        </p:txBody>
      </p:sp>
      <p:sp>
        <p:nvSpPr>
          <p:cNvPr id="952" name="TextovéPole 951">
            <a:extLst>
              <a:ext uri="{FF2B5EF4-FFF2-40B4-BE49-F238E27FC236}">
                <a16:creationId xmlns:a16="http://schemas.microsoft.com/office/drawing/2014/main" id="{EB7A90FE-97E8-0EA8-C202-FD5043916730}"/>
              </a:ext>
            </a:extLst>
          </p:cNvPr>
          <p:cNvSpPr txBox="1"/>
          <p:nvPr/>
        </p:nvSpPr>
        <p:spPr>
          <a:xfrm>
            <a:off x="3152800" y="141277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PC827</a:t>
            </a:r>
          </a:p>
        </p:txBody>
      </p:sp>
      <p:sp>
        <p:nvSpPr>
          <p:cNvPr id="953" name="TextovéPole 952">
            <a:extLst>
              <a:ext uri="{FF2B5EF4-FFF2-40B4-BE49-F238E27FC236}">
                <a16:creationId xmlns:a16="http://schemas.microsoft.com/office/drawing/2014/main" id="{647F2EE8-0F45-3288-49AE-4925DD08E173}"/>
              </a:ext>
            </a:extLst>
          </p:cNvPr>
          <p:cNvSpPr txBox="1"/>
          <p:nvPr/>
        </p:nvSpPr>
        <p:spPr>
          <a:xfrm>
            <a:off x="3152800" y="3068960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PC827</a:t>
            </a:r>
          </a:p>
        </p:txBody>
      </p:sp>
      <p:sp>
        <p:nvSpPr>
          <p:cNvPr id="959" name="TextovéPole 958">
            <a:extLst>
              <a:ext uri="{FF2B5EF4-FFF2-40B4-BE49-F238E27FC236}">
                <a16:creationId xmlns:a16="http://schemas.microsoft.com/office/drawing/2014/main" id="{5EFDB408-C7B0-F21A-3705-59250F3EAF22}"/>
              </a:ext>
            </a:extLst>
          </p:cNvPr>
          <p:cNvSpPr txBox="1"/>
          <p:nvPr/>
        </p:nvSpPr>
        <p:spPr>
          <a:xfrm>
            <a:off x="3152800" y="4653136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PC827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32907FB6-0E49-A405-7542-F0EFEE02677F}"/>
              </a:ext>
            </a:extLst>
          </p:cNvPr>
          <p:cNvSpPr txBox="1"/>
          <p:nvPr/>
        </p:nvSpPr>
        <p:spPr>
          <a:xfrm>
            <a:off x="2576736" y="1484784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100R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7E1CEE35-DEED-9A90-D16A-19F4D898E55F}"/>
              </a:ext>
            </a:extLst>
          </p:cNvPr>
          <p:cNvSpPr txBox="1"/>
          <p:nvPr/>
        </p:nvSpPr>
        <p:spPr>
          <a:xfrm>
            <a:off x="2576736" y="3068960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100R</a:t>
            </a:r>
          </a:p>
        </p:txBody>
      </p:sp>
      <p:sp>
        <p:nvSpPr>
          <p:cNvPr id="960" name="TextovéPole 959">
            <a:extLst>
              <a:ext uri="{FF2B5EF4-FFF2-40B4-BE49-F238E27FC236}">
                <a16:creationId xmlns:a16="http://schemas.microsoft.com/office/drawing/2014/main" id="{7FC238BA-E2D6-E8B2-5F5B-C56658C53DAD}"/>
              </a:ext>
            </a:extLst>
          </p:cNvPr>
          <p:cNvSpPr txBox="1"/>
          <p:nvPr/>
        </p:nvSpPr>
        <p:spPr>
          <a:xfrm>
            <a:off x="2576736" y="4653136"/>
            <a:ext cx="4507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/>
              <a:t>100R</a:t>
            </a:r>
          </a:p>
        </p:txBody>
      </p:sp>
      <p:sp>
        <p:nvSpPr>
          <p:cNvPr id="961" name="TextovéPole 960">
            <a:extLst>
              <a:ext uri="{FF2B5EF4-FFF2-40B4-BE49-F238E27FC236}">
                <a16:creationId xmlns:a16="http://schemas.microsoft.com/office/drawing/2014/main" id="{C1EAA240-2178-26E6-3EAF-D0F428BB60CB}"/>
              </a:ext>
            </a:extLst>
          </p:cNvPr>
          <p:cNvSpPr txBox="1"/>
          <p:nvPr/>
        </p:nvSpPr>
        <p:spPr>
          <a:xfrm>
            <a:off x="704528" y="6405438"/>
            <a:ext cx="897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Napájení tří sekcí s hlídáním přítomnosti zátěže v jednotlivých sekcích..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3D5E244-2D15-6ECA-C283-4F324D546339}"/>
              </a:ext>
            </a:extLst>
          </p:cNvPr>
          <p:cNvSpPr/>
          <p:nvPr/>
        </p:nvSpPr>
        <p:spPr>
          <a:xfrm>
            <a:off x="12254" y="6525344"/>
            <a:ext cx="720080" cy="332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254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7EB3965-3356-816C-031A-31C697F07BAF}"/>
              </a:ext>
            </a:extLst>
          </p:cNvPr>
          <p:cNvSpPr/>
          <p:nvPr/>
        </p:nvSpPr>
        <p:spPr>
          <a:xfrm>
            <a:off x="21779" y="6371828"/>
            <a:ext cx="72008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A1A8A049-F616-71F0-6838-D4D9ED0B3BCD}"/>
              </a:ext>
            </a:extLst>
          </p:cNvPr>
          <p:cNvSpPr/>
          <p:nvPr/>
        </p:nvSpPr>
        <p:spPr>
          <a:xfrm>
            <a:off x="632520" y="548680"/>
            <a:ext cx="8640960" cy="57606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Jeden z výstupů můstku je přímo veden na kolejnici.</a:t>
            </a:r>
          </a:p>
          <a:p>
            <a:pPr algn="ctr"/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Na tomto výstupu probíhá </a:t>
            </a:r>
            <a:r>
              <a:rPr lang="cs-CZ" sz="1600" dirty="0" err="1">
                <a:solidFill>
                  <a:schemeClr val="bg1">
                    <a:lumMod val="75000"/>
                  </a:schemeClr>
                </a:solidFill>
              </a:rPr>
              <a:t>pwm</a:t>
            </a:r>
            <a:r>
              <a:rPr lang="cs-CZ" sz="1600" dirty="0">
                <a:solidFill>
                  <a:schemeClr val="bg1">
                    <a:lumMod val="75000"/>
                  </a:schemeClr>
                </a:solidFill>
              </a:rPr>
              <a:t> pulsy.</a:t>
            </a:r>
          </a:p>
          <a:p>
            <a:pPr algn="ctr"/>
            <a:endParaRPr lang="cs-CZ" sz="1600" dirty="0">
              <a:solidFill>
                <a:schemeClr val="tx1"/>
              </a:solidFill>
            </a:endParaRP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Druhý výstup z můstku muže být veden přímo na kolejnici druhou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Nebo se může rozdělit do třech hlídaných úseků přerušené druhé kolejnice.</a:t>
            </a:r>
          </a:p>
          <a:p>
            <a:pPr algn="ctr"/>
            <a:endParaRPr lang="cs-CZ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Samotné hlídání každého úseku je vždy snímáno jako úbytek napětí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 třech sériově spojených diodách antiparalelně spojených s další trojicí diod,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vlivem protékajícího proudu mezi kolejnicemi.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Takto vzniklé napětí je pak vedeno přes odpor 100 Ohm 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 dvojici antiparalelně zapojených ledek jako vstupů do dvou optočlenů.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Výstupní tranzistory optočlenů jsou spojeny paralelně,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pokud dojde k detekci proudu v hlídaném úseku, 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vyšle jeden z těchto tranzistorů signál do vstupu procesoru TEST ÚSEKU.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Stejně se hlídají tři úseky A, B a C.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Procesor pak přenáší výsledek testu na výstupy  ÚSEK OBSAZEN ( A,B a C)</a:t>
            </a:r>
          </a:p>
          <a:p>
            <a:pPr algn="ctr"/>
            <a:endParaRPr lang="cs-CZ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Pokud není kolej aktivovaná pro pohyb, 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Pak procesor vysílá do kolejí krátké pulsy střídající se polarity jednou za asi 0,5s</a:t>
            </a:r>
          </a:p>
          <a:p>
            <a:pPr algn="ctr"/>
            <a:r>
              <a:rPr lang="cs-CZ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z nich vytváří výsledek obsazenosti..</a:t>
            </a:r>
          </a:p>
          <a:p>
            <a:pPr algn="ctr"/>
            <a:endParaRPr lang="cs-CZ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cs-CZ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064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2129</Words>
  <Application>Microsoft Office PowerPoint</Application>
  <PresentationFormat>A4 (210 × 297 mm)</PresentationFormat>
  <Paragraphs>715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Skoda Auto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Tomes</dc:creator>
  <cp:lastModifiedBy>Tomes, Pavel (PKD)</cp:lastModifiedBy>
  <cp:revision>57</cp:revision>
  <dcterms:created xsi:type="dcterms:W3CDTF">2023-10-04T10:56:28Z</dcterms:created>
  <dcterms:modified xsi:type="dcterms:W3CDTF">2023-10-27T21:48:23Z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1c9b508-7c6e-42bd-bedf-808292653d6c_Enabled">
    <vt:lpwstr>true</vt:lpwstr>
  </property>
  <property fmtid="{D5CDD505-2E9C-101B-9397-08002B2CF9AE}" pid="3" name="MSIP_Label_b1c9b508-7c6e-42bd-bedf-808292653d6c_SetDate">
    <vt:lpwstr>2023-10-27T21:48:22Z</vt:lpwstr>
  </property>
  <property fmtid="{D5CDD505-2E9C-101B-9397-08002B2CF9AE}" pid="4" name="MSIP_Label_b1c9b508-7c6e-42bd-bedf-808292653d6c_Method">
    <vt:lpwstr>Standard</vt:lpwstr>
  </property>
  <property fmtid="{D5CDD505-2E9C-101B-9397-08002B2CF9AE}" pid="5" name="MSIP_Label_b1c9b508-7c6e-42bd-bedf-808292653d6c_Name">
    <vt:lpwstr>b1c9b508-7c6e-42bd-bedf-808292653d6c</vt:lpwstr>
  </property>
  <property fmtid="{D5CDD505-2E9C-101B-9397-08002B2CF9AE}" pid="6" name="MSIP_Label_b1c9b508-7c6e-42bd-bedf-808292653d6c_SiteId">
    <vt:lpwstr>2882be50-2012-4d88-ac86-544124e120c8</vt:lpwstr>
  </property>
  <property fmtid="{D5CDD505-2E9C-101B-9397-08002B2CF9AE}" pid="7" name="MSIP_Label_b1c9b508-7c6e-42bd-bedf-808292653d6c_ActionId">
    <vt:lpwstr>0b0a03de-c3d6-422c-847f-acff21f4853d</vt:lpwstr>
  </property>
  <property fmtid="{D5CDD505-2E9C-101B-9397-08002B2CF9AE}" pid="8" name="MSIP_Label_b1c9b508-7c6e-42bd-bedf-808292653d6c_ContentBits">
    <vt:lpwstr>3</vt:lpwstr>
  </property>
</Properties>
</file>