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328" r:id="rId2"/>
    <p:sldId id="327" r:id="rId3"/>
    <p:sldId id="325" r:id="rId4"/>
    <p:sldId id="257" r:id="rId5"/>
    <p:sldId id="259" r:id="rId6"/>
    <p:sldId id="258" r:id="rId7"/>
    <p:sldId id="265" r:id="rId8"/>
    <p:sldId id="260" r:id="rId9"/>
    <p:sldId id="261" r:id="rId10"/>
    <p:sldId id="263" r:id="rId11"/>
    <p:sldId id="262" r:id="rId12"/>
    <p:sldId id="264" r:id="rId13"/>
    <p:sldId id="266" r:id="rId14"/>
    <p:sldId id="267" r:id="rId15"/>
    <p:sldId id="315" r:id="rId16"/>
    <p:sldId id="316" r:id="rId17"/>
    <p:sldId id="273" r:id="rId18"/>
    <p:sldId id="274" r:id="rId19"/>
    <p:sldId id="308" r:id="rId20"/>
    <p:sldId id="271" r:id="rId21"/>
    <p:sldId id="272" r:id="rId22"/>
    <p:sldId id="268" r:id="rId23"/>
    <p:sldId id="270" r:id="rId24"/>
    <p:sldId id="320" r:id="rId25"/>
    <p:sldId id="275" r:id="rId26"/>
    <p:sldId id="319" r:id="rId27"/>
    <p:sldId id="276" r:id="rId28"/>
    <p:sldId id="277" r:id="rId29"/>
    <p:sldId id="281" r:id="rId30"/>
    <p:sldId id="323" r:id="rId31"/>
    <p:sldId id="322" r:id="rId32"/>
    <p:sldId id="321" r:id="rId33"/>
    <p:sldId id="294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307" r:id="rId46"/>
    <p:sldId id="311" r:id="rId47"/>
    <p:sldId id="278" r:id="rId48"/>
    <p:sldId id="279" r:id="rId49"/>
    <p:sldId id="318" r:id="rId50"/>
    <p:sldId id="324" r:id="rId51"/>
    <p:sldId id="317" r:id="rId52"/>
    <p:sldId id="282" r:id="rId53"/>
    <p:sldId id="295" r:id="rId54"/>
    <p:sldId id="296" r:id="rId55"/>
    <p:sldId id="297" r:id="rId56"/>
    <p:sldId id="298" r:id="rId57"/>
    <p:sldId id="299" r:id="rId58"/>
    <p:sldId id="300" r:id="rId59"/>
    <p:sldId id="301" r:id="rId60"/>
    <p:sldId id="302" r:id="rId61"/>
    <p:sldId id="303" r:id="rId62"/>
    <p:sldId id="304" r:id="rId63"/>
    <p:sldId id="305" r:id="rId64"/>
    <p:sldId id="306" r:id="rId65"/>
    <p:sldId id="280" r:id="rId66"/>
    <p:sldId id="309" r:id="rId67"/>
    <p:sldId id="310" r:id="rId68"/>
    <p:sldId id="269" r:id="rId69"/>
  </p:sldIdLst>
  <p:sldSz cx="9906000" cy="6858000" type="A4"/>
  <p:notesSz cx="68199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CCFF"/>
    <a:srgbClr val="FF9999"/>
    <a:srgbClr val="CCFF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50" autoAdjust="0"/>
    <p:restoredTop sz="94660"/>
  </p:normalViewPr>
  <p:slideViewPr>
    <p:cSldViewPr>
      <p:cViewPr>
        <p:scale>
          <a:sx n="100" d="100"/>
          <a:sy n="100" d="100"/>
        </p:scale>
        <p:origin x="-2058" y="-240"/>
      </p:cViewPr>
      <p:guideLst>
        <p:guide orient="horz" pos="2160"/>
        <p:guide pos="3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CDF5C-49B1-4D4F-9F76-F01671CB7601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20725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2625" y="4718050"/>
            <a:ext cx="545465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62388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271B8-25A0-4B98-97F2-38A3C51FD3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6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271B8-25A0-4B98-97F2-38A3C51FD3BB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29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Obdélník 298"/>
          <p:cNvSpPr/>
          <p:nvPr/>
        </p:nvSpPr>
        <p:spPr>
          <a:xfrm>
            <a:off x="1524000" y="38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3" name="Obdélník 122"/>
          <p:cNvSpPr/>
          <p:nvPr/>
        </p:nvSpPr>
        <p:spPr>
          <a:xfrm>
            <a:off x="1828800" y="114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4" name="Obdélník 123"/>
          <p:cNvSpPr/>
          <p:nvPr/>
        </p:nvSpPr>
        <p:spPr>
          <a:xfrm>
            <a:off x="1981200" y="1143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25" name="Obdélník 124"/>
          <p:cNvSpPr/>
          <p:nvPr/>
        </p:nvSpPr>
        <p:spPr>
          <a:xfrm>
            <a:off x="2133600" y="1143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6" name="Obdélník 125"/>
          <p:cNvSpPr/>
          <p:nvPr/>
        </p:nvSpPr>
        <p:spPr>
          <a:xfrm>
            <a:off x="22860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7" name="Obdélník 126"/>
          <p:cNvSpPr/>
          <p:nvPr/>
        </p:nvSpPr>
        <p:spPr>
          <a:xfrm>
            <a:off x="2438400" y="114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8" name="Obdélník 127"/>
          <p:cNvSpPr/>
          <p:nvPr/>
        </p:nvSpPr>
        <p:spPr>
          <a:xfrm>
            <a:off x="2590800" y="114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9" name="Obdélník 128"/>
          <p:cNvSpPr/>
          <p:nvPr/>
        </p:nvSpPr>
        <p:spPr>
          <a:xfrm>
            <a:off x="18288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0" name="Obdélník 129"/>
          <p:cNvSpPr/>
          <p:nvPr/>
        </p:nvSpPr>
        <p:spPr>
          <a:xfrm>
            <a:off x="19812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1" name="Obdélník 130"/>
          <p:cNvSpPr/>
          <p:nvPr/>
        </p:nvSpPr>
        <p:spPr>
          <a:xfrm>
            <a:off x="21336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2" name="Obdélník 131"/>
          <p:cNvSpPr/>
          <p:nvPr/>
        </p:nvSpPr>
        <p:spPr>
          <a:xfrm>
            <a:off x="2286000" y="1524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24384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25908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1828800" y="190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1981200" y="190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2133600" y="190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22860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2438400" y="190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2590800" y="190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18288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19812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21336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22860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25908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18288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19812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21336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22860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24384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1828800" y="38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1981200" y="38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2133600" y="38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2286000" y="38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2438400" y="38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2590800" y="38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1828800" y="76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1981200" y="76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2133600" y="76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2286000" y="76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2438400" y="76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0" name="Obdélník 259"/>
          <p:cNvSpPr/>
          <p:nvPr/>
        </p:nvSpPr>
        <p:spPr>
          <a:xfrm>
            <a:off x="2590800" y="76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25908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8" name="Pravoúhlý trojúhelník 217"/>
          <p:cNvSpPr/>
          <p:nvPr/>
        </p:nvSpPr>
        <p:spPr>
          <a:xfrm flipH="1">
            <a:off x="1828800" y="13716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9" name="Pravoúhlý trojúhelník 218"/>
          <p:cNvSpPr/>
          <p:nvPr/>
        </p:nvSpPr>
        <p:spPr>
          <a:xfrm flipH="1">
            <a:off x="2590800" y="13716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0" name="Pravoúhlý trojúhelník 219"/>
          <p:cNvSpPr/>
          <p:nvPr/>
        </p:nvSpPr>
        <p:spPr>
          <a:xfrm flipH="1">
            <a:off x="2438400" y="13716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4" name="Obdélník 323"/>
          <p:cNvSpPr/>
          <p:nvPr/>
        </p:nvSpPr>
        <p:spPr>
          <a:xfrm>
            <a:off x="2895600" y="38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3200400" y="114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3352800" y="1143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3505200" y="1143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36576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38100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39624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32004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33528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35052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3657600" y="1524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38100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39624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3200400" y="190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3352800" y="190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3505200" y="190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3" name="Obdélník 402"/>
          <p:cNvSpPr/>
          <p:nvPr/>
        </p:nvSpPr>
        <p:spPr>
          <a:xfrm>
            <a:off x="32004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4" name="Obdélník 403"/>
          <p:cNvSpPr/>
          <p:nvPr/>
        </p:nvSpPr>
        <p:spPr>
          <a:xfrm>
            <a:off x="33528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35052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32004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33528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3505200" y="2667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9" name="Obdélník 408"/>
          <p:cNvSpPr/>
          <p:nvPr/>
        </p:nvSpPr>
        <p:spPr>
          <a:xfrm>
            <a:off x="3200400" y="38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0" name="Obdélník 409"/>
          <p:cNvSpPr/>
          <p:nvPr/>
        </p:nvSpPr>
        <p:spPr>
          <a:xfrm>
            <a:off x="3352800" y="38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3505200" y="38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3657600" y="38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3810000" y="38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3962400" y="38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5" name="Obdélník 414"/>
          <p:cNvSpPr/>
          <p:nvPr/>
        </p:nvSpPr>
        <p:spPr>
          <a:xfrm>
            <a:off x="3200400" y="76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6" name="Obdélník 415"/>
          <p:cNvSpPr/>
          <p:nvPr/>
        </p:nvSpPr>
        <p:spPr>
          <a:xfrm>
            <a:off x="3352800" y="76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3505200" y="76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3657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38100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39624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1" name="Pravoúhlý trojúhelník 420"/>
          <p:cNvSpPr/>
          <p:nvPr/>
        </p:nvSpPr>
        <p:spPr>
          <a:xfrm flipH="1">
            <a:off x="3200400" y="13716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2" name="Obdélník 421"/>
          <p:cNvSpPr/>
          <p:nvPr/>
        </p:nvSpPr>
        <p:spPr>
          <a:xfrm>
            <a:off x="32004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33528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4" name="Obdélník 423"/>
          <p:cNvSpPr/>
          <p:nvPr/>
        </p:nvSpPr>
        <p:spPr>
          <a:xfrm>
            <a:off x="35052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3657600" y="1905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3810000" y="1905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3962400" y="1905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8" name="Obdélník 427"/>
          <p:cNvSpPr/>
          <p:nvPr/>
        </p:nvSpPr>
        <p:spPr>
          <a:xfrm>
            <a:off x="36576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9" name="Obdélník 428"/>
          <p:cNvSpPr/>
          <p:nvPr/>
        </p:nvSpPr>
        <p:spPr>
          <a:xfrm>
            <a:off x="3810000" y="2286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39624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3657600" y="2667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38100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3962400" y="2667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4" name="Obdélník 433"/>
          <p:cNvSpPr/>
          <p:nvPr/>
        </p:nvSpPr>
        <p:spPr>
          <a:xfrm>
            <a:off x="36576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5" name="Obdélník 434"/>
          <p:cNvSpPr/>
          <p:nvPr/>
        </p:nvSpPr>
        <p:spPr>
          <a:xfrm>
            <a:off x="3810000" y="3048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3962400" y="3048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9" name="Pravoúhlý trojúhelník 438"/>
          <p:cNvSpPr/>
          <p:nvPr/>
        </p:nvSpPr>
        <p:spPr>
          <a:xfrm flipH="1">
            <a:off x="3657600" y="21336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0" name="Pravoúhlý trojúhelník 439"/>
          <p:cNvSpPr/>
          <p:nvPr/>
        </p:nvSpPr>
        <p:spPr>
          <a:xfrm flipH="1">
            <a:off x="3657600" y="28956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1" name="Pravoúhlý trojúhelník 440"/>
          <p:cNvSpPr/>
          <p:nvPr/>
        </p:nvSpPr>
        <p:spPr>
          <a:xfrm flipH="1">
            <a:off x="3505200" y="21336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2" name="Pravoúhlý trojúhelník 441"/>
          <p:cNvSpPr/>
          <p:nvPr/>
        </p:nvSpPr>
        <p:spPr>
          <a:xfrm flipH="1">
            <a:off x="3505200" y="13716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4" name="Oblouk 443"/>
          <p:cNvSpPr/>
          <p:nvPr/>
        </p:nvSpPr>
        <p:spPr>
          <a:xfrm>
            <a:off x="3352800" y="2133600"/>
            <a:ext cx="266700" cy="685800"/>
          </a:xfrm>
          <a:prstGeom prst="arc">
            <a:avLst>
              <a:gd name="adj1" fmla="val 16983513"/>
              <a:gd name="adj2" fmla="val 4772930"/>
            </a:avLst>
          </a:prstGeom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5" name="Oblouk 444"/>
          <p:cNvSpPr/>
          <p:nvPr/>
        </p:nvSpPr>
        <p:spPr>
          <a:xfrm>
            <a:off x="3657600" y="1600200"/>
            <a:ext cx="228600" cy="457200"/>
          </a:xfrm>
          <a:prstGeom prst="arc">
            <a:avLst>
              <a:gd name="adj1" fmla="val 16039140"/>
              <a:gd name="adj2" fmla="val 3151098"/>
            </a:avLst>
          </a:prstGeom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6" name="Oblouk 445"/>
          <p:cNvSpPr/>
          <p:nvPr/>
        </p:nvSpPr>
        <p:spPr>
          <a:xfrm>
            <a:off x="3581400" y="1752600"/>
            <a:ext cx="228600" cy="533400"/>
          </a:xfrm>
          <a:prstGeom prst="arc">
            <a:avLst>
              <a:gd name="adj1" fmla="val 16983513"/>
              <a:gd name="adj2" fmla="val 3895453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7" name="Oblouk 446"/>
          <p:cNvSpPr/>
          <p:nvPr/>
        </p:nvSpPr>
        <p:spPr>
          <a:xfrm>
            <a:off x="3429000" y="990600"/>
            <a:ext cx="228600" cy="533400"/>
          </a:xfrm>
          <a:prstGeom prst="arc">
            <a:avLst>
              <a:gd name="adj1" fmla="val 16983513"/>
              <a:gd name="adj2" fmla="val 3895453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3" name="Obdélník 442"/>
          <p:cNvSpPr/>
          <p:nvPr/>
        </p:nvSpPr>
        <p:spPr>
          <a:xfrm>
            <a:off x="7010400" y="381000"/>
            <a:ext cx="381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I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7391400" y="1905000"/>
            <a:ext cx="6858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7010400" y="762000"/>
            <a:ext cx="381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II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7010400" y="1143000"/>
            <a:ext cx="381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III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7391400" y="3048000"/>
            <a:ext cx="6858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7010400" y="1524000"/>
            <a:ext cx="381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IV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7391400" y="3429000"/>
            <a:ext cx="6858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7010400" y="1905000"/>
            <a:ext cx="381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V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7010400" y="2286000"/>
            <a:ext cx="381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VI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458" name="Obdélník 457"/>
          <p:cNvSpPr/>
          <p:nvPr/>
        </p:nvSpPr>
        <p:spPr>
          <a:xfrm>
            <a:off x="7010400" y="3048000"/>
            <a:ext cx="381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VIII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7010400" y="3429000"/>
            <a:ext cx="381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IX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7391400" y="381000"/>
            <a:ext cx="685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7391400" y="762000"/>
            <a:ext cx="6858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65" name="Obdélník 464"/>
          <p:cNvSpPr/>
          <p:nvPr/>
        </p:nvSpPr>
        <p:spPr>
          <a:xfrm>
            <a:off x="7391400" y="1143000"/>
            <a:ext cx="6858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7391400" y="1524000"/>
            <a:ext cx="6858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7010400" y="2667000"/>
            <a:ext cx="381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VII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7391400" y="2286000"/>
            <a:ext cx="6858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70" name="Obdélník 469"/>
          <p:cNvSpPr/>
          <p:nvPr/>
        </p:nvSpPr>
        <p:spPr>
          <a:xfrm>
            <a:off x="7391400" y="2667000"/>
            <a:ext cx="6858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8153400" y="381000"/>
            <a:ext cx="1600200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Tabulka vám říká, že tento prstoklad je pro </a:t>
            </a:r>
            <a:r>
              <a:rPr lang="cs-CZ" sz="800" dirty="0" err="1" smtClean="0"/>
              <a:t>zahrátí</a:t>
            </a:r>
            <a:r>
              <a:rPr lang="cs-CZ" sz="800" dirty="0" smtClean="0"/>
              <a:t> stupnice C dur.</a:t>
            </a:r>
          </a:p>
          <a:p>
            <a:endParaRPr lang="cs-CZ" sz="800" dirty="0" smtClean="0"/>
          </a:p>
          <a:p>
            <a:r>
              <a:rPr lang="cs-CZ" sz="800" dirty="0" smtClean="0"/>
              <a:t>Posunutím celého tohoto prstokladu po hmatníku můžete zahrát ostatní durové stupnice.</a:t>
            </a:r>
          </a:p>
          <a:p>
            <a:endParaRPr lang="cs-CZ" sz="800" dirty="0" smtClean="0"/>
          </a:p>
          <a:p>
            <a:r>
              <a:rPr lang="cs-CZ" sz="800" dirty="0" smtClean="0"/>
              <a:t>K rychlejšímu určení vámi chtěné stupnice vám pomůže tato tabulka</a:t>
            </a:r>
            <a:endParaRPr lang="cs-CZ" sz="800" dirty="0"/>
          </a:p>
        </p:txBody>
      </p:sp>
      <p:sp>
        <p:nvSpPr>
          <p:cNvPr id="471" name="Obdélník 470"/>
          <p:cNvSpPr/>
          <p:nvPr/>
        </p:nvSpPr>
        <p:spPr>
          <a:xfrm>
            <a:off x="57150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5867400" y="1905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6019800" y="1905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61722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63246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76" name="Obdélník 475"/>
          <p:cNvSpPr/>
          <p:nvPr/>
        </p:nvSpPr>
        <p:spPr>
          <a:xfrm>
            <a:off x="64770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77" name="Obdélník 476"/>
          <p:cNvSpPr/>
          <p:nvPr/>
        </p:nvSpPr>
        <p:spPr>
          <a:xfrm>
            <a:off x="57150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58674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60198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6172200" y="2286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63246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82" name="Obdélník 481"/>
          <p:cNvSpPr/>
          <p:nvPr/>
        </p:nvSpPr>
        <p:spPr>
          <a:xfrm>
            <a:off x="64770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83" name="Obdélník 482"/>
          <p:cNvSpPr/>
          <p:nvPr/>
        </p:nvSpPr>
        <p:spPr>
          <a:xfrm>
            <a:off x="5715000" y="2667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5867400" y="2667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6019800" y="2667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57150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58674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60198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5715000" y="3429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5867400" y="3429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6019800" y="3429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57150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58674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60198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61722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63246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64770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57150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5867400" y="1524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6019800" y="1524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6172200" y="1524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63246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64770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04" name="Pravoúhlý trojúhelník 503"/>
          <p:cNvSpPr/>
          <p:nvPr/>
        </p:nvSpPr>
        <p:spPr>
          <a:xfrm flipH="1">
            <a:off x="5715000" y="21336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5" name="Obdélník 504"/>
          <p:cNvSpPr/>
          <p:nvPr/>
        </p:nvSpPr>
        <p:spPr>
          <a:xfrm>
            <a:off x="5715000" y="3810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5867400" y="3810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6019800" y="3810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6172200" y="2667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6324600" y="2667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6477000" y="2667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61722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6324600" y="3048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64770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6172200" y="3429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6324600" y="3429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6477000" y="3429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6172200" y="3810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6324600" y="38100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6477000" y="38100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6172200" y="2667000"/>
            <a:ext cx="152400" cy="762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21" name="Oblouk 520"/>
          <p:cNvSpPr/>
          <p:nvPr/>
        </p:nvSpPr>
        <p:spPr>
          <a:xfrm>
            <a:off x="5867400" y="1752600"/>
            <a:ext cx="571500" cy="1066800"/>
          </a:xfrm>
          <a:prstGeom prst="arc">
            <a:avLst>
              <a:gd name="adj1" fmla="val 16983513"/>
              <a:gd name="adj2" fmla="val 4772930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2" name="Pravoúhlý trojúhelník 521"/>
          <p:cNvSpPr/>
          <p:nvPr/>
        </p:nvSpPr>
        <p:spPr>
          <a:xfrm flipH="1">
            <a:off x="6172200" y="25146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3" name="Obdélník 522"/>
          <p:cNvSpPr/>
          <p:nvPr/>
        </p:nvSpPr>
        <p:spPr>
          <a:xfrm>
            <a:off x="4267200" y="38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4572000" y="114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4724400" y="1143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4876800" y="1143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50292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51816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53340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45720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47244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48768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5029200" y="1524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51816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53340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4572000" y="190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4724400" y="190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4876800" y="190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45720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47244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48768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45720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47244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48768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4572000" y="38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4724400" y="38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4876800" y="38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5029200" y="38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5181600" y="38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5334000" y="38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4572000" y="76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4724400" y="76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4876800" y="76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5029200" y="76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5181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53340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57" name="Pravoúhlý trojúhelník 556"/>
          <p:cNvSpPr/>
          <p:nvPr/>
        </p:nvSpPr>
        <p:spPr>
          <a:xfrm flipH="1">
            <a:off x="4572000" y="13716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8" name="Obdélník 557"/>
          <p:cNvSpPr/>
          <p:nvPr/>
        </p:nvSpPr>
        <p:spPr>
          <a:xfrm>
            <a:off x="45720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47244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48768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5029200" y="1905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5181600" y="1905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5334000" y="1905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50292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5181600" y="2286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53340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5029200" y="2667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51816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5334000" y="2667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50292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5181600" y="3048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5334000" y="3048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5029200" y="1905000"/>
            <a:ext cx="152400" cy="762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74" name="Oblouk 573"/>
          <p:cNvSpPr/>
          <p:nvPr/>
        </p:nvSpPr>
        <p:spPr>
          <a:xfrm>
            <a:off x="4724400" y="990600"/>
            <a:ext cx="571500" cy="1066800"/>
          </a:xfrm>
          <a:prstGeom prst="arc">
            <a:avLst>
              <a:gd name="adj1" fmla="val 16983513"/>
              <a:gd name="adj2" fmla="val 4772930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5" name="Pravoúhlý trojúhelník 574"/>
          <p:cNvSpPr/>
          <p:nvPr/>
        </p:nvSpPr>
        <p:spPr>
          <a:xfrm flipH="1">
            <a:off x="5029200" y="17526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4724400" y="76200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C dur</a:t>
            </a:r>
            <a:endParaRPr lang="cs-CZ" sz="1400" dirty="0"/>
          </a:p>
        </p:txBody>
      </p:sp>
      <p:sp>
        <p:nvSpPr>
          <p:cNvPr id="576" name="TextovéPole 575"/>
          <p:cNvSpPr txBox="1"/>
          <p:nvPr/>
        </p:nvSpPr>
        <p:spPr>
          <a:xfrm>
            <a:off x="5867400" y="8382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D dur</a:t>
            </a:r>
            <a:endParaRPr lang="cs-CZ" sz="1400" dirty="0"/>
          </a:p>
        </p:txBody>
      </p:sp>
      <p:sp>
        <p:nvSpPr>
          <p:cNvPr id="21" name="Šipka doprava 20"/>
          <p:cNvSpPr/>
          <p:nvPr/>
        </p:nvSpPr>
        <p:spPr>
          <a:xfrm rot="10800000">
            <a:off x="5486400" y="381000"/>
            <a:ext cx="1524000" cy="3810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7" name="Šipka doprava 576"/>
          <p:cNvSpPr/>
          <p:nvPr/>
        </p:nvSpPr>
        <p:spPr>
          <a:xfrm rot="10800000">
            <a:off x="6629400" y="1143000"/>
            <a:ext cx="381000" cy="3810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6" name="Skupina 25"/>
          <p:cNvGrpSpPr/>
          <p:nvPr/>
        </p:nvGrpSpPr>
        <p:grpSpPr>
          <a:xfrm>
            <a:off x="152400" y="3733800"/>
            <a:ext cx="2150333" cy="2971800"/>
            <a:chOff x="152400" y="3733800"/>
            <a:chExt cx="2150333" cy="2971800"/>
          </a:xfrm>
        </p:grpSpPr>
        <p:sp>
          <p:nvSpPr>
            <p:cNvPr id="594" name="TextovéPole 593"/>
            <p:cNvSpPr txBox="1"/>
            <p:nvPr/>
          </p:nvSpPr>
          <p:spPr>
            <a:xfrm>
              <a:off x="228600" y="3733800"/>
              <a:ext cx="1143000" cy="120032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Každý prst levé ruky se stará o jeden pražec..</a:t>
              </a:r>
            </a:p>
            <a:p>
              <a:endParaRPr lang="cs-CZ" sz="800" dirty="0" smtClean="0"/>
            </a:p>
            <a:p>
              <a:r>
                <a:rPr lang="cs-CZ" sz="800" dirty="0" smtClean="0"/>
                <a:t>Teda, když to stačí..</a:t>
              </a:r>
            </a:p>
            <a:p>
              <a:endParaRPr lang="cs-CZ" sz="800" dirty="0"/>
            </a:p>
            <a:p>
              <a:r>
                <a:rPr lang="cs-CZ" sz="800" dirty="0" smtClean="0"/>
                <a:t>Ukazováček nebo malíček občas může sáhnout ve svém směru o pražec dál..</a:t>
              </a:r>
              <a:endParaRPr lang="cs-CZ" sz="800" dirty="0"/>
            </a:p>
          </p:txBody>
        </p:sp>
        <p:grpSp>
          <p:nvGrpSpPr>
            <p:cNvPr id="23" name="Skupina 22"/>
            <p:cNvGrpSpPr/>
            <p:nvPr/>
          </p:nvGrpSpPr>
          <p:grpSpPr>
            <a:xfrm>
              <a:off x="152400" y="4419600"/>
              <a:ext cx="2150333" cy="2286000"/>
              <a:chOff x="1583467" y="3733800"/>
              <a:chExt cx="2150333" cy="2286000"/>
            </a:xfrm>
          </p:grpSpPr>
          <p:grpSp>
            <p:nvGrpSpPr>
              <p:cNvPr id="183" name="Skupina 182"/>
              <p:cNvGrpSpPr/>
              <p:nvPr/>
            </p:nvGrpSpPr>
            <p:grpSpPr>
              <a:xfrm rot="3743896">
                <a:off x="1445860" y="4232456"/>
                <a:ext cx="1558775" cy="1283562"/>
                <a:chOff x="205451" y="4724400"/>
                <a:chExt cx="1851949" cy="1664562"/>
              </a:xfrm>
            </p:grpSpPr>
            <p:sp>
              <p:nvSpPr>
                <p:cNvPr id="184" name="Ovál 183"/>
                <p:cNvSpPr/>
                <p:nvPr/>
              </p:nvSpPr>
              <p:spPr>
                <a:xfrm>
                  <a:off x="685800" y="4800600"/>
                  <a:ext cx="304800" cy="3048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5" name="Ovál 184"/>
                <p:cNvSpPr/>
                <p:nvPr/>
              </p:nvSpPr>
              <p:spPr>
                <a:xfrm>
                  <a:off x="1066800" y="4724400"/>
                  <a:ext cx="304800" cy="304800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6" name="Ovál 185"/>
                <p:cNvSpPr/>
                <p:nvPr/>
              </p:nvSpPr>
              <p:spPr>
                <a:xfrm>
                  <a:off x="1447800" y="4876800"/>
                  <a:ext cx="304800" cy="3048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7" name="Ovál 186"/>
                <p:cNvSpPr/>
                <p:nvPr/>
              </p:nvSpPr>
              <p:spPr>
                <a:xfrm>
                  <a:off x="1752600" y="5181600"/>
                  <a:ext cx="304800" cy="3048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8" name="Volný tvar 187"/>
                <p:cNvSpPr/>
                <p:nvPr/>
              </p:nvSpPr>
              <p:spPr>
                <a:xfrm>
                  <a:off x="205451" y="4800600"/>
                  <a:ext cx="1699550" cy="1588362"/>
                </a:xfrm>
                <a:custGeom>
                  <a:avLst/>
                  <a:gdLst>
                    <a:gd name="connsiteX0" fmla="*/ 1361703 w 2619833"/>
                    <a:gd name="connsiteY0" fmla="*/ 2549047 h 2550461"/>
                    <a:gd name="connsiteX1" fmla="*/ 864747 w 2619833"/>
                    <a:gd name="connsiteY1" fmla="*/ 2439716 h 2550461"/>
                    <a:gd name="connsiteX2" fmla="*/ 606329 w 2619833"/>
                    <a:gd name="connsiteY2" fmla="*/ 2091847 h 2550461"/>
                    <a:gd name="connsiteX3" fmla="*/ 169008 w 2619833"/>
                    <a:gd name="connsiteY3" fmla="*/ 1724099 h 2550461"/>
                    <a:gd name="connsiteX4" fmla="*/ 42 w 2619833"/>
                    <a:gd name="connsiteY4" fmla="*/ 1465682 h 2550461"/>
                    <a:gd name="connsiteX5" fmla="*/ 159068 w 2619833"/>
                    <a:gd name="connsiteY5" fmla="*/ 1316595 h 2550461"/>
                    <a:gd name="connsiteX6" fmla="*/ 685842 w 2619833"/>
                    <a:gd name="connsiteY6" fmla="*/ 1594890 h 2550461"/>
                    <a:gd name="connsiteX7" fmla="*/ 934321 w 2619833"/>
                    <a:gd name="connsiteY7" fmla="*/ 1525316 h 2550461"/>
                    <a:gd name="connsiteX8" fmla="*/ 864747 w 2619833"/>
                    <a:gd name="connsiteY8" fmla="*/ 461829 h 2550461"/>
                    <a:gd name="connsiteX9" fmla="*/ 954199 w 2619833"/>
                    <a:gd name="connsiteY9" fmla="*/ 183534 h 2550461"/>
                    <a:gd name="connsiteX10" fmla="*/ 1152981 w 2619833"/>
                    <a:gd name="connsiteY10" fmla="*/ 342560 h 2550461"/>
                    <a:gd name="connsiteX11" fmla="*/ 1222555 w 2619833"/>
                    <a:gd name="connsiteY11" fmla="*/ 1256960 h 2550461"/>
                    <a:gd name="connsiteX12" fmla="*/ 1351764 w 2619833"/>
                    <a:gd name="connsiteY12" fmla="*/ 1247021 h 2550461"/>
                    <a:gd name="connsiteX13" fmla="*/ 1411399 w 2619833"/>
                    <a:gd name="connsiteY13" fmla="*/ 104021 h 2550461"/>
                    <a:gd name="connsiteX14" fmla="*/ 1669816 w 2619833"/>
                    <a:gd name="connsiteY14" fmla="*/ 193473 h 2550461"/>
                    <a:gd name="connsiteX15" fmla="*/ 1620121 w 2619833"/>
                    <a:gd name="connsiteY15" fmla="*/ 1346412 h 2550461"/>
                    <a:gd name="connsiteX16" fmla="*/ 1769208 w 2619833"/>
                    <a:gd name="connsiteY16" fmla="*/ 1087995 h 2550461"/>
                    <a:gd name="connsiteX17" fmla="*/ 1997808 w 2619833"/>
                    <a:gd name="connsiteY17" fmla="*/ 322682 h 2550461"/>
                    <a:gd name="connsiteX18" fmla="*/ 2216468 w 2619833"/>
                    <a:gd name="connsiteY18" fmla="*/ 441951 h 2550461"/>
                    <a:gd name="connsiteX19" fmla="*/ 1928234 w 2619833"/>
                    <a:gd name="connsiteY19" fmla="*/ 1445803 h 2550461"/>
                    <a:gd name="connsiteX20" fmla="*/ 2117077 w 2619833"/>
                    <a:gd name="connsiteY20" fmla="*/ 1306656 h 2550461"/>
                    <a:gd name="connsiteX21" fmla="*/ 2445068 w 2619833"/>
                    <a:gd name="connsiteY21" fmla="*/ 849456 h 2550461"/>
                    <a:gd name="connsiteX22" fmla="*/ 2604094 w 2619833"/>
                    <a:gd name="connsiteY22" fmla="*/ 958786 h 2550461"/>
                    <a:gd name="connsiteX23" fmla="*/ 2067381 w 2619833"/>
                    <a:gd name="connsiteY23" fmla="*/ 1773795 h 2550461"/>
                    <a:gd name="connsiteX24" fmla="*/ 1977929 w 2619833"/>
                    <a:gd name="connsiteY24" fmla="*/ 2380082 h 2550461"/>
                    <a:gd name="connsiteX25" fmla="*/ 1361703 w 2619833"/>
                    <a:gd name="connsiteY25" fmla="*/ 2549047 h 2550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2619833" h="2550461">
                      <a:moveTo>
                        <a:pt x="1361703" y="2549047"/>
                      </a:moveTo>
                      <a:cubicBezTo>
                        <a:pt x="1176173" y="2558986"/>
                        <a:pt x="990643" y="2515916"/>
                        <a:pt x="864747" y="2439716"/>
                      </a:cubicBezTo>
                      <a:cubicBezTo>
                        <a:pt x="738851" y="2363516"/>
                        <a:pt x="722285" y="2211116"/>
                        <a:pt x="606329" y="2091847"/>
                      </a:cubicBezTo>
                      <a:cubicBezTo>
                        <a:pt x="490373" y="1972578"/>
                        <a:pt x="270056" y="1828460"/>
                        <a:pt x="169008" y="1724099"/>
                      </a:cubicBezTo>
                      <a:cubicBezTo>
                        <a:pt x="67960" y="1619738"/>
                        <a:pt x="1699" y="1533599"/>
                        <a:pt x="42" y="1465682"/>
                      </a:cubicBezTo>
                      <a:cubicBezTo>
                        <a:pt x="-1615" y="1397765"/>
                        <a:pt x="44768" y="1295060"/>
                        <a:pt x="159068" y="1316595"/>
                      </a:cubicBezTo>
                      <a:cubicBezTo>
                        <a:pt x="273368" y="1338130"/>
                        <a:pt x="556633" y="1560103"/>
                        <a:pt x="685842" y="1594890"/>
                      </a:cubicBezTo>
                      <a:cubicBezTo>
                        <a:pt x="815051" y="1629677"/>
                        <a:pt x="904503" y="1714159"/>
                        <a:pt x="934321" y="1525316"/>
                      </a:cubicBezTo>
                      <a:cubicBezTo>
                        <a:pt x="964138" y="1336472"/>
                        <a:pt x="861434" y="685459"/>
                        <a:pt x="864747" y="461829"/>
                      </a:cubicBezTo>
                      <a:cubicBezTo>
                        <a:pt x="868060" y="238199"/>
                        <a:pt x="906160" y="203412"/>
                        <a:pt x="954199" y="183534"/>
                      </a:cubicBezTo>
                      <a:cubicBezTo>
                        <a:pt x="1002238" y="163656"/>
                        <a:pt x="1108255" y="163656"/>
                        <a:pt x="1152981" y="342560"/>
                      </a:cubicBezTo>
                      <a:cubicBezTo>
                        <a:pt x="1197707" y="521464"/>
                        <a:pt x="1189425" y="1106217"/>
                        <a:pt x="1222555" y="1256960"/>
                      </a:cubicBezTo>
                      <a:cubicBezTo>
                        <a:pt x="1255685" y="1407703"/>
                        <a:pt x="1320290" y="1439177"/>
                        <a:pt x="1351764" y="1247021"/>
                      </a:cubicBezTo>
                      <a:cubicBezTo>
                        <a:pt x="1383238" y="1054864"/>
                        <a:pt x="1358390" y="279612"/>
                        <a:pt x="1411399" y="104021"/>
                      </a:cubicBezTo>
                      <a:cubicBezTo>
                        <a:pt x="1464408" y="-71570"/>
                        <a:pt x="1635029" y="-13592"/>
                        <a:pt x="1669816" y="193473"/>
                      </a:cubicBezTo>
                      <a:cubicBezTo>
                        <a:pt x="1704603" y="400538"/>
                        <a:pt x="1603556" y="1197325"/>
                        <a:pt x="1620121" y="1346412"/>
                      </a:cubicBezTo>
                      <a:cubicBezTo>
                        <a:pt x="1636686" y="1495499"/>
                        <a:pt x="1706260" y="1258617"/>
                        <a:pt x="1769208" y="1087995"/>
                      </a:cubicBezTo>
                      <a:cubicBezTo>
                        <a:pt x="1832156" y="917373"/>
                        <a:pt x="1923265" y="430356"/>
                        <a:pt x="1997808" y="322682"/>
                      </a:cubicBezTo>
                      <a:cubicBezTo>
                        <a:pt x="2072351" y="215008"/>
                        <a:pt x="2228064" y="254764"/>
                        <a:pt x="2216468" y="441951"/>
                      </a:cubicBezTo>
                      <a:cubicBezTo>
                        <a:pt x="2204872" y="629138"/>
                        <a:pt x="1944799" y="1301686"/>
                        <a:pt x="1928234" y="1445803"/>
                      </a:cubicBezTo>
                      <a:cubicBezTo>
                        <a:pt x="1911669" y="1589920"/>
                        <a:pt x="2030938" y="1406047"/>
                        <a:pt x="2117077" y="1306656"/>
                      </a:cubicBezTo>
                      <a:cubicBezTo>
                        <a:pt x="2203216" y="1207265"/>
                        <a:pt x="2363899" y="907434"/>
                        <a:pt x="2445068" y="849456"/>
                      </a:cubicBezTo>
                      <a:cubicBezTo>
                        <a:pt x="2526238" y="791478"/>
                        <a:pt x="2667042" y="804729"/>
                        <a:pt x="2604094" y="958786"/>
                      </a:cubicBezTo>
                      <a:cubicBezTo>
                        <a:pt x="2541146" y="1112842"/>
                        <a:pt x="2171742" y="1536912"/>
                        <a:pt x="2067381" y="1773795"/>
                      </a:cubicBezTo>
                      <a:cubicBezTo>
                        <a:pt x="1963020" y="2010678"/>
                        <a:pt x="2095542" y="2249217"/>
                        <a:pt x="1977929" y="2380082"/>
                      </a:cubicBezTo>
                      <a:cubicBezTo>
                        <a:pt x="1860316" y="2510947"/>
                        <a:pt x="1547233" y="2539108"/>
                        <a:pt x="1361703" y="2549047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578" name="Obdélník 577"/>
              <p:cNvSpPr/>
              <p:nvPr/>
            </p:nvSpPr>
            <p:spPr>
              <a:xfrm>
                <a:off x="3276600" y="4114800"/>
                <a:ext cx="152400" cy="381000"/>
              </a:xfrm>
              <a:prstGeom prst="rect">
                <a:avLst/>
              </a:prstGeom>
              <a:solidFill>
                <a:srgbClr val="FF99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b="1" dirty="0" smtClean="0">
                    <a:solidFill>
                      <a:schemeClr val="tx1"/>
                    </a:solidFill>
                  </a:rPr>
                  <a:t>1</a:t>
                </a:r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9" name="Obdélník 578"/>
              <p:cNvSpPr/>
              <p:nvPr/>
            </p:nvSpPr>
            <p:spPr>
              <a:xfrm>
                <a:off x="3429000" y="4114800"/>
                <a:ext cx="152400" cy="381000"/>
              </a:xfrm>
              <a:prstGeom prst="rect">
                <a:avLst/>
              </a:prstGeom>
              <a:solidFill>
                <a:srgbClr val="FF99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3</a:t>
                </a:r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0" name="Obdélník 579"/>
              <p:cNvSpPr/>
              <p:nvPr/>
            </p:nvSpPr>
            <p:spPr>
              <a:xfrm>
                <a:off x="3581400" y="4114800"/>
                <a:ext cx="152400" cy="381000"/>
              </a:xfrm>
              <a:prstGeom prst="rect">
                <a:avLst/>
              </a:prstGeom>
              <a:solidFill>
                <a:srgbClr val="FF99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6</a:t>
                </a:r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1" name="Obdélník 580"/>
              <p:cNvSpPr/>
              <p:nvPr/>
            </p:nvSpPr>
            <p:spPr>
              <a:xfrm>
                <a:off x="3276600" y="44958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2" name="Obdélník 581"/>
              <p:cNvSpPr/>
              <p:nvPr/>
            </p:nvSpPr>
            <p:spPr>
              <a:xfrm>
                <a:off x="3429000" y="4495800"/>
                <a:ext cx="152400" cy="381000"/>
              </a:xfrm>
              <a:prstGeom prst="rect">
                <a:avLst/>
              </a:prstGeom>
              <a:solidFill>
                <a:srgbClr val="CCFF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4</a:t>
                </a:r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3" name="Obdélník 582"/>
              <p:cNvSpPr/>
              <p:nvPr/>
            </p:nvSpPr>
            <p:spPr>
              <a:xfrm>
                <a:off x="3581400" y="44958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4" name="Obdélník 583"/>
              <p:cNvSpPr/>
              <p:nvPr/>
            </p:nvSpPr>
            <p:spPr>
              <a:xfrm>
                <a:off x="3276600" y="4876800"/>
                <a:ext cx="152400" cy="381000"/>
              </a:xfrm>
              <a:prstGeom prst="rect">
                <a:avLst/>
              </a:prstGeom>
              <a:solidFill>
                <a:srgbClr val="99CCFF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2</a:t>
                </a:r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5" name="Obdélník 584"/>
              <p:cNvSpPr/>
              <p:nvPr/>
            </p:nvSpPr>
            <p:spPr>
              <a:xfrm>
                <a:off x="3429000" y="48768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6" name="Obdélník 585"/>
              <p:cNvSpPr/>
              <p:nvPr/>
            </p:nvSpPr>
            <p:spPr>
              <a:xfrm>
                <a:off x="3581400" y="4876800"/>
                <a:ext cx="152400" cy="381000"/>
              </a:xfrm>
              <a:prstGeom prst="rect">
                <a:avLst/>
              </a:prstGeom>
              <a:solidFill>
                <a:srgbClr val="99CCFF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7</a:t>
                </a:r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7" name="Obdélník 586"/>
              <p:cNvSpPr/>
              <p:nvPr/>
            </p:nvSpPr>
            <p:spPr>
              <a:xfrm>
                <a:off x="3276600" y="52578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8" name="Obdélník 587"/>
              <p:cNvSpPr/>
              <p:nvPr/>
            </p:nvSpPr>
            <p:spPr>
              <a:xfrm>
                <a:off x="3429000" y="5257800"/>
                <a:ext cx="152400" cy="381000"/>
              </a:xfrm>
              <a:prstGeom prst="rect">
                <a:avLst/>
              </a:prstGeom>
              <a:solidFill>
                <a:srgbClr val="FFFF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5</a:t>
                </a:r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9" name="Obdélník 588"/>
              <p:cNvSpPr/>
              <p:nvPr/>
            </p:nvSpPr>
            <p:spPr>
              <a:xfrm>
                <a:off x="3581400" y="5257800"/>
                <a:ext cx="152400" cy="381000"/>
              </a:xfrm>
              <a:prstGeom prst="rect">
                <a:avLst/>
              </a:prstGeom>
              <a:solidFill>
                <a:srgbClr val="FFFF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b="1" dirty="0" smtClean="0">
                    <a:solidFill>
                      <a:schemeClr val="tx1"/>
                    </a:solidFill>
                  </a:rPr>
                  <a:t>1</a:t>
                </a:r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Šipka doprava 21"/>
              <p:cNvSpPr/>
              <p:nvPr/>
            </p:nvSpPr>
            <p:spPr>
              <a:xfrm>
                <a:off x="2667000" y="4267200"/>
                <a:ext cx="609600" cy="152400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91" name="Šipka doprava 590"/>
              <p:cNvSpPr/>
              <p:nvPr/>
            </p:nvSpPr>
            <p:spPr>
              <a:xfrm>
                <a:off x="2895600" y="4572000"/>
                <a:ext cx="381000" cy="152400"/>
              </a:xfrm>
              <a:prstGeom prst="rightArrow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92" name="Šipka doprava 591"/>
              <p:cNvSpPr/>
              <p:nvPr/>
            </p:nvSpPr>
            <p:spPr>
              <a:xfrm>
                <a:off x="2971800" y="4953000"/>
                <a:ext cx="304800" cy="152400"/>
              </a:xfrm>
              <a:prstGeom prst="rightArrow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93" name="Šipka doprava 592"/>
              <p:cNvSpPr/>
              <p:nvPr/>
            </p:nvSpPr>
            <p:spPr>
              <a:xfrm rot="727937">
                <a:off x="2829110" y="5395036"/>
                <a:ext cx="450392" cy="140260"/>
              </a:xfrm>
              <a:prstGeom prst="rightArrow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95" name="Obdélník 594"/>
              <p:cNvSpPr/>
              <p:nvPr/>
            </p:nvSpPr>
            <p:spPr>
              <a:xfrm>
                <a:off x="3276600" y="37338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7" name="Obdélník 596"/>
              <p:cNvSpPr/>
              <p:nvPr/>
            </p:nvSpPr>
            <p:spPr>
              <a:xfrm>
                <a:off x="3429000" y="56388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8" name="Obdélník 597"/>
              <p:cNvSpPr/>
              <p:nvPr/>
            </p:nvSpPr>
            <p:spPr>
              <a:xfrm>
                <a:off x="3276600" y="56388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9" name="Obdélník 598"/>
              <p:cNvSpPr/>
              <p:nvPr/>
            </p:nvSpPr>
            <p:spPr>
              <a:xfrm>
                <a:off x="3581400" y="56388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0" name="Obdélník 599"/>
              <p:cNvSpPr/>
              <p:nvPr/>
            </p:nvSpPr>
            <p:spPr>
              <a:xfrm>
                <a:off x="3429000" y="37338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1" name="Obdélník 600"/>
              <p:cNvSpPr/>
              <p:nvPr/>
            </p:nvSpPr>
            <p:spPr>
              <a:xfrm>
                <a:off x="3581400" y="37338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2" name="Šipka doprava 601"/>
              <p:cNvSpPr/>
              <p:nvPr/>
            </p:nvSpPr>
            <p:spPr>
              <a:xfrm rot="2439671">
                <a:off x="2744881" y="5606627"/>
                <a:ext cx="519554" cy="146114"/>
              </a:xfrm>
              <a:prstGeom prst="rightArrow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03" name="Šipka doprava 602"/>
              <p:cNvSpPr/>
              <p:nvPr/>
            </p:nvSpPr>
            <p:spPr>
              <a:xfrm rot="19915651">
                <a:off x="2591063" y="4039653"/>
                <a:ext cx="689755" cy="150291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25" name="Skupina 24"/>
          <p:cNvGrpSpPr/>
          <p:nvPr/>
        </p:nvGrpSpPr>
        <p:grpSpPr>
          <a:xfrm>
            <a:off x="3048000" y="4800600"/>
            <a:ext cx="1447800" cy="1905000"/>
            <a:chOff x="3581400" y="4800600"/>
            <a:chExt cx="1447800" cy="1905000"/>
          </a:xfrm>
        </p:grpSpPr>
        <p:sp>
          <p:nvSpPr>
            <p:cNvPr id="613" name="Obdélník 612"/>
            <p:cNvSpPr/>
            <p:nvPr/>
          </p:nvSpPr>
          <p:spPr>
            <a:xfrm>
              <a:off x="3581400" y="5562600"/>
              <a:ext cx="152400" cy="381000"/>
            </a:xfrm>
            <a:prstGeom prst="rect">
              <a:avLst/>
            </a:prstGeom>
            <a:solidFill>
              <a:srgbClr val="99C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5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614" name="Obdélník 613"/>
            <p:cNvSpPr/>
            <p:nvPr/>
          </p:nvSpPr>
          <p:spPr>
            <a:xfrm>
              <a:off x="3581400" y="5943600"/>
              <a:ext cx="152400" cy="381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615" name="Obdélník 614"/>
            <p:cNvSpPr/>
            <p:nvPr/>
          </p:nvSpPr>
          <p:spPr>
            <a:xfrm>
              <a:off x="3581400" y="6324600"/>
              <a:ext cx="152400" cy="381000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6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616" name="Obdélník 615"/>
            <p:cNvSpPr/>
            <p:nvPr/>
          </p:nvSpPr>
          <p:spPr>
            <a:xfrm>
              <a:off x="3581400" y="4800600"/>
              <a:ext cx="152400" cy="381000"/>
            </a:xfrm>
            <a:prstGeom prst="rect">
              <a:avLst/>
            </a:prstGeom>
            <a:solidFill>
              <a:srgbClr val="FF99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4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617" name="Obdélník 616"/>
            <p:cNvSpPr/>
            <p:nvPr/>
          </p:nvSpPr>
          <p:spPr>
            <a:xfrm>
              <a:off x="3581400" y="5181600"/>
              <a:ext cx="152400" cy="381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618" name="Pravoúhlý trojúhelník 617"/>
            <p:cNvSpPr/>
            <p:nvPr/>
          </p:nvSpPr>
          <p:spPr>
            <a:xfrm flipH="1">
              <a:off x="3581400" y="5791200"/>
              <a:ext cx="152400" cy="152400"/>
            </a:xfrm>
            <a:prstGeom prst="rtTriangle">
              <a:avLst/>
            </a:prstGeom>
            <a:solidFill>
              <a:srgbClr val="CC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9" name="TextovéPole 618"/>
            <p:cNvSpPr txBox="1"/>
            <p:nvPr/>
          </p:nvSpPr>
          <p:spPr>
            <a:xfrm>
              <a:off x="3810000" y="4800600"/>
              <a:ext cx="1219200" cy="156966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Hraju-li  za sebou tóny 4,5,6 dodržuju prstoklad od ukazováčku a pro 6-ku se natáhnu malíčkem.</a:t>
              </a:r>
            </a:p>
            <a:p>
              <a:endParaRPr lang="cs-CZ" sz="800" dirty="0"/>
            </a:p>
            <a:p>
              <a:r>
                <a:rPr lang="cs-CZ" sz="800" dirty="0" smtClean="0"/>
                <a:t>Hraju-li  za sebou tóny 6,5,4 dodržuju prstoklad od malíčku </a:t>
              </a:r>
              <a:r>
                <a:rPr lang="cs-CZ" sz="800" i="1" dirty="0" smtClean="0"/>
                <a:t>(nyní mi napovídá barva v </a:t>
              </a:r>
              <a:r>
                <a:rPr lang="cs-CZ" sz="800" i="1" dirty="0" err="1" smtClean="0"/>
                <a:t>trojuhelníčku</a:t>
              </a:r>
              <a:r>
                <a:rPr lang="cs-CZ" sz="800" i="1" dirty="0" smtClean="0"/>
                <a:t>) </a:t>
              </a:r>
              <a:r>
                <a:rPr lang="cs-CZ" sz="800" dirty="0" smtClean="0"/>
                <a:t>a nakonec se natáhnu ukazováčkem pro 4-ku</a:t>
              </a:r>
              <a:endParaRPr lang="cs-CZ" sz="800" dirty="0"/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4800600" y="4419600"/>
            <a:ext cx="1676400" cy="2319992"/>
            <a:chOff x="5867400" y="4419600"/>
            <a:chExt cx="1676400" cy="2319992"/>
          </a:xfrm>
        </p:grpSpPr>
        <p:sp>
          <p:nvSpPr>
            <p:cNvPr id="638" name="TextovéPole 637"/>
            <p:cNvSpPr txBox="1"/>
            <p:nvPr/>
          </p:nvSpPr>
          <p:spPr>
            <a:xfrm>
              <a:off x="6477000" y="4800600"/>
              <a:ext cx="1066800" cy="193899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Hrajete-li tóny 6,7,1 a dál </a:t>
              </a:r>
              <a:r>
                <a:rPr lang="cs-CZ" sz="800" dirty="0" err="1" smtClean="0"/>
                <a:t>né</a:t>
              </a:r>
              <a:r>
                <a:rPr lang="cs-CZ" sz="800" dirty="0" smtClean="0"/>
                <a:t>, pak skončíte na tónu 1 malíčkem podle malého žlutého obdélníčku v pražci nahoře..</a:t>
              </a:r>
            </a:p>
            <a:p>
              <a:endParaRPr lang="cs-CZ" sz="800" dirty="0"/>
            </a:p>
            <a:p>
              <a:r>
                <a:rPr lang="cs-CZ" sz="800" dirty="0" smtClean="0"/>
                <a:t>Pokud však hrajete tóny 6,7,1,2, pak po </a:t>
              </a:r>
              <a:r>
                <a:rPr lang="cs-CZ" sz="800" dirty="0" err="1" smtClean="0"/>
                <a:t>odehrátí</a:t>
              </a:r>
              <a:r>
                <a:rPr lang="cs-CZ" sz="800" dirty="0" smtClean="0"/>
                <a:t> tónu 7 přesunete ukazováček do jiné polohy   a hrajete dál tón 1 a 2..</a:t>
              </a:r>
              <a:endParaRPr lang="cs-CZ" sz="800" dirty="0"/>
            </a:p>
          </p:txBody>
        </p:sp>
        <p:sp>
          <p:nvSpPr>
            <p:cNvPr id="620" name="Obdélník 619"/>
            <p:cNvSpPr/>
            <p:nvPr/>
          </p:nvSpPr>
          <p:spPr>
            <a:xfrm>
              <a:off x="6096000" y="4800600"/>
              <a:ext cx="152400" cy="381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623" name="Obdélník 622"/>
            <p:cNvSpPr/>
            <p:nvPr/>
          </p:nvSpPr>
          <p:spPr>
            <a:xfrm>
              <a:off x="6096000" y="5181600"/>
              <a:ext cx="152400" cy="381000"/>
            </a:xfrm>
            <a:prstGeom prst="rect">
              <a:avLst/>
            </a:prstGeom>
            <a:solidFill>
              <a:srgbClr val="99C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7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629" name="Obdélník 628"/>
            <p:cNvSpPr/>
            <p:nvPr/>
          </p:nvSpPr>
          <p:spPr>
            <a:xfrm>
              <a:off x="6096000" y="4419600"/>
              <a:ext cx="152400" cy="381000"/>
            </a:xfrm>
            <a:prstGeom prst="rect">
              <a:avLst/>
            </a:prstGeom>
            <a:solidFill>
              <a:srgbClr val="FF99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6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632" name="Obdélník 631"/>
            <p:cNvSpPr/>
            <p:nvPr/>
          </p:nvSpPr>
          <p:spPr>
            <a:xfrm>
              <a:off x="6096000" y="5562600"/>
              <a:ext cx="152400" cy="381000"/>
            </a:xfrm>
            <a:prstGeom prst="rect">
              <a:avLst/>
            </a:prstGeom>
            <a:solidFill>
              <a:srgbClr val="FF99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b="1" dirty="0" smtClean="0">
                  <a:solidFill>
                    <a:schemeClr val="tx1"/>
                  </a:solidFill>
                </a:rPr>
                <a:t>1</a:t>
              </a:r>
              <a:endParaRPr lang="cs-CZ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35" name="Obdélník 634"/>
            <p:cNvSpPr/>
            <p:nvPr/>
          </p:nvSpPr>
          <p:spPr>
            <a:xfrm>
              <a:off x="6096000" y="5562600"/>
              <a:ext cx="152400" cy="76200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636" name="Pravoúhlý trojúhelník 635"/>
            <p:cNvSpPr/>
            <p:nvPr/>
          </p:nvSpPr>
          <p:spPr>
            <a:xfrm flipH="1">
              <a:off x="6096000" y="5410200"/>
              <a:ext cx="152400" cy="152400"/>
            </a:xfrm>
            <a:prstGeom prst="rtTriangle">
              <a:avLst/>
            </a:prstGeom>
            <a:solidFill>
              <a:srgbClr val="FF99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7" name="Oblouk 636"/>
            <p:cNvSpPr/>
            <p:nvPr/>
          </p:nvSpPr>
          <p:spPr>
            <a:xfrm>
              <a:off x="5867400" y="4572000"/>
              <a:ext cx="571500" cy="1219200"/>
            </a:xfrm>
            <a:prstGeom prst="arc">
              <a:avLst>
                <a:gd name="adj1" fmla="val 16983513"/>
                <a:gd name="adj2" fmla="val 4772930"/>
              </a:avLst>
            </a:prstGeom>
            <a:ln w="41275" cmpd="sng">
              <a:solidFill>
                <a:schemeClr val="tx1">
                  <a:alpha val="37000"/>
                </a:schemeClr>
              </a:solidFill>
              <a:headEnd type="stealth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5" name="Obdélník 644"/>
            <p:cNvSpPr/>
            <p:nvPr/>
          </p:nvSpPr>
          <p:spPr>
            <a:xfrm>
              <a:off x="6096000" y="5943600"/>
              <a:ext cx="152400" cy="381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646" name="Obdélník 645"/>
            <p:cNvSpPr/>
            <p:nvPr/>
          </p:nvSpPr>
          <p:spPr>
            <a:xfrm>
              <a:off x="6096000" y="6324600"/>
              <a:ext cx="152400" cy="381000"/>
            </a:xfrm>
            <a:prstGeom prst="rect">
              <a:avLst/>
            </a:prstGeom>
            <a:solidFill>
              <a:srgbClr val="99C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2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682" name="TextovéPole 681"/>
          <p:cNvSpPr txBox="1"/>
          <p:nvPr/>
        </p:nvSpPr>
        <p:spPr>
          <a:xfrm>
            <a:off x="3352800" y="76200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C dur</a:t>
            </a:r>
            <a:endParaRPr lang="cs-CZ" sz="1400" dirty="0"/>
          </a:p>
        </p:txBody>
      </p:sp>
      <p:sp>
        <p:nvSpPr>
          <p:cNvPr id="683" name="TextovéPole 682"/>
          <p:cNvSpPr txBox="1"/>
          <p:nvPr/>
        </p:nvSpPr>
        <p:spPr>
          <a:xfrm>
            <a:off x="1981200" y="76200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C dur</a:t>
            </a:r>
            <a:endParaRPr lang="cs-CZ" sz="1400" dirty="0"/>
          </a:p>
        </p:txBody>
      </p:sp>
      <p:grpSp>
        <p:nvGrpSpPr>
          <p:cNvPr id="29" name="Skupina 28"/>
          <p:cNvGrpSpPr/>
          <p:nvPr/>
        </p:nvGrpSpPr>
        <p:grpSpPr>
          <a:xfrm>
            <a:off x="6781800" y="4419600"/>
            <a:ext cx="2971800" cy="2286000"/>
            <a:chOff x="6781800" y="4419600"/>
            <a:chExt cx="2971800" cy="2286000"/>
          </a:xfrm>
        </p:grpSpPr>
        <p:sp>
          <p:nvSpPr>
            <p:cNvPr id="681" name="TextovéPole 680"/>
            <p:cNvSpPr txBox="1"/>
            <p:nvPr/>
          </p:nvSpPr>
          <p:spPr>
            <a:xfrm>
              <a:off x="7543800" y="4419600"/>
              <a:ext cx="2209800" cy="21852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Šipky vám v prstokladech napovídají  posuny v polohách.</a:t>
              </a:r>
            </a:p>
            <a:p>
              <a:endParaRPr lang="cs-CZ" sz="800" dirty="0"/>
            </a:p>
            <a:p>
              <a:r>
                <a:rPr lang="cs-CZ" sz="800" dirty="0" smtClean="0"/>
                <a:t>Třeba hraju-li tóny 5,6,7 </a:t>
              </a:r>
            </a:p>
            <a:p>
              <a:r>
                <a:rPr lang="cs-CZ" sz="800" dirty="0" smtClean="0"/>
                <a:t>vidíte, že se malíček posunul o dva pražce a tím ukazováček krásně skočil do následujícího tónu 7</a:t>
              </a:r>
            </a:p>
            <a:p>
              <a:endParaRPr lang="cs-CZ" sz="800" dirty="0" smtClean="0"/>
            </a:p>
            <a:p>
              <a:r>
                <a:rPr lang="cs-CZ" sz="800" dirty="0" smtClean="0"/>
                <a:t>Pokračujete-li tóny 7,1,2,3.. </a:t>
              </a:r>
            </a:p>
            <a:p>
              <a:r>
                <a:rPr lang="cs-CZ" sz="800" dirty="0" smtClean="0"/>
                <a:t>Pak vidíte po </a:t>
              </a:r>
              <a:r>
                <a:rPr lang="cs-CZ" sz="800" dirty="0" err="1" smtClean="0"/>
                <a:t>odehrátí</a:t>
              </a:r>
              <a:r>
                <a:rPr lang="cs-CZ" sz="800" dirty="0" smtClean="0"/>
                <a:t> tónů 7,1,2 posun ukazováčku z tónu 7 na tón 3, tedy posun do jiné polohy..</a:t>
              </a:r>
            </a:p>
            <a:p>
              <a:endParaRPr lang="cs-CZ" sz="800" dirty="0"/>
            </a:p>
            <a:p>
              <a:r>
                <a:rPr lang="cs-CZ" sz="800" dirty="0" smtClean="0"/>
                <a:t>Při hraní tónů 3,2,1,7  se hrají  tóny 3,2,1 tak, jako by se hrálo s ukazováčkem podle tónu 3, </a:t>
              </a:r>
            </a:p>
            <a:p>
              <a:r>
                <a:rPr lang="cs-CZ" sz="800" dirty="0" smtClean="0"/>
                <a:t>(a dál nápověda trojúhelníčky) </a:t>
              </a:r>
            </a:p>
            <a:p>
              <a:r>
                <a:rPr lang="cs-CZ" sz="800" dirty="0" smtClean="0"/>
                <a:t>Mezi tóny 1 a 7 ukazováček posunete do polohy podle tónu 7.. </a:t>
              </a:r>
            </a:p>
          </p:txBody>
        </p:sp>
        <p:grpSp>
          <p:nvGrpSpPr>
            <p:cNvPr id="28" name="Skupina 27"/>
            <p:cNvGrpSpPr/>
            <p:nvPr/>
          </p:nvGrpSpPr>
          <p:grpSpPr>
            <a:xfrm>
              <a:off x="6934200" y="4419600"/>
              <a:ext cx="457200" cy="2286000"/>
              <a:chOff x="6934200" y="4419600"/>
              <a:chExt cx="457200" cy="2286000"/>
            </a:xfrm>
          </p:grpSpPr>
          <p:sp>
            <p:nvSpPr>
              <p:cNvPr id="648" name="Obdélník 647"/>
              <p:cNvSpPr/>
              <p:nvPr/>
            </p:nvSpPr>
            <p:spPr>
              <a:xfrm>
                <a:off x="6934200" y="4800600"/>
                <a:ext cx="152400" cy="381000"/>
              </a:xfrm>
              <a:prstGeom prst="rect">
                <a:avLst/>
              </a:prstGeom>
              <a:solidFill>
                <a:srgbClr val="CCFF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4</a:t>
                </a:r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9" name="Obdélník 648"/>
              <p:cNvSpPr/>
              <p:nvPr/>
            </p:nvSpPr>
            <p:spPr>
              <a:xfrm>
                <a:off x="7086600" y="48006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0" name="Obdélník 649"/>
              <p:cNvSpPr/>
              <p:nvPr/>
            </p:nvSpPr>
            <p:spPr>
              <a:xfrm>
                <a:off x="7239000" y="4800600"/>
                <a:ext cx="152400" cy="381000"/>
              </a:xfrm>
              <a:prstGeom prst="rect">
                <a:avLst/>
              </a:prstGeom>
              <a:solidFill>
                <a:schemeClr val="bg1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3" name="Obdélník 652"/>
              <p:cNvSpPr/>
              <p:nvPr/>
            </p:nvSpPr>
            <p:spPr>
              <a:xfrm>
                <a:off x="6934200" y="51816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4" name="Obdélník 653"/>
              <p:cNvSpPr/>
              <p:nvPr/>
            </p:nvSpPr>
            <p:spPr>
              <a:xfrm>
                <a:off x="7086600" y="5181600"/>
                <a:ext cx="152400" cy="381000"/>
              </a:xfrm>
              <a:prstGeom prst="rect">
                <a:avLst/>
              </a:prstGeom>
              <a:solidFill>
                <a:srgbClr val="FF99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7</a:t>
                </a:r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5" name="Obdélník 654"/>
              <p:cNvSpPr/>
              <p:nvPr/>
            </p:nvSpPr>
            <p:spPr>
              <a:xfrm>
                <a:off x="7239000" y="51816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8" name="Obdélník 657"/>
              <p:cNvSpPr/>
              <p:nvPr/>
            </p:nvSpPr>
            <p:spPr>
              <a:xfrm>
                <a:off x="6934200" y="5562600"/>
                <a:ext cx="152400" cy="381000"/>
              </a:xfrm>
              <a:prstGeom prst="rect">
                <a:avLst/>
              </a:prstGeom>
              <a:solidFill>
                <a:srgbClr val="FFFF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5</a:t>
                </a:r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0" name="Obdélník 659"/>
              <p:cNvSpPr/>
              <p:nvPr/>
            </p:nvSpPr>
            <p:spPr>
              <a:xfrm>
                <a:off x="6934200" y="59436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2" name="Obdélník 661"/>
              <p:cNvSpPr/>
              <p:nvPr/>
            </p:nvSpPr>
            <p:spPr>
              <a:xfrm>
                <a:off x="6934200" y="6324600"/>
                <a:ext cx="152400" cy="381000"/>
              </a:xfrm>
              <a:prstGeom prst="rect">
                <a:avLst/>
              </a:prstGeom>
              <a:solidFill>
                <a:srgbClr val="FFFF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6</a:t>
                </a:r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3" name="Obdélník 662"/>
              <p:cNvSpPr/>
              <p:nvPr/>
            </p:nvSpPr>
            <p:spPr>
              <a:xfrm>
                <a:off x="7086600" y="5562600"/>
                <a:ext cx="152400" cy="381000"/>
              </a:xfrm>
              <a:prstGeom prst="rect">
                <a:avLst/>
              </a:prstGeom>
              <a:solidFill>
                <a:srgbClr val="CCFF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b="1" dirty="0" smtClean="0">
                    <a:solidFill>
                      <a:schemeClr val="tx1"/>
                    </a:solidFill>
                  </a:rPr>
                  <a:t>1</a:t>
                </a:r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4" name="Obdélník 663"/>
              <p:cNvSpPr/>
              <p:nvPr/>
            </p:nvSpPr>
            <p:spPr>
              <a:xfrm>
                <a:off x="7239000" y="5562600"/>
                <a:ext cx="152400" cy="381000"/>
              </a:xfrm>
              <a:prstGeom prst="rect">
                <a:avLst/>
              </a:prstGeom>
              <a:solidFill>
                <a:srgbClr val="FF99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3</a:t>
                </a:r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6" name="Obdélník 665"/>
              <p:cNvSpPr/>
              <p:nvPr/>
            </p:nvSpPr>
            <p:spPr>
              <a:xfrm>
                <a:off x="7086600" y="59436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7" name="Obdélník 666"/>
              <p:cNvSpPr/>
              <p:nvPr/>
            </p:nvSpPr>
            <p:spPr>
              <a:xfrm>
                <a:off x="7239000" y="5943600"/>
                <a:ext cx="152400" cy="381000"/>
              </a:xfrm>
              <a:prstGeom prst="rect">
                <a:avLst/>
              </a:prstGeom>
              <a:solidFill>
                <a:srgbClr val="CCFF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4</a:t>
                </a:r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9" name="Obdélník 668"/>
              <p:cNvSpPr/>
              <p:nvPr/>
            </p:nvSpPr>
            <p:spPr>
              <a:xfrm>
                <a:off x="7086600" y="6324600"/>
                <a:ext cx="152400" cy="381000"/>
              </a:xfrm>
              <a:prstGeom prst="rect">
                <a:avLst/>
              </a:prstGeom>
              <a:solidFill>
                <a:srgbClr val="FFFF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2</a:t>
                </a:r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0" name="Obdélník 669"/>
              <p:cNvSpPr/>
              <p:nvPr/>
            </p:nvSpPr>
            <p:spPr>
              <a:xfrm>
                <a:off x="7239000" y="63246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2" name="Pravoúhlý trojúhelník 671"/>
              <p:cNvSpPr/>
              <p:nvPr/>
            </p:nvSpPr>
            <p:spPr>
              <a:xfrm flipH="1">
                <a:off x="7086600" y="5791200"/>
                <a:ext cx="152400" cy="152400"/>
              </a:xfrm>
              <a:prstGeom prst="rtTriangle">
                <a:avLst/>
              </a:prstGeom>
              <a:solidFill>
                <a:srgbClr val="FF99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73" name="Pravoúhlý trojúhelník 672"/>
              <p:cNvSpPr/>
              <p:nvPr/>
            </p:nvSpPr>
            <p:spPr>
              <a:xfrm flipH="1">
                <a:off x="7086600" y="6553200"/>
                <a:ext cx="152400" cy="152400"/>
              </a:xfrm>
              <a:prstGeom prst="rtTriangle">
                <a:avLst/>
              </a:prstGeom>
              <a:solidFill>
                <a:srgbClr val="99CCFF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74" name="Pravoúhlý trojúhelník 673"/>
              <p:cNvSpPr/>
              <p:nvPr/>
            </p:nvSpPr>
            <p:spPr>
              <a:xfrm flipH="1">
                <a:off x="6934200" y="5791200"/>
                <a:ext cx="152400" cy="152400"/>
              </a:xfrm>
              <a:prstGeom prst="rtTriangle">
                <a:avLst/>
              </a:prstGeom>
              <a:solidFill>
                <a:srgbClr val="CCFF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75" name="Pravoúhlý trojúhelník 674"/>
              <p:cNvSpPr/>
              <p:nvPr/>
            </p:nvSpPr>
            <p:spPr>
              <a:xfrm flipH="1">
                <a:off x="6934200" y="5029200"/>
                <a:ext cx="152400" cy="152400"/>
              </a:xfrm>
              <a:prstGeom prst="rtTriangle">
                <a:avLst/>
              </a:prstGeom>
              <a:solidFill>
                <a:srgbClr val="FF99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77" name="Oblouk 676"/>
              <p:cNvSpPr/>
              <p:nvPr/>
            </p:nvSpPr>
            <p:spPr>
              <a:xfrm>
                <a:off x="7086600" y="5257800"/>
                <a:ext cx="228600" cy="457200"/>
              </a:xfrm>
              <a:prstGeom prst="arc">
                <a:avLst>
                  <a:gd name="adj1" fmla="val 16039140"/>
                  <a:gd name="adj2" fmla="val 3151098"/>
                </a:avLst>
              </a:prstGeom>
              <a:ln w="41275" cmpd="sng">
                <a:solidFill>
                  <a:schemeClr val="tx1">
                    <a:alpha val="37000"/>
                  </a:schemeClr>
                </a:solidFill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78" name="Oblouk 677"/>
              <p:cNvSpPr/>
              <p:nvPr/>
            </p:nvSpPr>
            <p:spPr>
              <a:xfrm>
                <a:off x="7010400" y="5410200"/>
                <a:ext cx="228600" cy="533400"/>
              </a:xfrm>
              <a:prstGeom prst="arc">
                <a:avLst>
                  <a:gd name="adj1" fmla="val 16983513"/>
                  <a:gd name="adj2" fmla="val 3895453"/>
                </a:avLst>
              </a:prstGeom>
              <a:ln w="41275" cmpd="sng">
                <a:solidFill>
                  <a:schemeClr val="tx1">
                    <a:alpha val="37000"/>
                  </a:schemeClr>
                </a:solidFill>
                <a:headEnd type="stealth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84" name="Obdélník 683"/>
              <p:cNvSpPr/>
              <p:nvPr/>
            </p:nvSpPr>
            <p:spPr>
              <a:xfrm>
                <a:off x="6934200" y="4419600"/>
                <a:ext cx="152400" cy="381000"/>
              </a:xfrm>
              <a:prstGeom prst="rect">
                <a:avLst/>
              </a:prstGeom>
              <a:solidFill>
                <a:srgbClr val="FF99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5" name="Obdélník 684"/>
              <p:cNvSpPr/>
              <p:nvPr/>
            </p:nvSpPr>
            <p:spPr>
              <a:xfrm>
                <a:off x="7086600" y="44196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6" name="Obdélník 685"/>
              <p:cNvSpPr/>
              <p:nvPr/>
            </p:nvSpPr>
            <p:spPr>
              <a:xfrm>
                <a:off x="7239000" y="4419600"/>
                <a:ext cx="152400" cy="381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76" name="Oblouk 675"/>
            <p:cNvSpPr/>
            <p:nvPr/>
          </p:nvSpPr>
          <p:spPr>
            <a:xfrm>
              <a:off x="6781800" y="5791200"/>
              <a:ext cx="266700" cy="685800"/>
            </a:xfrm>
            <a:prstGeom prst="arc">
              <a:avLst>
                <a:gd name="adj1" fmla="val 16983513"/>
                <a:gd name="adj2" fmla="val 4772930"/>
              </a:avLst>
            </a:prstGeom>
            <a:ln w="41275" cmpd="sng">
              <a:solidFill>
                <a:schemeClr val="tx1">
                  <a:alpha val="37000"/>
                </a:schemeClr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87" name="TextovéPole 686"/>
          <p:cNvSpPr txBox="1"/>
          <p:nvPr/>
        </p:nvSpPr>
        <p:spPr>
          <a:xfrm>
            <a:off x="76200" y="381000"/>
            <a:ext cx="152400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Čísla v prstokladech tentokrát znamenají tóny stupnice.</a:t>
            </a:r>
          </a:p>
          <a:p>
            <a:endParaRPr lang="cs-CZ" sz="800" dirty="0" smtClean="0"/>
          </a:p>
          <a:p>
            <a:endParaRPr lang="cs-CZ" sz="800" dirty="0"/>
          </a:p>
          <a:p>
            <a:r>
              <a:rPr lang="cs-CZ" sz="800" dirty="0" smtClean="0"/>
              <a:t>Pro stupnici  C dur pak jsou její tóny </a:t>
            </a:r>
            <a:r>
              <a:rPr lang="cs-CZ" sz="800" b="1" dirty="0" smtClean="0"/>
              <a:t>C D E F G A H C  </a:t>
            </a:r>
            <a:r>
              <a:rPr lang="cs-CZ" sz="800" dirty="0" smtClean="0"/>
              <a:t>očíslovány jako </a:t>
            </a:r>
            <a:r>
              <a:rPr lang="cs-CZ" sz="800" b="1" dirty="0" smtClean="0"/>
              <a:t>1 2 3 4 5  6 7  1..</a:t>
            </a:r>
          </a:p>
          <a:p>
            <a:endParaRPr lang="cs-CZ" sz="800" dirty="0"/>
          </a:p>
          <a:p>
            <a:r>
              <a:rPr lang="cs-CZ" sz="800" dirty="0" smtClean="0"/>
              <a:t>Má to své výhody při posunech prstokladů do jiných poloh vás nematou jména tónů, a přesto vám čísla napovídají, kde jsou které tóny..</a:t>
            </a:r>
          </a:p>
          <a:p>
            <a:endParaRPr lang="cs-CZ" sz="800" dirty="0"/>
          </a:p>
          <a:p>
            <a:endParaRPr lang="cs-CZ" sz="8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828800" y="3733800"/>
            <a:ext cx="37382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Popis značení v prstokladech stupnic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4340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Obdélník 274"/>
          <p:cNvSpPr/>
          <p:nvPr/>
        </p:nvSpPr>
        <p:spPr>
          <a:xfrm>
            <a:off x="7696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762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42672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4724400" y="2819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42672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42672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47244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42672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47244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42672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4724400" y="4724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42672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47244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42672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4724400" y="548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42672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47244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42672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4724400" y="167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42672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47244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42672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47244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42672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4724400" y="3200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47244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183" name="Skupina 182"/>
          <p:cNvGrpSpPr/>
          <p:nvPr/>
        </p:nvGrpSpPr>
        <p:grpSpPr>
          <a:xfrm>
            <a:off x="1143000" y="4572000"/>
            <a:ext cx="1851949" cy="1664562"/>
            <a:chOff x="205451" y="4724400"/>
            <a:chExt cx="1851949" cy="1664562"/>
          </a:xfrm>
        </p:grpSpPr>
        <p:sp>
          <p:nvSpPr>
            <p:cNvPr id="184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5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Volný tvar 187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23" name="Obdélník 122"/>
          <p:cNvSpPr/>
          <p:nvPr/>
        </p:nvSpPr>
        <p:spPr>
          <a:xfrm>
            <a:off x="381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4" name="Obdélník 123"/>
          <p:cNvSpPr/>
          <p:nvPr/>
        </p:nvSpPr>
        <p:spPr>
          <a:xfrm>
            <a:off x="5334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25" name="Obdélník 124"/>
          <p:cNvSpPr/>
          <p:nvPr/>
        </p:nvSpPr>
        <p:spPr>
          <a:xfrm>
            <a:off x="685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6" name="Obdélník 125"/>
          <p:cNvSpPr/>
          <p:nvPr/>
        </p:nvSpPr>
        <p:spPr>
          <a:xfrm>
            <a:off x="838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7" name="Obdélník 126"/>
          <p:cNvSpPr/>
          <p:nvPr/>
        </p:nvSpPr>
        <p:spPr>
          <a:xfrm>
            <a:off x="990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8" name="Obdélník 127"/>
          <p:cNvSpPr/>
          <p:nvPr/>
        </p:nvSpPr>
        <p:spPr>
          <a:xfrm>
            <a:off x="1143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9" name="Obdélník 128"/>
          <p:cNvSpPr/>
          <p:nvPr/>
        </p:nvSpPr>
        <p:spPr>
          <a:xfrm>
            <a:off x="381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0" name="Obdélník 129"/>
          <p:cNvSpPr/>
          <p:nvPr/>
        </p:nvSpPr>
        <p:spPr>
          <a:xfrm>
            <a:off x="533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1" name="Obdélník 130"/>
          <p:cNvSpPr/>
          <p:nvPr/>
        </p:nvSpPr>
        <p:spPr>
          <a:xfrm>
            <a:off x="685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2" name="Obdélník 131"/>
          <p:cNvSpPr/>
          <p:nvPr/>
        </p:nvSpPr>
        <p:spPr>
          <a:xfrm>
            <a:off x="8382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990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1143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381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533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685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838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990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1143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381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533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685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838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1143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381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533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685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838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990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381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533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685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838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990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1143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381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533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685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838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990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0" name="Obdélník 259"/>
          <p:cNvSpPr/>
          <p:nvPr/>
        </p:nvSpPr>
        <p:spPr>
          <a:xfrm>
            <a:off x="1143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1143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122" name="Skupina 121"/>
          <p:cNvGrpSpPr/>
          <p:nvPr/>
        </p:nvGrpSpPr>
        <p:grpSpPr>
          <a:xfrm>
            <a:off x="6019800" y="4495800"/>
            <a:ext cx="1851949" cy="1664562"/>
            <a:chOff x="205451" y="4724400"/>
            <a:chExt cx="1851949" cy="1664562"/>
          </a:xfrm>
        </p:grpSpPr>
        <p:sp>
          <p:nvSpPr>
            <p:cNvPr id="182" name="Ovál 181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9" name="Ovál 188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0" name="Ovál 189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1" name="Ovál 190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2" name="Volný tvar 191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93" name="Obdélník 192"/>
          <p:cNvSpPr/>
          <p:nvPr/>
        </p:nvSpPr>
        <p:spPr>
          <a:xfrm>
            <a:off x="8839200" y="3200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88392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88392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8839200" y="4343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88392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88392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8839200" y="548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88392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8839200" y="167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88392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88392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88392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83820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83820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83820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8" name="Obdélník 207"/>
          <p:cNvSpPr/>
          <p:nvPr/>
        </p:nvSpPr>
        <p:spPr>
          <a:xfrm>
            <a:off x="83820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83820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83820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83820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83820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83820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83820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83820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83820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6" name="Obdélník 145"/>
          <p:cNvSpPr/>
          <p:nvPr/>
        </p:nvSpPr>
        <p:spPr>
          <a:xfrm>
            <a:off x="5638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7" name="Obdélník 146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9" name="Obdélník 148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0" name="Obdélník 149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2" name="Obdélník 151"/>
          <p:cNvSpPr/>
          <p:nvPr/>
        </p:nvSpPr>
        <p:spPr>
          <a:xfrm>
            <a:off x="6553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3" name="Obdélník 152"/>
          <p:cNvSpPr/>
          <p:nvPr/>
        </p:nvSpPr>
        <p:spPr>
          <a:xfrm>
            <a:off x="6705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4" name="Obdélník 153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5" name="Obdélník 154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6" name="Obdélník 155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7" name="Obdélník 156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8" name="Obdélník 157"/>
          <p:cNvSpPr/>
          <p:nvPr/>
        </p:nvSpPr>
        <p:spPr>
          <a:xfrm>
            <a:off x="6553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9" name="Obdélník 158"/>
          <p:cNvSpPr/>
          <p:nvPr/>
        </p:nvSpPr>
        <p:spPr>
          <a:xfrm>
            <a:off x="6705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0" name="Obdélník 159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1" name="Obdélník 160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2" name="Obdélník 161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3" name="Obdélník 162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4" name="Obdélník 163"/>
          <p:cNvSpPr/>
          <p:nvPr/>
        </p:nvSpPr>
        <p:spPr>
          <a:xfrm>
            <a:off x="6553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5" name="Obdélník 164"/>
          <p:cNvSpPr/>
          <p:nvPr/>
        </p:nvSpPr>
        <p:spPr>
          <a:xfrm>
            <a:off x="6705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6" name="Obdélník 165"/>
          <p:cNvSpPr/>
          <p:nvPr/>
        </p:nvSpPr>
        <p:spPr>
          <a:xfrm>
            <a:off x="5943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7" name="Obdélník 166"/>
          <p:cNvSpPr/>
          <p:nvPr/>
        </p:nvSpPr>
        <p:spPr>
          <a:xfrm>
            <a:off x="6096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8" name="Obdélník 167"/>
          <p:cNvSpPr/>
          <p:nvPr/>
        </p:nvSpPr>
        <p:spPr>
          <a:xfrm>
            <a:off x="6248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9" name="Obdélník 168"/>
          <p:cNvSpPr/>
          <p:nvPr/>
        </p:nvSpPr>
        <p:spPr>
          <a:xfrm>
            <a:off x="6400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0" name="Obdélník 169"/>
          <p:cNvSpPr/>
          <p:nvPr/>
        </p:nvSpPr>
        <p:spPr>
          <a:xfrm>
            <a:off x="6705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1" name="Obdélník 170"/>
          <p:cNvSpPr/>
          <p:nvPr/>
        </p:nvSpPr>
        <p:spPr>
          <a:xfrm>
            <a:off x="5943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2" name="Obdélník 171"/>
          <p:cNvSpPr/>
          <p:nvPr/>
        </p:nvSpPr>
        <p:spPr>
          <a:xfrm>
            <a:off x="6096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3" name="Obdélník 172"/>
          <p:cNvSpPr/>
          <p:nvPr/>
        </p:nvSpPr>
        <p:spPr>
          <a:xfrm>
            <a:off x="6248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4" name="Obdélník 173"/>
          <p:cNvSpPr/>
          <p:nvPr/>
        </p:nvSpPr>
        <p:spPr>
          <a:xfrm>
            <a:off x="6400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5" name="Obdélník 174"/>
          <p:cNvSpPr/>
          <p:nvPr/>
        </p:nvSpPr>
        <p:spPr>
          <a:xfrm>
            <a:off x="6553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6" name="Obdélník 175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7" name="Obdélník 176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8" name="Obdélník 177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9" name="Obdélník 178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0" name="Obdélník 179"/>
          <p:cNvSpPr/>
          <p:nvPr/>
        </p:nvSpPr>
        <p:spPr>
          <a:xfrm>
            <a:off x="6553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1" name="Obdélník 180"/>
          <p:cNvSpPr/>
          <p:nvPr/>
        </p:nvSpPr>
        <p:spPr>
          <a:xfrm>
            <a:off x="6705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1" name="Obdélník 290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6553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6705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6705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8" name="Pravoúhlý trojúhelník 217"/>
          <p:cNvSpPr/>
          <p:nvPr/>
        </p:nvSpPr>
        <p:spPr>
          <a:xfrm flipH="1">
            <a:off x="3810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9" name="Pravoúhlý trojúhelník 218"/>
          <p:cNvSpPr/>
          <p:nvPr/>
        </p:nvSpPr>
        <p:spPr>
          <a:xfrm flipH="1">
            <a:off x="11430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0" name="Pravoúhlý trojúhelník 219"/>
          <p:cNvSpPr/>
          <p:nvPr/>
        </p:nvSpPr>
        <p:spPr>
          <a:xfrm flipH="1">
            <a:off x="990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1" name="Pravoúhlý trojúhelník 220"/>
          <p:cNvSpPr/>
          <p:nvPr/>
        </p:nvSpPr>
        <p:spPr>
          <a:xfrm flipH="1">
            <a:off x="5943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Pravoúhlý trojúhelník 221"/>
          <p:cNvSpPr/>
          <p:nvPr/>
        </p:nvSpPr>
        <p:spPr>
          <a:xfrm flipH="1">
            <a:off x="65532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3" name="Pravoúhlý trojúhelník 222"/>
          <p:cNvSpPr/>
          <p:nvPr/>
        </p:nvSpPr>
        <p:spPr>
          <a:xfrm flipH="1">
            <a:off x="6705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7" name="Obdélník 216"/>
          <p:cNvSpPr/>
          <p:nvPr/>
        </p:nvSpPr>
        <p:spPr>
          <a:xfrm>
            <a:off x="69342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80010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8001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80010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7239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7391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7543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8001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7239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7391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7543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7696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7848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8001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8001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8001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3" name="Pravoúhlý trojúhelník 302"/>
          <p:cNvSpPr/>
          <p:nvPr/>
        </p:nvSpPr>
        <p:spPr>
          <a:xfrm flipH="1">
            <a:off x="72390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6" name="Obdélník 305"/>
          <p:cNvSpPr/>
          <p:nvPr/>
        </p:nvSpPr>
        <p:spPr>
          <a:xfrm>
            <a:off x="78486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1371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1676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1828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19812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2133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2286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2438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1676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1828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1981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21336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286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2438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1676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1828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1981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1676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1828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1981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1676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1828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1981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1676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1828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1981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2133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286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2438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1676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1828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1981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2133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2286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2438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3" name="Pravoúhlý trojúhelník 372"/>
          <p:cNvSpPr/>
          <p:nvPr/>
        </p:nvSpPr>
        <p:spPr>
          <a:xfrm flipH="1">
            <a:off x="16764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7" name="Obdélník 376"/>
          <p:cNvSpPr/>
          <p:nvPr/>
        </p:nvSpPr>
        <p:spPr>
          <a:xfrm>
            <a:off x="1676400" y="3962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1828800" y="3962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1981200" y="3962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2133600" y="2819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2286000" y="2819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2438400" y="2819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2133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2286000" y="3200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438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133600" y="3581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286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2438400" y="3581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133600" y="3962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2286000" y="3962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2438400" y="3962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2133600" y="2819400"/>
            <a:ext cx="152400" cy="762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6" name="Oblouk 395"/>
          <p:cNvSpPr/>
          <p:nvPr/>
        </p:nvSpPr>
        <p:spPr>
          <a:xfrm>
            <a:off x="1828800" y="1905000"/>
            <a:ext cx="571500" cy="1066800"/>
          </a:xfrm>
          <a:prstGeom prst="arc">
            <a:avLst>
              <a:gd name="adj1" fmla="val 16983513"/>
              <a:gd name="adj2" fmla="val 4772930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7" name="Pravoúhlý trojúhelník 396"/>
          <p:cNvSpPr/>
          <p:nvPr/>
        </p:nvSpPr>
        <p:spPr>
          <a:xfrm flipH="1">
            <a:off x="7696200" y="3048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8" name="Pravoúhlý trojúhelník 397"/>
          <p:cNvSpPr/>
          <p:nvPr/>
        </p:nvSpPr>
        <p:spPr>
          <a:xfrm flipH="1">
            <a:off x="7696200" y="2667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0" name="Pravoúhlý trojúhelník 399"/>
          <p:cNvSpPr/>
          <p:nvPr/>
        </p:nvSpPr>
        <p:spPr>
          <a:xfrm flipH="1">
            <a:off x="2133600" y="2667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4" name="Rovnoramenný trojúhelník 303"/>
          <p:cNvSpPr/>
          <p:nvPr/>
        </p:nvSpPr>
        <p:spPr>
          <a:xfrm>
            <a:off x="533400" y="3962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5" name="Rovnoramenný trojúhelník 304"/>
          <p:cNvSpPr/>
          <p:nvPr/>
        </p:nvSpPr>
        <p:spPr>
          <a:xfrm rot="5400000">
            <a:off x="38100" y="2171700"/>
            <a:ext cx="3810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3" name="TextovéPole 322"/>
          <p:cNvSpPr txBox="1"/>
          <p:nvPr/>
        </p:nvSpPr>
        <p:spPr>
          <a:xfrm>
            <a:off x="457200" y="762000"/>
            <a:ext cx="762000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2. struně</a:t>
            </a:r>
          </a:p>
          <a:p>
            <a:pPr algn="ctr"/>
            <a:r>
              <a:rPr lang="cs-CZ" sz="800" dirty="0" smtClean="0"/>
              <a:t>na 3. pražci</a:t>
            </a:r>
          </a:p>
          <a:p>
            <a:pPr algn="ctr"/>
            <a:r>
              <a:rPr lang="cs-CZ" sz="800" dirty="0" smtClean="0"/>
              <a:t>přes 5 pražců</a:t>
            </a:r>
            <a:endParaRPr lang="cs-CZ" sz="800" dirty="0"/>
          </a:p>
        </p:txBody>
      </p:sp>
      <p:sp>
        <p:nvSpPr>
          <p:cNvPr id="324" name="Obdélník 323"/>
          <p:cNvSpPr/>
          <p:nvPr/>
        </p:nvSpPr>
        <p:spPr>
          <a:xfrm>
            <a:off x="2667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2971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31242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32766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3429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3581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3733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2971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3124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3276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34290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3581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3733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2971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3124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3276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3" name="Obdélník 402"/>
          <p:cNvSpPr/>
          <p:nvPr/>
        </p:nvSpPr>
        <p:spPr>
          <a:xfrm>
            <a:off x="2971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4" name="Obdélník 403"/>
          <p:cNvSpPr/>
          <p:nvPr/>
        </p:nvSpPr>
        <p:spPr>
          <a:xfrm>
            <a:off x="3124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3276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2971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3124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32766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9" name="Obdélník 408"/>
          <p:cNvSpPr/>
          <p:nvPr/>
        </p:nvSpPr>
        <p:spPr>
          <a:xfrm>
            <a:off x="2971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0" name="Obdélník 409"/>
          <p:cNvSpPr/>
          <p:nvPr/>
        </p:nvSpPr>
        <p:spPr>
          <a:xfrm>
            <a:off x="3124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3276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3429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3581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3733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5" name="Obdélník 414"/>
          <p:cNvSpPr/>
          <p:nvPr/>
        </p:nvSpPr>
        <p:spPr>
          <a:xfrm>
            <a:off x="2971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6" name="Obdélník 415"/>
          <p:cNvSpPr/>
          <p:nvPr/>
        </p:nvSpPr>
        <p:spPr>
          <a:xfrm>
            <a:off x="3124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3276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3429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3581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3733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1" name="Pravoúhlý trojúhelník 420"/>
          <p:cNvSpPr/>
          <p:nvPr/>
        </p:nvSpPr>
        <p:spPr>
          <a:xfrm flipH="1">
            <a:off x="29718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2" name="Obdélník 421"/>
          <p:cNvSpPr/>
          <p:nvPr/>
        </p:nvSpPr>
        <p:spPr>
          <a:xfrm>
            <a:off x="2971800" y="3962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3124200" y="3962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4" name="Obdélník 423"/>
          <p:cNvSpPr/>
          <p:nvPr/>
        </p:nvSpPr>
        <p:spPr>
          <a:xfrm>
            <a:off x="3276600" y="3962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3429000" y="2819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3581400" y="2819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3733800" y="2819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8" name="Obdélník 427"/>
          <p:cNvSpPr/>
          <p:nvPr/>
        </p:nvSpPr>
        <p:spPr>
          <a:xfrm>
            <a:off x="3429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9" name="Obdélník 428"/>
          <p:cNvSpPr/>
          <p:nvPr/>
        </p:nvSpPr>
        <p:spPr>
          <a:xfrm>
            <a:off x="3581400" y="3200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3733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34290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3581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3733800" y="3581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4" name="Obdélník 433"/>
          <p:cNvSpPr/>
          <p:nvPr/>
        </p:nvSpPr>
        <p:spPr>
          <a:xfrm>
            <a:off x="3429000" y="3962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5" name="Obdélník 434"/>
          <p:cNvSpPr/>
          <p:nvPr/>
        </p:nvSpPr>
        <p:spPr>
          <a:xfrm>
            <a:off x="3581400" y="3962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3733800" y="3962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9" name="Pravoúhlý trojúhelník 438"/>
          <p:cNvSpPr/>
          <p:nvPr/>
        </p:nvSpPr>
        <p:spPr>
          <a:xfrm flipH="1">
            <a:off x="3429000" y="3048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0" name="Pravoúhlý trojúhelník 439"/>
          <p:cNvSpPr/>
          <p:nvPr/>
        </p:nvSpPr>
        <p:spPr>
          <a:xfrm flipH="1">
            <a:off x="3429000" y="3810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1" name="Pravoúhlý trojúhelník 440"/>
          <p:cNvSpPr/>
          <p:nvPr/>
        </p:nvSpPr>
        <p:spPr>
          <a:xfrm flipH="1">
            <a:off x="3276600" y="3048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2" name="Pravoúhlý trojúhelník 441"/>
          <p:cNvSpPr/>
          <p:nvPr/>
        </p:nvSpPr>
        <p:spPr>
          <a:xfrm flipH="1">
            <a:off x="3276600" y="2286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4" name="Oblouk 443"/>
          <p:cNvSpPr/>
          <p:nvPr/>
        </p:nvSpPr>
        <p:spPr>
          <a:xfrm>
            <a:off x="3124200" y="3048000"/>
            <a:ext cx="266700" cy="685800"/>
          </a:xfrm>
          <a:prstGeom prst="arc">
            <a:avLst>
              <a:gd name="adj1" fmla="val 16983513"/>
              <a:gd name="adj2" fmla="val 4772930"/>
            </a:avLst>
          </a:prstGeom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5" name="Oblouk 444"/>
          <p:cNvSpPr/>
          <p:nvPr/>
        </p:nvSpPr>
        <p:spPr>
          <a:xfrm>
            <a:off x="3429000" y="2514600"/>
            <a:ext cx="228600" cy="457200"/>
          </a:xfrm>
          <a:prstGeom prst="arc">
            <a:avLst>
              <a:gd name="adj1" fmla="val 16039140"/>
              <a:gd name="adj2" fmla="val 3151098"/>
            </a:avLst>
          </a:prstGeom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6" name="Oblouk 445"/>
          <p:cNvSpPr/>
          <p:nvPr/>
        </p:nvSpPr>
        <p:spPr>
          <a:xfrm>
            <a:off x="3352800" y="2667000"/>
            <a:ext cx="228600" cy="533400"/>
          </a:xfrm>
          <a:prstGeom prst="arc">
            <a:avLst>
              <a:gd name="adj1" fmla="val 16983513"/>
              <a:gd name="adj2" fmla="val 3895453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7" name="Oblouk 446"/>
          <p:cNvSpPr/>
          <p:nvPr/>
        </p:nvSpPr>
        <p:spPr>
          <a:xfrm>
            <a:off x="3200400" y="1905000"/>
            <a:ext cx="228600" cy="533400"/>
          </a:xfrm>
          <a:prstGeom prst="arc">
            <a:avLst>
              <a:gd name="adj1" fmla="val 16983513"/>
              <a:gd name="adj2" fmla="val 3895453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7" name="Obdélník 436"/>
          <p:cNvSpPr/>
          <p:nvPr/>
        </p:nvSpPr>
        <p:spPr>
          <a:xfrm>
            <a:off x="533400" y="0"/>
            <a:ext cx="6096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23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38" name="TextovéPole 437"/>
          <p:cNvSpPr txBox="1"/>
          <p:nvPr/>
        </p:nvSpPr>
        <p:spPr>
          <a:xfrm>
            <a:off x="1752600" y="685800"/>
            <a:ext cx="762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2. struně</a:t>
            </a:r>
          </a:p>
          <a:p>
            <a:pPr algn="ctr"/>
            <a:r>
              <a:rPr lang="cs-CZ" sz="800" dirty="0" smtClean="0"/>
              <a:t>na 2. pražci</a:t>
            </a:r>
          </a:p>
          <a:p>
            <a:pPr algn="ctr"/>
            <a:r>
              <a:rPr lang="cs-CZ" sz="800" dirty="0" smtClean="0"/>
              <a:t>přes 5 pražců</a:t>
            </a:r>
          </a:p>
          <a:p>
            <a:pPr algn="ctr"/>
            <a:r>
              <a:rPr lang="cs-CZ" sz="800" dirty="0" smtClean="0"/>
              <a:t>s posunem</a:t>
            </a:r>
            <a:endParaRPr lang="cs-CZ" sz="800" dirty="0"/>
          </a:p>
        </p:txBody>
      </p:sp>
      <p:sp>
        <p:nvSpPr>
          <p:cNvPr id="443" name="TextovéPole 442"/>
          <p:cNvSpPr txBox="1"/>
          <p:nvPr/>
        </p:nvSpPr>
        <p:spPr>
          <a:xfrm>
            <a:off x="3048000" y="685800"/>
            <a:ext cx="762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2. struně</a:t>
            </a:r>
          </a:p>
          <a:p>
            <a:pPr algn="ctr"/>
            <a:r>
              <a:rPr lang="cs-CZ" sz="800" dirty="0" smtClean="0"/>
              <a:t>na 2. pražci</a:t>
            </a:r>
          </a:p>
          <a:p>
            <a:pPr algn="ctr"/>
            <a:r>
              <a:rPr lang="cs-CZ" sz="800" dirty="0" smtClean="0"/>
              <a:t>přes 5 pražců</a:t>
            </a:r>
          </a:p>
          <a:p>
            <a:pPr algn="ctr"/>
            <a:r>
              <a:rPr lang="cs-CZ" sz="800" dirty="0" smtClean="0"/>
              <a:t>s posuny</a:t>
            </a:r>
            <a:endParaRPr lang="cs-CZ" sz="800" dirty="0"/>
          </a:p>
        </p:txBody>
      </p:sp>
      <p:sp>
        <p:nvSpPr>
          <p:cNvPr id="448" name="TextovéPole 447"/>
          <p:cNvSpPr txBox="1"/>
          <p:nvPr/>
        </p:nvSpPr>
        <p:spPr>
          <a:xfrm>
            <a:off x="4648200" y="152400"/>
            <a:ext cx="437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dur a v moll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4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Obdélník 29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33528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3810000" y="2438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33528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33528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38100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33528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38100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33528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38100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33528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38100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33528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3810000" y="5105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33528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33528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38100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33528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3810000" y="167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33528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38100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3528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810000" y="3200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183" name="Skupina 182"/>
          <p:cNvGrpSpPr/>
          <p:nvPr/>
        </p:nvGrpSpPr>
        <p:grpSpPr>
          <a:xfrm>
            <a:off x="990600" y="4267200"/>
            <a:ext cx="1851949" cy="1664562"/>
            <a:chOff x="205451" y="4724400"/>
            <a:chExt cx="1851949" cy="1664562"/>
          </a:xfrm>
        </p:grpSpPr>
        <p:sp>
          <p:nvSpPr>
            <p:cNvPr id="184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5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Volný tvar 187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23" name="Obdélník 122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4" name="Obdélník 123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25" name="Obdélník 124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6" name="Obdélník 125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7" name="Obdélník 126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8" name="Obdélník 127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9" name="Obdélník 128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0" name="Obdélník 129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1" name="Obdélník 130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2" name="Obdélník 131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609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762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914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1066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1219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1371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609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762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914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1066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1371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0" name="Obdélník 259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3810000" y="548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1219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75" name="Skupina 74"/>
          <p:cNvGrpSpPr/>
          <p:nvPr/>
        </p:nvGrpSpPr>
        <p:grpSpPr>
          <a:xfrm>
            <a:off x="6019800" y="4267200"/>
            <a:ext cx="1851949" cy="1664562"/>
            <a:chOff x="205451" y="4724400"/>
            <a:chExt cx="1851949" cy="1664562"/>
          </a:xfrm>
        </p:grpSpPr>
        <p:sp>
          <p:nvSpPr>
            <p:cNvPr id="76" name="Ovál 75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Ovál 76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Ovál 77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Ovál 78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Volný tvar 79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1" name="Obdélník 80"/>
          <p:cNvSpPr/>
          <p:nvPr/>
        </p:nvSpPr>
        <p:spPr>
          <a:xfrm>
            <a:off x="8839200" y="2819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8839200" y="3200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88392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4" name="Obdélník 83"/>
          <p:cNvSpPr/>
          <p:nvPr/>
        </p:nvSpPr>
        <p:spPr>
          <a:xfrm>
            <a:off x="8839200" y="3962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5" name="Obdélník 84"/>
          <p:cNvSpPr/>
          <p:nvPr/>
        </p:nvSpPr>
        <p:spPr>
          <a:xfrm>
            <a:off x="8839200" y="4343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6" name="Obdélník 85"/>
          <p:cNvSpPr/>
          <p:nvPr/>
        </p:nvSpPr>
        <p:spPr>
          <a:xfrm>
            <a:off x="88392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7" name="Obdélník 86"/>
          <p:cNvSpPr/>
          <p:nvPr/>
        </p:nvSpPr>
        <p:spPr>
          <a:xfrm>
            <a:off x="8839200" y="5105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" name="Obdélník 87"/>
          <p:cNvSpPr/>
          <p:nvPr/>
        </p:nvSpPr>
        <p:spPr>
          <a:xfrm>
            <a:off x="8839200" y="548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9" name="Obdélník 88"/>
          <p:cNvSpPr/>
          <p:nvPr/>
        </p:nvSpPr>
        <p:spPr>
          <a:xfrm>
            <a:off x="88392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0" name="Obdélník 89"/>
          <p:cNvSpPr/>
          <p:nvPr/>
        </p:nvSpPr>
        <p:spPr>
          <a:xfrm>
            <a:off x="8839200" y="167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1" name="Obdélník 90"/>
          <p:cNvSpPr/>
          <p:nvPr/>
        </p:nvSpPr>
        <p:spPr>
          <a:xfrm>
            <a:off x="88392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2" name="Obdélník 91"/>
          <p:cNvSpPr/>
          <p:nvPr/>
        </p:nvSpPr>
        <p:spPr>
          <a:xfrm>
            <a:off x="88392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3" name="Obdélník 92"/>
          <p:cNvSpPr/>
          <p:nvPr/>
        </p:nvSpPr>
        <p:spPr>
          <a:xfrm>
            <a:off x="83820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4" name="Obdélník 93"/>
          <p:cNvSpPr/>
          <p:nvPr/>
        </p:nvSpPr>
        <p:spPr>
          <a:xfrm>
            <a:off x="83820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5" name="Obdélník 94"/>
          <p:cNvSpPr/>
          <p:nvPr/>
        </p:nvSpPr>
        <p:spPr>
          <a:xfrm>
            <a:off x="83820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6" name="Obdélník 95"/>
          <p:cNvSpPr/>
          <p:nvPr/>
        </p:nvSpPr>
        <p:spPr>
          <a:xfrm>
            <a:off x="83820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7" name="Obdélník 96"/>
          <p:cNvSpPr/>
          <p:nvPr/>
        </p:nvSpPr>
        <p:spPr>
          <a:xfrm>
            <a:off x="83820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8" name="Obdélník 97"/>
          <p:cNvSpPr/>
          <p:nvPr/>
        </p:nvSpPr>
        <p:spPr>
          <a:xfrm>
            <a:off x="83820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9" name="Obdélník 98"/>
          <p:cNvSpPr/>
          <p:nvPr/>
        </p:nvSpPr>
        <p:spPr>
          <a:xfrm>
            <a:off x="83820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0" name="Obdélník 99"/>
          <p:cNvSpPr/>
          <p:nvPr/>
        </p:nvSpPr>
        <p:spPr>
          <a:xfrm>
            <a:off x="83820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1" name="Obdélník 100"/>
          <p:cNvSpPr/>
          <p:nvPr/>
        </p:nvSpPr>
        <p:spPr>
          <a:xfrm>
            <a:off x="83820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2" name="Obdélník 101"/>
          <p:cNvSpPr/>
          <p:nvPr/>
        </p:nvSpPr>
        <p:spPr>
          <a:xfrm>
            <a:off x="83820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3" name="Obdélník 102"/>
          <p:cNvSpPr/>
          <p:nvPr/>
        </p:nvSpPr>
        <p:spPr>
          <a:xfrm>
            <a:off x="83820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4" name="Obdélník 103"/>
          <p:cNvSpPr/>
          <p:nvPr/>
        </p:nvSpPr>
        <p:spPr>
          <a:xfrm>
            <a:off x="83820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5" name="Obdélník 104"/>
          <p:cNvSpPr/>
          <p:nvPr/>
        </p:nvSpPr>
        <p:spPr>
          <a:xfrm>
            <a:off x="4648200" y="1295400"/>
            <a:ext cx="2286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6" name="Obdélník 105"/>
          <p:cNvSpPr/>
          <p:nvPr/>
        </p:nvSpPr>
        <p:spPr>
          <a:xfrm>
            <a:off x="4876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7" name="Obdélník 106"/>
          <p:cNvSpPr/>
          <p:nvPr/>
        </p:nvSpPr>
        <p:spPr>
          <a:xfrm>
            <a:off x="5029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8" name="Obdélník 107"/>
          <p:cNvSpPr/>
          <p:nvPr/>
        </p:nvSpPr>
        <p:spPr>
          <a:xfrm>
            <a:off x="5181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9" name="Obdélník 108"/>
          <p:cNvSpPr/>
          <p:nvPr/>
        </p:nvSpPr>
        <p:spPr>
          <a:xfrm>
            <a:off x="5334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0" name="Obdélník 109"/>
          <p:cNvSpPr/>
          <p:nvPr/>
        </p:nvSpPr>
        <p:spPr>
          <a:xfrm>
            <a:off x="5486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1" name="Obdélník 110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2" name="Obdélník 111"/>
          <p:cNvSpPr/>
          <p:nvPr/>
        </p:nvSpPr>
        <p:spPr>
          <a:xfrm>
            <a:off x="487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3" name="Obdélník 112"/>
          <p:cNvSpPr/>
          <p:nvPr/>
        </p:nvSpPr>
        <p:spPr>
          <a:xfrm>
            <a:off x="5029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4" name="Obdélník 113"/>
          <p:cNvSpPr/>
          <p:nvPr/>
        </p:nvSpPr>
        <p:spPr>
          <a:xfrm>
            <a:off x="518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5" name="Obdélník 114"/>
          <p:cNvSpPr/>
          <p:nvPr/>
        </p:nvSpPr>
        <p:spPr>
          <a:xfrm>
            <a:off x="5334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6" name="Obdélník 115"/>
          <p:cNvSpPr/>
          <p:nvPr/>
        </p:nvSpPr>
        <p:spPr>
          <a:xfrm>
            <a:off x="5486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7" name="Obdélník 116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8" name="Obdélník 117"/>
          <p:cNvSpPr/>
          <p:nvPr/>
        </p:nvSpPr>
        <p:spPr>
          <a:xfrm>
            <a:off x="4876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9" name="Obdélník 118"/>
          <p:cNvSpPr/>
          <p:nvPr/>
        </p:nvSpPr>
        <p:spPr>
          <a:xfrm>
            <a:off x="5029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0" name="Obdélník 119"/>
          <p:cNvSpPr/>
          <p:nvPr/>
        </p:nvSpPr>
        <p:spPr>
          <a:xfrm>
            <a:off x="5181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1" name="Obdélník 120"/>
          <p:cNvSpPr/>
          <p:nvPr/>
        </p:nvSpPr>
        <p:spPr>
          <a:xfrm>
            <a:off x="5334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2" name="Obdélník 121"/>
          <p:cNvSpPr/>
          <p:nvPr/>
        </p:nvSpPr>
        <p:spPr>
          <a:xfrm>
            <a:off x="5486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3" name="Obdélník 132"/>
          <p:cNvSpPr/>
          <p:nvPr/>
        </p:nvSpPr>
        <p:spPr>
          <a:xfrm>
            <a:off x="56388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1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4" name="Obdélník 133"/>
          <p:cNvSpPr/>
          <p:nvPr/>
        </p:nvSpPr>
        <p:spPr>
          <a:xfrm>
            <a:off x="4876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5" name="Obdélník 134"/>
          <p:cNvSpPr/>
          <p:nvPr/>
        </p:nvSpPr>
        <p:spPr>
          <a:xfrm>
            <a:off x="5029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6" name="Obdélník 135"/>
          <p:cNvSpPr/>
          <p:nvPr/>
        </p:nvSpPr>
        <p:spPr>
          <a:xfrm>
            <a:off x="5181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7" name="Obdélník 136"/>
          <p:cNvSpPr/>
          <p:nvPr/>
        </p:nvSpPr>
        <p:spPr>
          <a:xfrm>
            <a:off x="5334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8" name="Obdélník 137"/>
          <p:cNvSpPr/>
          <p:nvPr/>
        </p:nvSpPr>
        <p:spPr>
          <a:xfrm>
            <a:off x="5638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9" name="Obdélník 138"/>
          <p:cNvSpPr/>
          <p:nvPr/>
        </p:nvSpPr>
        <p:spPr>
          <a:xfrm>
            <a:off x="4876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0" name="Obdélník 139"/>
          <p:cNvSpPr/>
          <p:nvPr/>
        </p:nvSpPr>
        <p:spPr>
          <a:xfrm>
            <a:off x="5029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1" name="Obdélník 140"/>
          <p:cNvSpPr/>
          <p:nvPr/>
        </p:nvSpPr>
        <p:spPr>
          <a:xfrm>
            <a:off x="5181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2" name="Obdélník 141"/>
          <p:cNvSpPr/>
          <p:nvPr/>
        </p:nvSpPr>
        <p:spPr>
          <a:xfrm>
            <a:off x="5334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3" name="Obdélník 142"/>
          <p:cNvSpPr/>
          <p:nvPr/>
        </p:nvSpPr>
        <p:spPr>
          <a:xfrm>
            <a:off x="54864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4" name="Obdélník 143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5" name="Obdélník 144"/>
          <p:cNvSpPr/>
          <p:nvPr/>
        </p:nvSpPr>
        <p:spPr>
          <a:xfrm>
            <a:off x="4876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6" name="Obdélník 145"/>
          <p:cNvSpPr/>
          <p:nvPr/>
        </p:nvSpPr>
        <p:spPr>
          <a:xfrm>
            <a:off x="5029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7" name="Obdélník 146"/>
          <p:cNvSpPr/>
          <p:nvPr/>
        </p:nvSpPr>
        <p:spPr>
          <a:xfrm>
            <a:off x="5181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5334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9" name="Obdélník 148"/>
          <p:cNvSpPr/>
          <p:nvPr/>
        </p:nvSpPr>
        <p:spPr>
          <a:xfrm>
            <a:off x="5486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0" name="Obdélník 149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2" name="Obdélník 151"/>
          <p:cNvSpPr/>
          <p:nvPr/>
        </p:nvSpPr>
        <p:spPr>
          <a:xfrm>
            <a:off x="4876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3" name="Obdélník 152"/>
          <p:cNvSpPr/>
          <p:nvPr/>
        </p:nvSpPr>
        <p:spPr>
          <a:xfrm>
            <a:off x="5029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4" name="Obdélník 153"/>
          <p:cNvSpPr/>
          <p:nvPr/>
        </p:nvSpPr>
        <p:spPr>
          <a:xfrm>
            <a:off x="5181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5" name="Obdélník 154"/>
          <p:cNvSpPr/>
          <p:nvPr/>
        </p:nvSpPr>
        <p:spPr>
          <a:xfrm>
            <a:off x="5334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6" name="Obdélník 155"/>
          <p:cNvSpPr/>
          <p:nvPr/>
        </p:nvSpPr>
        <p:spPr>
          <a:xfrm>
            <a:off x="5486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7" name="Obdélník 156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8" name="Obdélník 157"/>
          <p:cNvSpPr/>
          <p:nvPr/>
        </p:nvSpPr>
        <p:spPr>
          <a:xfrm>
            <a:off x="5486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9" name="Obdélník 158"/>
          <p:cNvSpPr/>
          <p:nvPr/>
        </p:nvSpPr>
        <p:spPr>
          <a:xfrm>
            <a:off x="5867400" y="1295400"/>
            <a:ext cx="2286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0" name="Obdélník 159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1" name="Obdélník 160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2" name="Obdélník 161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3" name="Obdélník 162"/>
          <p:cNvSpPr/>
          <p:nvPr/>
        </p:nvSpPr>
        <p:spPr>
          <a:xfrm>
            <a:off x="6553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4" name="Obdélník 163"/>
          <p:cNvSpPr/>
          <p:nvPr/>
        </p:nvSpPr>
        <p:spPr>
          <a:xfrm>
            <a:off x="67056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5" name="Obdélník 164"/>
          <p:cNvSpPr/>
          <p:nvPr/>
        </p:nvSpPr>
        <p:spPr>
          <a:xfrm>
            <a:off x="68580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6" name="Obdélník 165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7" name="Obdélník 166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8" name="Obdélník 167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9" name="Obdélník 168"/>
          <p:cNvSpPr/>
          <p:nvPr/>
        </p:nvSpPr>
        <p:spPr>
          <a:xfrm>
            <a:off x="6553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0" name="Obdélník 169"/>
          <p:cNvSpPr/>
          <p:nvPr/>
        </p:nvSpPr>
        <p:spPr>
          <a:xfrm>
            <a:off x="6705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1" name="Obdélník 170"/>
          <p:cNvSpPr/>
          <p:nvPr/>
        </p:nvSpPr>
        <p:spPr>
          <a:xfrm>
            <a:off x="6858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2" name="Obdélník 171"/>
          <p:cNvSpPr/>
          <p:nvPr/>
        </p:nvSpPr>
        <p:spPr>
          <a:xfrm>
            <a:off x="6096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3" name="Obdélník 172"/>
          <p:cNvSpPr/>
          <p:nvPr/>
        </p:nvSpPr>
        <p:spPr>
          <a:xfrm>
            <a:off x="6248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4" name="Obdélník 173"/>
          <p:cNvSpPr/>
          <p:nvPr/>
        </p:nvSpPr>
        <p:spPr>
          <a:xfrm>
            <a:off x="6400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5" name="Obdélník 174"/>
          <p:cNvSpPr/>
          <p:nvPr/>
        </p:nvSpPr>
        <p:spPr>
          <a:xfrm>
            <a:off x="6553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6" name="Obdélník 175"/>
          <p:cNvSpPr/>
          <p:nvPr/>
        </p:nvSpPr>
        <p:spPr>
          <a:xfrm>
            <a:off x="67056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7" name="Obdélník 176"/>
          <p:cNvSpPr/>
          <p:nvPr/>
        </p:nvSpPr>
        <p:spPr>
          <a:xfrm>
            <a:off x="68580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78" name="Obdélník 177"/>
          <p:cNvSpPr/>
          <p:nvPr/>
        </p:nvSpPr>
        <p:spPr>
          <a:xfrm>
            <a:off x="6096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9" name="Obdélník 178"/>
          <p:cNvSpPr/>
          <p:nvPr/>
        </p:nvSpPr>
        <p:spPr>
          <a:xfrm>
            <a:off x="6248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0" name="Obdélník 179"/>
          <p:cNvSpPr/>
          <p:nvPr/>
        </p:nvSpPr>
        <p:spPr>
          <a:xfrm>
            <a:off x="6400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1" name="Obdélník 180"/>
          <p:cNvSpPr/>
          <p:nvPr/>
        </p:nvSpPr>
        <p:spPr>
          <a:xfrm>
            <a:off x="6553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2" name="Obdélník 181"/>
          <p:cNvSpPr/>
          <p:nvPr/>
        </p:nvSpPr>
        <p:spPr>
          <a:xfrm>
            <a:off x="6858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9" name="Obdélník 188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0" name="Obdélník 189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1" name="Obdélník 190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2" name="Obdélník 191"/>
          <p:cNvSpPr/>
          <p:nvPr/>
        </p:nvSpPr>
        <p:spPr>
          <a:xfrm>
            <a:off x="6553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6705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6858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6553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6705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6858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6553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6705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6858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6705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1" name="Pravoúhlý trojúhelník 210"/>
          <p:cNvSpPr/>
          <p:nvPr/>
        </p:nvSpPr>
        <p:spPr>
          <a:xfrm flipH="1">
            <a:off x="6858000" y="2667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2" name="Pravoúhlý trojúhelník 211"/>
          <p:cNvSpPr/>
          <p:nvPr/>
        </p:nvSpPr>
        <p:spPr>
          <a:xfrm flipH="1">
            <a:off x="6705600" y="2667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Pravoúhlý trojúhelník 212"/>
          <p:cNvSpPr/>
          <p:nvPr/>
        </p:nvSpPr>
        <p:spPr>
          <a:xfrm flipH="1">
            <a:off x="65532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8" name="Obdélník 207"/>
          <p:cNvSpPr/>
          <p:nvPr/>
        </p:nvSpPr>
        <p:spPr>
          <a:xfrm>
            <a:off x="7315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7467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7620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7315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7467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7620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7315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7467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7620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7315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467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7620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73152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467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7620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7315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7467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7620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7315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7467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7620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7772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7924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8077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7772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7772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79248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1" name="Obdélník 290"/>
          <p:cNvSpPr/>
          <p:nvPr/>
        </p:nvSpPr>
        <p:spPr>
          <a:xfrm>
            <a:off x="80772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7772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7924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8077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77724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7924800" y="3200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8077200" y="3200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8077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7772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7924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8077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79248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7772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7924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8077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7086600" y="1295400"/>
            <a:ext cx="2286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9" name="Pravoúhlý trojúhelník 308"/>
          <p:cNvSpPr/>
          <p:nvPr/>
        </p:nvSpPr>
        <p:spPr>
          <a:xfrm flipH="1">
            <a:off x="5638800" y="2667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0" name="Pravoúhlý trojúhelník 309"/>
          <p:cNvSpPr/>
          <p:nvPr/>
        </p:nvSpPr>
        <p:spPr>
          <a:xfrm flipH="1">
            <a:off x="5638800" y="1905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2" name="Pravoúhlý trojúhelník 311"/>
          <p:cNvSpPr/>
          <p:nvPr/>
        </p:nvSpPr>
        <p:spPr>
          <a:xfrm flipH="1">
            <a:off x="7772400" y="3048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4" name="Rovnoramenný trojúhelník 243"/>
          <p:cNvSpPr/>
          <p:nvPr/>
        </p:nvSpPr>
        <p:spPr>
          <a:xfrm>
            <a:off x="762000" y="3962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5" name="Rovnoramenný trojúhelník 244"/>
          <p:cNvSpPr/>
          <p:nvPr/>
        </p:nvSpPr>
        <p:spPr>
          <a:xfrm rot="5400000">
            <a:off x="266700" y="2552700"/>
            <a:ext cx="3810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TextovéPole 260"/>
          <p:cNvSpPr txBox="1"/>
          <p:nvPr/>
        </p:nvSpPr>
        <p:spPr>
          <a:xfrm>
            <a:off x="685800" y="762000"/>
            <a:ext cx="762000" cy="461665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2. struně</a:t>
            </a:r>
          </a:p>
          <a:p>
            <a:pPr algn="ctr"/>
            <a:r>
              <a:rPr lang="cs-CZ" sz="800" dirty="0" smtClean="0"/>
              <a:t>na 4. pražci</a:t>
            </a:r>
          </a:p>
          <a:p>
            <a:pPr algn="ctr"/>
            <a:r>
              <a:rPr lang="cs-CZ" sz="800" dirty="0" smtClean="0"/>
              <a:t>přes 4 pražce</a:t>
            </a:r>
            <a:endParaRPr lang="cs-CZ" sz="800" dirty="0"/>
          </a:p>
        </p:txBody>
      </p:sp>
      <p:sp>
        <p:nvSpPr>
          <p:cNvPr id="270" name="Obdélník 269"/>
          <p:cNvSpPr/>
          <p:nvPr/>
        </p:nvSpPr>
        <p:spPr>
          <a:xfrm>
            <a:off x="762000" y="9525"/>
            <a:ext cx="6096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24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71" name="TextovéPole 270"/>
          <p:cNvSpPr txBox="1"/>
          <p:nvPr/>
        </p:nvSpPr>
        <p:spPr>
          <a:xfrm>
            <a:off x="4648200" y="152400"/>
            <a:ext cx="437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dur a v moll</a:t>
            </a:r>
            <a:endParaRPr lang="cs-CZ" dirty="0"/>
          </a:p>
        </p:txBody>
      </p:sp>
      <p:sp>
        <p:nvSpPr>
          <p:cNvPr id="275" name="Pravoúhlý trojúhelník 274"/>
          <p:cNvSpPr/>
          <p:nvPr/>
        </p:nvSpPr>
        <p:spPr>
          <a:xfrm flipH="1">
            <a:off x="7772400" y="2286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7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Obdélník 169"/>
          <p:cNvSpPr/>
          <p:nvPr/>
        </p:nvSpPr>
        <p:spPr>
          <a:xfrm>
            <a:off x="304800" y="1676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6781800" y="1676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5334000" y="1676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183" name="Skupina 182"/>
          <p:cNvGrpSpPr/>
          <p:nvPr/>
        </p:nvGrpSpPr>
        <p:grpSpPr>
          <a:xfrm>
            <a:off x="990600" y="4267200"/>
            <a:ext cx="1851949" cy="1664562"/>
            <a:chOff x="205451" y="4724400"/>
            <a:chExt cx="1851949" cy="1664562"/>
          </a:xfrm>
        </p:grpSpPr>
        <p:sp>
          <p:nvSpPr>
            <p:cNvPr id="184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5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Volný tvar 187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23" name="Obdélník 122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4" name="Obdélník 123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25" name="Obdélník 124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6" name="Obdélník 125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7" name="Obdélník 126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8" name="Obdélník 127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9" name="Obdélník 128"/>
          <p:cNvSpPr/>
          <p:nvPr/>
        </p:nvSpPr>
        <p:spPr>
          <a:xfrm>
            <a:off x="609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0" name="Obdélník 129"/>
          <p:cNvSpPr/>
          <p:nvPr/>
        </p:nvSpPr>
        <p:spPr>
          <a:xfrm>
            <a:off x="762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1" name="Obdélník 130"/>
          <p:cNvSpPr/>
          <p:nvPr/>
        </p:nvSpPr>
        <p:spPr>
          <a:xfrm>
            <a:off x="914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2" name="Obdélník 131"/>
          <p:cNvSpPr/>
          <p:nvPr/>
        </p:nvSpPr>
        <p:spPr>
          <a:xfrm>
            <a:off x="1066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1219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1371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609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762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914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1066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1219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1371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0" name="Obdélník 259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2" name="Obdélník 181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9" name="Obdélník 188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0" name="Obdélník 189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1" name="Obdélník 190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2" name="Obdélník 191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75" name="Skupina 74"/>
          <p:cNvGrpSpPr/>
          <p:nvPr/>
        </p:nvGrpSpPr>
        <p:grpSpPr>
          <a:xfrm>
            <a:off x="6019800" y="4267200"/>
            <a:ext cx="1851949" cy="1664562"/>
            <a:chOff x="205451" y="4724400"/>
            <a:chExt cx="1851949" cy="1664562"/>
          </a:xfrm>
        </p:grpSpPr>
        <p:sp>
          <p:nvSpPr>
            <p:cNvPr id="76" name="Ovál 75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Ovál 76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Ovál 77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Ovál 78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Volný tvar 79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5" name="Obdélník 104"/>
          <p:cNvSpPr/>
          <p:nvPr/>
        </p:nvSpPr>
        <p:spPr>
          <a:xfrm>
            <a:off x="3352800" y="1295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6" name="Obdélník 105"/>
          <p:cNvSpPr/>
          <p:nvPr/>
        </p:nvSpPr>
        <p:spPr>
          <a:xfrm>
            <a:off x="3810000" y="2438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7" name="Obdélník 106"/>
          <p:cNvSpPr/>
          <p:nvPr/>
        </p:nvSpPr>
        <p:spPr>
          <a:xfrm>
            <a:off x="3352800" y="1676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8" name="Obdélník 107"/>
          <p:cNvSpPr/>
          <p:nvPr/>
        </p:nvSpPr>
        <p:spPr>
          <a:xfrm>
            <a:off x="33528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9" name="Obdélník 108"/>
          <p:cNvSpPr/>
          <p:nvPr/>
        </p:nvSpPr>
        <p:spPr>
          <a:xfrm>
            <a:off x="38100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0" name="Obdélník 109"/>
          <p:cNvSpPr/>
          <p:nvPr/>
        </p:nvSpPr>
        <p:spPr>
          <a:xfrm>
            <a:off x="33528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1" name="Obdélník 110"/>
          <p:cNvSpPr/>
          <p:nvPr/>
        </p:nvSpPr>
        <p:spPr>
          <a:xfrm>
            <a:off x="38100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2" name="Obdélník 111"/>
          <p:cNvSpPr/>
          <p:nvPr/>
        </p:nvSpPr>
        <p:spPr>
          <a:xfrm>
            <a:off x="33528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3" name="Obdélník 112"/>
          <p:cNvSpPr/>
          <p:nvPr/>
        </p:nvSpPr>
        <p:spPr>
          <a:xfrm>
            <a:off x="38100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4" name="Obdélník 113"/>
          <p:cNvSpPr/>
          <p:nvPr/>
        </p:nvSpPr>
        <p:spPr>
          <a:xfrm>
            <a:off x="33528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5" name="Obdélník 114"/>
          <p:cNvSpPr/>
          <p:nvPr/>
        </p:nvSpPr>
        <p:spPr>
          <a:xfrm>
            <a:off x="38100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6" name="Obdélník 115"/>
          <p:cNvSpPr/>
          <p:nvPr/>
        </p:nvSpPr>
        <p:spPr>
          <a:xfrm>
            <a:off x="33528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7" name="Obdélník 116"/>
          <p:cNvSpPr/>
          <p:nvPr/>
        </p:nvSpPr>
        <p:spPr>
          <a:xfrm>
            <a:off x="3810000" y="5105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8" name="Obdélník 117"/>
          <p:cNvSpPr/>
          <p:nvPr/>
        </p:nvSpPr>
        <p:spPr>
          <a:xfrm>
            <a:off x="33528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9" name="Obdélník 118"/>
          <p:cNvSpPr/>
          <p:nvPr/>
        </p:nvSpPr>
        <p:spPr>
          <a:xfrm>
            <a:off x="33528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0" name="Obdélník 119"/>
          <p:cNvSpPr/>
          <p:nvPr/>
        </p:nvSpPr>
        <p:spPr>
          <a:xfrm>
            <a:off x="3810000" y="129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1" name="Obdélník 120"/>
          <p:cNvSpPr/>
          <p:nvPr/>
        </p:nvSpPr>
        <p:spPr>
          <a:xfrm>
            <a:off x="33528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2" name="Obdélník 121"/>
          <p:cNvSpPr/>
          <p:nvPr/>
        </p:nvSpPr>
        <p:spPr>
          <a:xfrm>
            <a:off x="3810000" y="1676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3" name="Obdélník 132"/>
          <p:cNvSpPr/>
          <p:nvPr/>
        </p:nvSpPr>
        <p:spPr>
          <a:xfrm>
            <a:off x="33528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4" name="Obdélník 133"/>
          <p:cNvSpPr/>
          <p:nvPr/>
        </p:nvSpPr>
        <p:spPr>
          <a:xfrm>
            <a:off x="38100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5" name="Obdélník 134"/>
          <p:cNvSpPr/>
          <p:nvPr/>
        </p:nvSpPr>
        <p:spPr>
          <a:xfrm>
            <a:off x="33528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6" name="Obdélník 135"/>
          <p:cNvSpPr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7" name="Obdélník 136"/>
          <p:cNvSpPr/>
          <p:nvPr/>
        </p:nvSpPr>
        <p:spPr>
          <a:xfrm>
            <a:off x="3810000" y="3200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8" name="Obdélník 137"/>
          <p:cNvSpPr/>
          <p:nvPr/>
        </p:nvSpPr>
        <p:spPr>
          <a:xfrm>
            <a:off x="3810000" y="548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5" name="Obdélník 144"/>
          <p:cNvSpPr/>
          <p:nvPr/>
        </p:nvSpPr>
        <p:spPr>
          <a:xfrm>
            <a:off x="8839200" y="2819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6" name="Obdélník 145"/>
          <p:cNvSpPr/>
          <p:nvPr/>
        </p:nvSpPr>
        <p:spPr>
          <a:xfrm>
            <a:off x="8839200" y="3200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7" name="Obdélník 146"/>
          <p:cNvSpPr/>
          <p:nvPr/>
        </p:nvSpPr>
        <p:spPr>
          <a:xfrm>
            <a:off x="88392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8839200" y="3962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9" name="Obdélník 148"/>
          <p:cNvSpPr/>
          <p:nvPr/>
        </p:nvSpPr>
        <p:spPr>
          <a:xfrm>
            <a:off x="8839200" y="4343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0" name="Obdélník 149"/>
          <p:cNvSpPr/>
          <p:nvPr/>
        </p:nvSpPr>
        <p:spPr>
          <a:xfrm>
            <a:off x="88392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2" name="Obdélník 151"/>
          <p:cNvSpPr/>
          <p:nvPr/>
        </p:nvSpPr>
        <p:spPr>
          <a:xfrm>
            <a:off x="8839200" y="5105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3" name="Obdélník 152"/>
          <p:cNvSpPr/>
          <p:nvPr/>
        </p:nvSpPr>
        <p:spPr>
          <a:xfrm>
            <a:off x="8839200" y="548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4" name="Obdélník 153"/>
          <p:cNvSpPr/>
          <p:nvPr/>
        </p:nvSpPr>
        <p:spPr>
          <a:xfrm>
            <a:off x="8839200" y="129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5" name="Obdélník 154"/>
          <p:cNvSpPr/>
          <p:nvPr/>
        </p:nvSpPr>
        <p:spPr>
          <a:xfrm>
            <a:off x="8839200" y="1676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6" name="Obdélník 155"/>
          <p:cNvSpPr/>
          <p:nvPr/>
        </p:nvSpPr>
        <p:spPr>
          <a:xfrm>
            <a:off x="88392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7" name="Obdélník 156"/>
          <p:cNvSpPr/>
          <p:nvPr/>
        </p:nvSpPr>
        <p:spPr>
          <a:xfrm>
            <a:off x="88392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8" name="Obdélník 157"/>
          <p:cNvSpPr/>
          <p:nvPr/>
        </p:nvSpPr>
        <p:spPr>
          <a:xfrm>
            <a:off x="8382000" y="1295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9" name="Obdélník 158"/>
          <p:cNvSpPr/>
          <p:nvPr/>
        </p:nvSpPr>
        <p:spPr>
          <a:xfrm>
            <a:off x="8382000" y="1676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0" name="Obdélník 159"/>
          <p:cNvSpPr/>
          <p:nvPr/>
        </p:nvSpPr>
        <p:spPr>
          <a:xfrm>
            <a:off x="83820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1" name="Obdélník 160"/>
          <p:cNvSpPr/>
          <p:nvPr/>
        </p:nvSpPr>
        <p:spPr>
          <a:xfrm>
            <a:off x="83820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2" name="Obdélník 161"/>
          <p:cNvSpPr/>
          <p:nvPr/>
        </p:nvSpPr>
        <p:spPr>
          <a:xfrm>
            <a:off x="83820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3" name="Obdélník 162"/>
          <p:cNvSpPr/>
          <p:nvPr/>
        </p:nvSpPr>
        <p:spPr>
          <a:xfrm>
            <a:off x="83820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4" name="Obdélník 163"/>
          <p:cNvSpPr/>
          <p:nvPr/>
        </p:nvSpPr>
        <p:spPr>
          <a:xfrm>
            <a:off x="83820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5" name="Obdélník 164"/>
          <p:cNvSpPr/>
          <p:nvPr/>
        </p:nvSpPr>
        <p:spPr>
          <a:xfrm>
            <a:off x="83820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6" name="Obdélník 165"/>
          <p:cNvSpPr/>
          <p:nvPr/>
        </p:nvSpPr>
        <p:spPr>
          <a:xfrm>
            <a:off x="83820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7" name="Obdélník 166"/>
          <p:cNvSpPr/>
          <p:nvPr/>
        </p:nvSpPr>
        <p:spPr>
          <a:xfrm>
            <a:off x="83820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8" name="Obdélník 167"/>
          <p:cNvSpPr/>
          <p:nvPr/>
        </p:nvSpPr>
        <p:spPr>
          <a:xfrm>
            <a:off x="83820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9" name="Obdélník 168"/>
          <p:cNvSpPr/>
          <p:nvPr/>
        </p:nvSpPr>
        <p:spPr>
          <a:xfrm>
            <a:off x="83820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1" name="Obdélník 170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2" name="Obdélník 171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3" name="Obdélník 172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4" name="Obdélník 173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5" name="Obdélník 174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6" name="Obdélník 175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7" name="Obdélník 176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8" name="Obdélník 177"/>
          <p:cNvSpPr/>
          <p:nvPr/>
        </p:nvSpPr>
        <p:spPr>
          <a:xfrm>
            <a:off x="5638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9" name="Obdélník 178"/>
          <p:cNvSpPr/>
          <p:nvPr/>
        </p:nvSpPr>
        <p:spPr>
          <a:xfrm>
            <a:off x="5791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0" name="Obdélník 179"/>
          <p:cNvSpPr/>
          <p:nvPr/>
        </p:nvSpPr>
        <p:spPr>
          <a:xfrm>
            <a:off x="5943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1" name="Obdélník 180"/>
          <p:cNvSpPr/>
          <p:nvPr/>
        </p:nvSpPr>
        <p:spPr>
          <a:xfrm>
            <a:off x="6096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6248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6400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5638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5791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5943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6096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6248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6400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8" name="Obdélník 207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1" name="Obdélník 220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2" name="Obdélník 221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6781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7086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239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7391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75438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7696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7848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7086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239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7391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7543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76962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78486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1" name="Obdélník 290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7" name="Pravoúhlý trojúhelník 296"/>
          <p:cNvSpPr/>
          <p:nvPr/>
        </p:nvSpPr>
        <p:spPr>
          <a:xfrm flipH="1">
            <a:off x="7848600" y="3048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8" name="Pravoúhlý trojúhelník 297"/>
          <p:cNvSpPr/>
          <p:nvPr/>
        </p:nvSpPr>
        <p:spPr>
          <a:xfrm flipH="1">
            <a:off x="7696200" y="3048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0" name="Pravoúhlý trojúhelník 299"/>
          <p:cNvSpPr/>
          <p:nvPr/>
        </p:nvSpPr>
        <p:spPr>
          <a:xfrm flipH="1">
            <a:off x="7543800" y="2667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2" name="Rovnoramenný trojúhelník 261"/>
          <p:cNvSpPr/>
          <p:nvPr/>
        </p:nvSpPr>
        <p:spPr>
          <a:xfrm>
            <a:off x="762000" y="3962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1" name="Rovnoramenný trojúhelník 300"/>
          <p:cNvSpPr/>
          <p:nvPr/>
        </p:nvSpPr>
        <p:spPr>
          <a:xfrm rot="5400000">
            <a:off x="266700" y="2933700"/>
            <a:ext cx="3810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4" name="TextovéPole 303"/>
          <p:cNvSpPr txBox="1"/>
          <p:nvPr/>
        </p:nvSpPr>
        <p:spPr>
          <a:xfrm>
            <a:off x="685800" y="685800"/>
            <a:ext cx="762000" cy="5847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2. struně</a:t>
            </a:r>
          </a:p>
          <a:p>
            <a:pPr algn="ctr"/>
            <a:r>
              <a:rPr lang="cs-CZ" sz="800" dirty="0" smtClean="0"/>
              <a:t>na 5. pražci</a:t>
            </a:r>
          </a:p>
          <a:p>
            <a:pPr algn="ctr"/>
            <a:r>
              <a:rPr lang="cs-CZ" sz="800" dirty="0" smtClean="0"/>
              <a:t>přes 4 pražce</a:t>
            </a:r>
          </a:p>
          <a:p>
            <a:pPr algn="ctr"/>
            <a:r>
              <a:rPr lang="cs-CZ" sz="800" dirty="0" smtClean="0"/>
              <a:t>od II. polohy</a:t>
            </a:r>
            <a:endParaRPr lang="cs-CZ" sz="800" dirty="0"/>
          </a:p>
        </p:txBody>
      </p:sp>
      <p:sp>
        <p:nvSpPr>
          <p:cNvPr id="302" name="Obdélník 301"/>
          <p:cNvSpPr/>
          <p:nvPr/>
        </p:nvSpPr>
        <p:spPr>
          <a:xfrm>
            <a:off x="762000" y="0"/>
            <a:ext cx="609600" cy="533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1371600" y="0"/>
            <a:ext cx="6096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24</a:t>
            </a:r>
          </a:p>
          <a:p>
            <a:pPr algn="ctr"/>
            <a:r>
              <a:rPr lang="cs-CZ" sz="800" dirty="0" err="1" smtClean="0">
                <a:solidFill>
                  <a:schemeClr val="tx1"/>
                </a:solidFill>
              </a:rPr>
              <a:t>II.poloha</a:t>
            </a:r>
            <a:endParaRPr lang="cs-CZ" sz="800" dirty="0">
              <a:solidFill>
                <a:schemeClr val="tx1"/>
              </a:solidFill>
            </a:endParaRPr>
          </a:p>
        </p:txBody>
      </p:sp>
      <p:sp>
        <p:nvSpPr>
          <p:cNvPr id="305" name="TextovéPole 304"/>
          <p:cNvSpPr txBox="1"/>
          <p:nvPr/>
        </p:nvSpPr>
        <p:spPr>
          <a:xfrm>
            <a:off x="4648200" y="152400"/>
            <a:ext cx="437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dur a v moll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Obdélník 29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5" name="Obdélník 104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33528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3810000" y="167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33528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33528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33528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38100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33528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38100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33528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3810000" y="3962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33528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38100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33528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33528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38100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33528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33528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38100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3528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810000" y="2057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810000" y="2438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183" name="Skupina 182"/>
          <p:cNvGrpSpPr/>
          <p:nvPr/>
        </p:nvGrpSpPr>
        <p:grpSpPr>
          <a:xfrm>
            <a:off x="990600" y="4267200"/>
            <a:ext cx="1851949" cy="1664562"/>
            <a:chOff x="205451" y="4724400"/>
            <a:chExt cx="1851949" cy="1664562"/>
          </a:xfrm>
        </p:grpSpPr>
        <p:sp>
          <p:nvSpPr>
            <p:cNvPr id="184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5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Volný tvar 187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29" name="Obdélník 128"/>
          <p:cNvSpPr/>
          <p:nvPr/>
        </p:nvSpPr>
        <p:spPr>
          <a:xfrm>
            <a:off x="609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0" name="Obdélník 129"/>
          <p:cNvSpPr/>
          <p:nvPr/>
        </p:nvSpPr>
        <p:spPr>
          <a:xfrm>
            <a:off x="762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1" name="Obdélník 130"/>
          <p:cNvSpPr/>
          <p:nvPr/>
        </p:nvSpPr>
        <p:spPr>
          <a:xfrm>
            <a:off x="914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2" name="Obdélník 131"/>
          <p:cNvSpPr/>
          <p:nvPr/>
        </p:nvSpPr>
        <p:spPr>
          <a:xfrm>
            <a:off x="1066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1219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1371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0" name="Obdélník 259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38100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2" name="Obdélník 181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9" name="Obdélník 188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0" name="Obdélník 189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1" name="Obdélník 190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2" name="Obdélník 191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3810000" y="548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609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762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914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1066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1219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1371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75" name="Skupina 74"/>
          <p:cNvGrpSpPr/>
          <p:nvPr/>
        </p:nvGrpSpPr>
        <p:grpSpPr>
          <a:xfrm>
            <a:off x="6019800" y="4267200"/>
            <a:ext cx="1851949" cy="1664562"/>
            <a:chOff x="205451" y="4724400"/>
            <a:chExt cx="1851949" cy="1664562"/>
          </a:xfrm>
        </p:grpSpPr>
        <p:sp>
          <p:nvSpPr>
            <p:cNvPr id="76" name="Ovál 75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Ovál 76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Ovál 77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Ovál 78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Volný tvar 79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1" name="Obdélník 80"/>
          <p:cNvSpPr/>
          <p:nvPr/>
        </p:nvSpPr>
        <p:spPr>
          <a:xfrm>
            <a:off x="8839200" y="2057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8839200" y="2438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88392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4" name="Obdélník 83"/>
          <p:cNvSpPr/>
          <p:nvPr/>
        </p:nvSpPr>
        <p:spPr>
          <a:xfrm>
            <a:off x="8839200" y="3200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5" name="Obdélník 84"/>
          <p:cNvSpPr/>
          <p:nvPr/>
        </p:nvSpPr>
        <p:spPr>
          <a:xfrm>
            <a:off x="88392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6" name="Obdélník 85"/>
          <p:cNvSpPr/>
          <p:nvPr/>
        </p:nvSpPr>
        <p:spPr>
          <a:xfrm>
            <a:off x="8839200" y="3962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7" name="Obdélník 86"/>
          <p:cNvSpPr/>
          <p:nvPr/>
        </p:nvSpPr>
        <p:spPr>
          <a:xfrm>
            <a:off x="88392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" name="Obdélník 87"/>
          <p:cNvSpPr/>
          <p:nvPr/>
        </p:nvSpPr>
        <p:spPr>
          <a:xfrm>
            <a:off x="88392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9" name="Obdélník 88"/>
          <p:cNvSpPr/>
          <p:nvPr/>
        </p:nvSpPr>
        <p:spPr>
          <a:xfrm>
            <a:off x="88392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0" name="Obdélník 89"/>
          <p:cNvSpPr/>
          <p:nvPr/>
        </p:nvSpPr>
        <p:spPr>
          <a:xfrm>
            <a:off x="8839200" y="548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1" name="Obdélník 90"/>
          <p:cNvSpPr/>
          <p:nvPr/>
        </p:nvSpPr>
        <p:spPr>
          <a:xfrm>
            <a:off x="88392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2" name="Obdélník 91"/>
          <p:cNvSpPr/>
          <p:nvPr/>
        </p:nvSpPr>
        <p:spPr>
          <a:xfrm>
            <a:off x="8839200" y="167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3" name="Obdélník 92"/>
          <p:cNvSpPr/>
          <p:nvPr/>
        </p:nvSpPr>
        <p:spPr>
          <a:xfrm>
            <a:off x="83820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4" name="Obdélník 93"/>
          <p:cNvSpPr/>
          <p:nvPr/>
        </p:nvSpPr>
        <p:spPr>
          <a:xfrm>
            <a:off x="83820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5" name="Obdélník 94"/>
          <p:cNvSpPr/>
          <p:nvPr/>
        </p:nvSpPr>
        <p:spPr>
          <a:xfrm>
            <a:off x="83820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6" name="Obdélník 95"/>
          <p:cNvSpPr/>
          <p:nvPr/>
        </p:nvSpPr>
        <p:spPr>
          <a:xfrm>
            <a:off x="83820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7" name="Obdélník 96"/>
          <p:cNvSpPr/>
          <p:nvPr/>
        </p:nvSpPr>
        <p:spPr>
          <a:xfrm>
            <a:off x="83820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8" name="Obdélník 97"/>
          <p:cNvSpPr/>
          <p:nvPr/>
        </p:nvSpPr>
        <p:spPr>
          <a:xfrm>
            <a:off x="83820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9" name="Obdélník 98"/>
          <p:cNvSpPr/>
          <p:nvPr/>
        </p:nvSpPr>
        <p:spPr>
          <a:xfrm>
            <a:off x="83820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0" name="Obdélník 99"/>
          <p:cNvSpPr/>
          <p:nvPr/>
        </p:nvSpPr>
        <p:spPr>
          <a:xfrm>
            <a:off x="83820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1" name="Obdélník 100"/>
          <p:cNvSpPr/>
          <p:nvPr/>
        </p:nvSpPr>
        <p:spPr>
          <a:xfrm>
            <a:off x="83820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2" name="Obdélník 101"/>
          <p:cNvSpPr/>
          <p:nvPr/>
        </p:nvSpPr>
        <p:spPr>
          <a:xfrm>
            <a:off x="83820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3" name="Obdélník 102"/>
          <p:cNvSpPr/>
          <p:nvPr/>
        </p:nvSpPr>
        <p:spPr>
          <a:xfrm>
            <a:off x="83820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4" name="Obdélník 103"/>
          <p:cNvSpPr/>
          <p:nvPr/>
        </p:nvSpPr>
        <p:spPr>
          <a:xfrm>
            <a:off x="83820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6" name="Obdélník 105"/>
          <p:cNvSpPr/>
          <p:nvPr/>
        </p:nvSpPr>
        <p:spPr>
          <a:xfrm>
            <a:off x="5638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7" name="Obdélník 106"/>
          <p:cNvSpPr/>
          <p:nvPr/>
        </p:nvSpPr>
        <p:spPr>
          <a:xfrm>
            <a:off x="5791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8" name="Obdélník 107"/>
          <p:cNvSpPr/>
          <p:nvPr/>
        </p:nvSpPr>
        <p:spPr>
          <a:xfrm>
            <a:off x="5943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9" name="Obdélník 108"/>
          <p:cNvSpPr/>
          <p:nvPr/>
        </p:nvSpPr>
        <p:spPr>
          <a:xfrm>
            <a:off x="6096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0" name="Obdélník 109"/>
          <p:cNvSpPr/>
          <p:nvPr/>
        </p:nvSpPr>
        <p:spPr>
          <a:xfrm>
            <a:off x="6248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1" name="Obdélník 110"/>
          <p:cNvSpPr/>
          <p:nvPr/>
        </p:nvSpPr>
        <p:spPr>
          <a:xfrm>
            <a:off x="6400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2" name="Obdélník 111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3" name="Obdélník 112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4" name="Obdélník 113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5" name="Obdélník 114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6" name="Obdélník 115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7" name="Obdélník 116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8" name="Obdélník 117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9" name="Obdélník 118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0" name="Obdélník 119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1" name="Obdélník 120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2" name="Obdélník 121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3" name="Obdélník 122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4" name="Obdélník 123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5" name="Obdélník 124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26" name="Obdélník 125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7" name="Obdélník 126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8" name="Obdélník 127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3" name="Obdélník 132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4" name="Obdélník 133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5" name="Obdélník 134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6" name="Obdélník 135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7" name="Obdélník 136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8" name="Obdélník 137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9" name="Obdélník 138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0" name="Obdélník 139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1" name="Obdélník 140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2" name="Obdélník 141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3" name="Obdélník 142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4" name="Obdélník 143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5" name="Obdélník 144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6" name="Obdélník 145"/>
          <p:cNvSpPr/>
          <p:nvPr/>
        </p:nvSpPr>
        <p:spPr>
          <a:xfrm>
            <a:off x="5638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7" name="Obdélník 146"/>
          <p:cNvSpPr/>
          <p:nvPr/>
        </p:nvSpPr>
        <p:spPr>
          <a:xfrm>
            <a:off x="5791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5943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9" name="Obdélník 148"/>
          <p:cNvSpPr/>
          <p:nvPr/>
        </p:nvSpPr>
        <p:spPr>
          <a:xfrm>
            <a:off x="6096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0" name="Obdélník 149"/>
          <p:cNvSpPr/>
          <p:nvPr/>
        </p:nvSpPr>
        <p:spPr>
          <a:xfrm>
            <a:off x="6248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2" name="Obdélník 151"/>
          <p:cNvSpPr/>
          <p:nvPr/>
        </p:nvSpPr>
        <p:spPr>
          <a:xfrm>
            <a:off x="6400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4" name="Pravoúhlý trojúhelník 153"/>
          <p:cNvSpPr/>
          <p:nvPr/>
        </p:nvSpPr>
        <p:spPr>
          <a:xfrm flipH="1">
            <a:off x="5943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5" name="Pravoúhlý trojúhelník 154"/>
          <p:cNvSpPr/>
          <p:nvPr/>
        </p:nvSpPr>
        <p:spPr>
          <a:xfrm flipH="1">
            <a:off x="7620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" name="Pravoúhlý trojúhelník 155"/>
          <p:cNvSpPr/>
          <p:nvPr/>
        </p:nvSpPr>
        <p:spPr>
          <a:xfrm flipH="1">
            <a:off x="9144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" name="Pravoúhlý trojúhelník 156"/>
          <p:cNvSpPr/>
          <p:nvPr/>
        </p:nvSpPr>
        <p:spPr>
          <a:xfrm flipH="1">
            <a:off x="57912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3" name="Rovnoramenný trojúhelník 152"/>
          <p:cNvSpPr/>
          <p:nvPr/>
        </p:nvSpPr>
        <p:spPr>
          <a:xfrm rot="5400000">
            <a:off x="114300" y="1409700"/>
            <a:ext cx="3810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8" name="Rovnoramenný trojúhelník 157"/>
          <p:cNvSpPr/>
          <p:nvPr/>
        </p:nvSpPr>
        <p:spPr>
          <a:xfrm>
            <a:off x="914400" y="3962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9" name="TextovéPole 158"/>
          <p:cNvSpPr txBox="1"/>
          <p:nvPr/>
        </p:nvSpPr>
        <p:spPr>
          <a:xfrm>
            <a:off x="685800" y="762000"/>
            <a:ext cx="762000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3. struně</a:t>
            </a:r>
          </a:p>
          <a:p>
            <a:pPr algn="ctr"/>
            <a:r>
              <a:rPr lang="cs-CZ" sz="800" dirty="0" smtClean="0"/>
              <a:t>na 1. pražci</a:t>
            </a:r>
          </a:p>
          <a:p>
            <a:pPr algn="ctr"/>
            <a:r>
              <a:rPr lang="cs-CZ" sz="800" dirty="0" smtClean="0"/>
              <a:t>přes 5 pražců</a:t>
            </a:r>
            <a:endParaRPr lang="cs-CZ" sz="800" dirty="0"/>
          </a:p>
        </p:txBody>
      </p:sp>
      <p:sp>
        <p:nvSpPr>
          <p:cNvPr id="160" name="Obdélník 159"/>
          <p:cNvSpPr/>
          <p:nvPr/>
        </p:nvSpPr>
        <p:spPr>
          <a:xfrm>
            <a:off x="762000" y="0"/>
            <a:ext cx="6096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31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1" name="TextovéPole 160"/>
          <p:cNvSpPr txBox="1"/>
          <p:nvPr/>
        </p:nvSpPr>
        <p:spPr>
          <a:xfrm>
            <a:off x="4648200" y="152400"/>
            <a:ext cx="437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dur a v moll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7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Obdélník 29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3" name="Obdélník 152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33528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38100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33528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33528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38100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33528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33528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38100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33528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38100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33528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38100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33528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33528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38100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33528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33528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3810000" y="548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3528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810000" y="167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810000" y="2057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183" name="Skupina 182"/>
          <p:cNvGrpSpPr/>
          <p:nvPr/>
        </p:nvGrpSpPr>
        <p:grpSpPr>
          <a:xfrm>
            <a:off x="990600" y="4267200"/>
            <a:ext cx="1851949" cy="1664562"/>
            <a:chOff x="205451" y="4724400"/>
            <a:chExt cx="1851949" cy="1664562"/>
          </a:xfrm>
        </p:grpSpPr>
        <p:sp>
          <p:nvSpPr>
            <p:cNvPr id="184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5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Volný tvar 187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49" name="Obdélník 248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609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762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914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1066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1219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0" name="Obdélník 259"/>
          <p:cNvSpPr/>
          <p:nvPr/>
        </p:nvSpPr>
        <p:spPr>
          <a:xfrm>
            <a:off x="1371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3810000" y="4343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2" name="Obdélník 181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9" name="Obdélník 188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0" name="Obdélník 189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1" name="Obdélník 190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2" name="Obdélník 191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38100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609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762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914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1066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1219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1371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3" name="Obdélník 122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4" name="Obdélník 123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5" name="Obdélník 124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6" name="Obdélník 125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7" name="Obdélník 126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8" name="Obdélník 127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75" name="Skupina 74"/>
          <p:cNvGrpSpPr/>
          <p:nvPr/>
        </p:nvGrpSpPr>
        <p:grpSpPr>
          <a:xfrm>
            <a:off x="6019800" y="4267200"/>
            <a:ext cx="1851949" cy="1664562"/>
            <a:chOff x="205451" y="4724400"/>
            <a:chExt cx="1851949" cy="1664562"/>
          </a:xfrm>
        </p:grpSpPr>
        <p:sp>
          <p:nvSpPr>
            <p:cNvPr id="76" name="Ovál 75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Ovál 76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Ovál 77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Ovál 78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Volný tvar 79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1" name="Obdélník 80"/>
          <p:cNvSpPr/>
          <p:nvPr/>
        </p:nvSpPr>
        <p:spPr>
          <a:xfrm>
            <a:off x="8839200" y="167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8839200" y="2057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88392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4" name="Obdélník 83"/>
          <p:cNvSpPr/>
          <p:nvPr/>
        </p:nvSpPr>
        <p:spPr>
          <a:xfrm>
            <a:off x="8839200" y="2819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5" name="Obdélník 84"/>
          <p:cNvSpPr/>
          <p:nvPr/>
        </p:nvSpPr>
        <p:spPr>
          <a:xfrm>
            <a:off x="8839200" y="3200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6" name="Obdélník 85"/>
          <p:cNvSpPr/>
          <p:nvPr/>
        </p:nvSpPr>
        <p:spPr>
          <a:xfrm>
            <a:off x="88392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7" name="Obdélník 86"/>
          <p:cNvSpPr/>
          <p:nvPr/>
        </p:nvSpPr>
        <p:spPr>
          <a:xfrm>
            <a:off x="88392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" name="Obdélník 87"/>
          <p:cNvSpPr/>
          <p:nvPr/>
        </p:nvSpPr>
        <p:spPr>
          <a:xfrm>
            <a:off x="8839200" y="4343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9" name="Obdélník 88"/>
          <p:cNvSpPr/>
          <p:nvPr/>
        </p:nvSpPr>
        <p:spPr>
          <a:xfrm>
            <a:off x="88392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0" name="Obdélník 89"/>
          <p:cNvSpPr/>
          <p:nvPr/>
        </p:nvSpPr>
        <p:spPr>
          <a:xfrm>
            <a:off x="88392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1" name="Obdélník 90"/>
          <p:cNvSpPr/>
          <p:nvPr/>
        </p:nvSpPr>
        <p:spPr>
          <a:xfrm>
            <a:off x="8839200" y="548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2" name="Obdélník 91"/>
          <p:cNvSpPr/>
          <p:nvPr/>
        </p:nvSpPr>
        <p:spPr>
          <a:xfrm>
            <a:off x="88392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3" name="Obdélník 92"/>
          <p:cNvSpPr/>
          <p:nvPr/>
        </p:nvSpPr>
        <p:spPr>
          <a:xfrm>
            <a:off x="83820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4" name="Obdélník 93"/>
          <p:cNvSpPr/>
          <p:nvPr/>
        </p:nvSpPr>
        <p:spPr>
          <a:xfrm>
            <a:off x="83820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5" name="Obdélník 94"/>
          <p:cNvSpPr/>
          <p:nvPr/>
        </p:nvSpPr>
        <p:spPr>
          <a:xfrm>
            <a:off x="83820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6" name="Obdélník 95"/>
          <p:cNvSpPr/>
          <p:nvPr/>
        </p:nvSpPr>
        <p:spPr>
          <a:xfrm>
            <a:off x="83820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7" name="Obdélník 96"/>
          <p:cNvSpPr/>
          <p:nvPr/>
        </p:nvSpPr>
        <p:spPr>
          <a:xfrm>
            <a:off x="83820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8" name="Obdélník 97"/>
          <p:cNvSpPr/>
          <p:nvPr/>
        </p:nvSpPr>
        <p:spPr>
          <a:xfrm>
            <a:off x="83820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9" name="Obdélník 98"/>
          <p:cNvSpPr/>
          <p:nvPr/>
        </p:nvSpPr>
        <p:spPr>
          <a:xfrm>
            <a:off x="83820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0" name="Obdélník 99"/>
          <p:cNvSpPr/>
          <p:nvPr/>
        </p:nvSpPr>
        <p:spPr>
          <a:xfrm>
            <a:off x="83820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1" name="Obdélník 100"/>
          <p:cNvSpPr/>
          <p:nvPr/>
        </p:nvSpPr>
        <p:spPr>
          <a:xfrm>
            <a:off x="83820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2" name="Obdélník 101"/>
          <p:cNvSpPr/>
          <p:nvPr/>
        </p:nvSpPr>
        <p:spPr>
          <a:xfrm>
            <a:off x="83820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3" name="Obdélník 102"/>
          <p:cNvSpPr/>
          <p:nvPr/>
        </p:nvSpPr>
        <p:spPr>
          <a:xfrm>
            <a:off x="83820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4" name="Obdélník 103"/>
          <p:cNvSpPr/>
          <p:nvPr/>
        </p:nvSpPr>
        <p:spPr>
          <a:xfrm>
            <a:off x="83820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5" name="Obdélník 104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6" name="Obdélník 105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7" name="Obdélník 106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8" name="Obdélník 107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9" name="Obdélník 108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0" name="Obdélník 109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1" name="Obdélník 110"/>
          <p:cNvSpPr/>
          <p:nvPr/>
        </p:nvSpPr>
        <p:spPr>
          <a:xfrm>
            <a:off x="5638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2" name="Obdélník 111"/>
          <p:cNvSpPr/>
          <p:nvPr/>
        </p:nvSpPr>
        <p:spPr>
          <a:xfrm>
            <a:off x="5791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3" name="Obdélník 112"/>
          <p:cNvSpPr/>
          <p:nvPr/>
        </p:nvSpPr>
        <p:spPr>
          <a:xfrm>
            <a:off x="5943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4" name="Obdélník 113"/>
          <p:cNvSpPr/>
          <p:nvPr/>
        </p:nvSpPr>
        <p:spPr>
          <a:xfrm>
            <a:off x="6096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5" name="Obdélník 114"/>
          <p:cNvSpPr/>
          <p:nvPr/>
        </p:nvSpPr>
        <p:spPr>
          <a:xfrm>
            <a:off x="6248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6" name="Obdélník 115"/>
          <p:cNvSpPr/>
          <p:nvPr/>
        </p:nvSpPr>
        <p:spPr>
          <a:xfrm>
            <a:off x="6400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7" name="Obdélník 116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8" name="Obdélník 117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9" name="Obdélník 118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0" name="Obdélník 119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1" name="Obdélník 120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2" name="Obdélník 121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9" name="Obdélník 128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0" name="Obdélník 129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1" name="Obdélník 130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2" name="Obdélník 131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3" name="Obdélník 132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4" name="Obdélník 133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5" name="Obdélník 134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6" name="Obdélník 135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7" name="Obdélník 136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8" name="Obdélník 137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9" name="Obdélník 138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0" name="Obdélník 139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1" name="Obdélník 140"/>
          <p:cNvSpPr/>
          <p:nvPr/>
        </p:nvSpPr>
        <p:spPr>
          <a:xfrm>
            <a:off x="5638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2" name="Obdélník 141"/>
          <p:cNvSpPr/>
          <p:nvPr/>
        </p:nvSpPr>
        <p:spPr>
          <a:xfrm>
            <a:off x="5791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3" name="Obdélník 142"/>
          <p:cNvSpPr/>
          <p:nvPr/>
        </p:nvSpPr>
        <p:spPr>
          <a:xfrm>
            <a:off x="5943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4" name="Obdélník 143"/>
          <p:cNvSpPr/>
          <p:nvPr/>
        </p:nvSpPr>
        <p:spPr>
          <a:xfrm>
            <a:off x="6096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5" name="Obdélník 144"/>
          <p:cNvSpPr/>
          <p:nvPr/>
        </p:nvSpPr>
        <p:spPr>
          <a:xfrm>
            <a:off x="6248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6" name="Obdélník 145"/>
          <p:cNvSpPr/>
          <p:nvPr/>
        </p:nvSpPr>
        <p:spPr>
          <a:xfrm>
            <a:off x="6400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7" name="Obdélník 146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9" name="Obdélník 148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0" name="Obdélník 149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2" name="Obdélník 151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7" name="Pravoúhlý trojúhelník 216"/>
          <p:cNvSpPr/>
          <p:nvPr/>
        </p:nvSpPr>
        <p:spPr>
          <a:xfrm flipH="1">
            <a:off x="1066800" y="2667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8" name="Pravoúhlý trojúhelník 217"/>
          <p:cNvSpPr/>
          <p:nvPr/>
        </p:nvSpPr>
        <p:spPr>
          <a:xfrm flipH="1">
            <a:off x="1066800" y="1905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9" name="Pravoúhlý trojúhelník 218"/>
          <p:cNvSpPr/>
          <p:nvPr/>
        </p:nvSpPr>
        <p:spPr>
          <a:xfrm flipH="1">
            <a:off x="762000" y="2667000"/>
            <a:ext cx="152400" cy="152400"/>
          </a:xfrm>
          <a:prstGeom prst="rtTriangle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1" name="Pravoúhlý trojúhelník 220"/>
          <p:cNvSpPr/>
          <p:nvPr/>
        </p:nvSpPr>
        <p:spPr>
          <a:xfrm flipH="1">
            <a:off x="5791200" y="2667000"/>
            <a:ext cx="152400" cy="152400"/>
          </a:xfrm>
          <a:prstGeom prst="rtTriangle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Pravoúhlý trojúhelník 221"/>
          <p:cNvSpPr/>
          <p:nvPr/>
        </p:nvSpPr>
        <p:spPr>
          <a:xfrm flipH="1">
            <a:off x="6096000" y="1905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3" name="Pravoúhlý trojúhelník 222"/>
          <p:cNvSpPr/>
          <p:nvPr/>
        </p:nvSpPr>
        <p:spPr>
          <a:xfrm flipH="1">
            <a:off x="6096000" y="2667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Rovnoramenný trojúhelník 153"/>
          <p:cNvSpPr/>
          <p:nvPr/>
        </p:nvSpPr>
        <p:spPr>
          <a:xfrm rot="5400000">
            <a:off x="266700" y="1790700"/>
            <a:ext cx="3810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5" name="Rovnoramenný trojúhelník 154"/>
          <p:cNvSpPr/>
          <p:nvPr/>
        </p:nvSpPr>
        <p:spPr>
          <a:xfrm>
            <a:off x="914400" y="3962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" name="TextovéPole 155"/>
          <p:cNvSpPr txBox="1"/>
          <p:nvPr/>
        </p:nvSpPr>
        <p:spPr>
          <a:xfrm>
            <a:off x="685800" y="762000"/>
            <a:ext cx="762000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3. struně</a:t>
            </a:r>
          </a:p>
          <a:p>
            <a:pPr algn="ctr"/>
            <a:r>
              <a:rPr lang="cs-CZ" sz="800" dirty="0" smtClean="0"/>
              <a:t>Na 2. pražci</a:t>
            </a:r>
          </a:p>
          <a:p>
            <a:pPr algn="ctr"/>
            <a:r>
              <a:rPr lang="cs-CZ" sz="800" dirty="0" smtClean="0"/>
              <a:t>přes 5 pražců</a:t>
            </a:r>
            <a:endParaRPr lang="cs-CZ" sz="800" dirty="0"/>
          </a:p>
        </p:txBody>
      </p:sp>
      <p:sp>
        <p:nvSpPr>
          <p:cNvPr id="157" name="Pravoúhlý trojúhelník 156"/>
          <p:cNvSpPr/>
          <p:nvPr/>
        </p:nvSpPr>
        <p:spPr>
          <a:xfrm flipH="1">
            <a:off x="762000" y="1905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8" name="Obdélník 157"/>
          <p:cNvSpPr/>
          <p:nvPr/>
        </p:nvSpPr>
        <p:spPr>
          <a:xfrm>
            <a:off x="762000" y="0"/>
            <a:ext cx="6096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32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3" name="Oblouk 162"/>
          <p:cNvSpPr/>
          <p:nvPr/>
        </p:nvSpPr>
        <p:spPr>
          <a:xfrm rot="5400000" flipH="1" flipV="1">
            <a:off x="742950" y="1543050"/>
            <a:ext cx="419100" cy="228600"/>
          </a:xfrm>
          <a:prstGeom prst="arc">
            <a:avLst>
              <a:gd name="adj1" fmla="val 14042206"/>
              <a:gd name="adj2" fmla="val 77825"/>
            </a:avLst>
          </a:prstGeom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4" name="Oblouk 163"/>
          <p:cNvSpPr/>
          <p:nvPr/>
        </p:nvSpPr>
        <p:spPr>
          <a:xfrm>
            <a:off x="1066800" y="1447800"/>
            <a:ext cx="228600" cy="457200"/>
          </a:xfrm>
          <a:prstGeom prst="arc">
            <a:avLst>
              <a:gd name="adj1" fmla="val 16039140"/>
              <a:gd name="adj2" fmla="val 3151098"/>
            </a:avLst>
          </a:prstGeom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5" name="Oblouk 164"/>
          <p:cNvSpPr/>
          <p:nvPr/>
        </p:nvSpPr>
        <p:spPr>
          <a:xfrm>
            <a:off x="952499" y="1524000"/>
            <a:ext cx="257175" cy="685800"/>
          </a:xfrm>
          <a:prstGeom prst="arc">
            <a:avLst>
              <a:gd name="adj1" fmla="val 16983513"/>
              <a:gd name="adj2" fmla="val 2331307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6" name="Oblouk 165"/>
          <p:cNvSpPr/>
          <p:nvPr/>
        </p:nvSpPr>
        <p:spPr>
          <a:xfrm rot="5400000" flipH="1" flipV="1">
            <a:off x="5772150" y="1543050"/>
            <a:ext cx="419100" cy="228600"/>
          </a:xfrm>
          <a:prstGeom prst="arc">
            <a:avLst>
              <a:gd name="adj1" fmla="val 14042206"/>
              <a:gd name="adj2" fmla="val 77825"/>
            </a:avLst>
          </a:prstGeom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7" name="Oblouk 166"/>
          <p:cNvSpPr/>
          <p:nvPr/>
        </p:nvSpPr>
        <p:spPr>
          <a:xfrm>
            <a:off x="6096000" y="1447800"/>
            <a:ext cx="228600" cy="457200"/>
          </a:xfrm>
          <a:prstGeom prst="arc">
            <a:avLst>
              <a:gd name="adj1" fmla="val 16039140"/>
              <a:gd name="adj2" fmla="val 3151098"/>
            </a:avLst>
          </a:prstGeom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8" name="Oblouk 167"/>
          <p:cNvSpPr/>
          <p:nvPr/>
        </p:nvSpPr>
        <p:spPr>
          <a:xfrm>
            <a:off x="5981699" y="1524000"/>
            <a:ext cx="257175" cy="685800"/>
          </a:xfrm>
          <a:prstGeom prst="arc">
            <a:avLst>
              <a:gd name="adj1" fmla="val 16983513"/>
              <a:gd name="adj2" fmla="val 2331307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9" name="TextovéPole 168"/>
          <p:cNvSpPr txBox="1"/>
          <p:nvPr/>
        </p:nvSpPr>
        <p:spPr>
          <a:xfrm>
            <a:off x="4648200" y="152400"/>
            <a:ext cx="437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dur a v moll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0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99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Obdélník 885"/>
          <p:cNvSpPr/>
          <p:nvPr/>
        </p:nvSpPr>
        <p:spPr>
          <a:xfrm>
            <a:off x="5791200" y="3657600"/>
            <a:ext cx="762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</a:t>
            </a:r>
            <a:r>
              <a:rPr lang="cs-CZ" sz="1400" dirty="0">
                <a:solidFill>
                  <a:schemeClr val="tx1"/>
                </a:solidFill>
              </a:rPr>
              <a:t>dur</a:t>
            </a:r>
          </a:p>
        </p:txBody>
      </p:sp>
      <p:sp>
        <p:nvSpPr>
          <p:cNvPr id="878" name="Obdélník 877"/>
          <p:cNvSpPr/>
          <p:nvPr/>
        </p:nvSpPr>
        <p:spPr>
          <a:xfrm>
            <a:off x="2209800" y="3657600"/>
            <a:ext cx="762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C dur</a:t>
            </a:r>
          </a:p>
        </p:txBody>
      </p:sp>
      <p:sp>
        <p:nvSpPr>
          <p:cNvPr id="785" name="Obdélník 784"/>
          <p:cNvSpPr/>
          <p:nvPr/>
        </p:nvSpPr>
        <p:spPr>
          <a:xfrm>
            <a:off x="53340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22098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2004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3505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3657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3810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3962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4114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4267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3657600" y="1676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3810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3962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4114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4267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3505200" y="2057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3657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3810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3962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4114800" y="2057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4267200" y="2057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3505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3657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3810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39624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4114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4267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3505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6576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8100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962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4114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4267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6781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7" name="Obdélník 646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8229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85344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86868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8839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8991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9144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92964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853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8686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883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899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9144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9296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8534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8686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8839200" y="2057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8991600" y="2057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9144000" y="2057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9296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853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868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883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8991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9144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9296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853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8686800" y="2819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883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8991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9144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9296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3048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609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762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914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1066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1219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1371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9" name="Obdélník 698"/>
          <p:cNvSpPr/>
          <p:nvPr/>
        </p:nvSpPr>
        <p:spPr>
          <a:xfrm>
            <a:off x="609600" y="4572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762000" y="4572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1" name="Obdélník 700"/>
          <p:cNvSpPr/>
          <p:nvPr/>
        </p:nvSpPr>
        <p:spPr>
          <a:xfrm>
            <a:off x="914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1066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1219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1371600" y="4572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609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762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914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8" name="Obdélník 707"/>
          <p:cNvSpPr/>
          <p:nvPr/>
        </p:nvSpPr>
        <p:spPr>
          <a:xfrm>
            <a:off x="1066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9" name="Obdélník 708"/>
          <p:cNvSpPr/>
          <p:nvPr/>
        </p:nvSpPr>
        <p:spPr>
          <a:xfrm>
            <a:off x="1219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0" name="Obdélník 709"/>
          <p:cNvSpPr/>
          <p:nvPr/>
        </p:nvSpPr>
        <p:spPr>
          <a:xfrm>
            <a:off x="1371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1" name="Obdélník 710"/>
          <p:cNvSpPr/>
          <p:nvPr/>
        </p:nvSpPr>
        <p:spPr>
          <a:xfrm>
            <a:off x="609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2" name="Obdélník 711"/>
          <p:cNvSpPr/>
          <p:nvPr/>
        </p:nvSpPr>
        <p:spPr>
          <a:xfrm>
            <a:off x="762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3" name="Obdélník 712"/>
          <p:cNvSpPr/>
          <p:nvPr/>
        </p:nvSpPr>
        <p:spPr>
          <a:xfrm>
            <a:off x="9144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4" name="Obdélník 713"/>
          <p:cNvSpPr/>
          <p:nvPr/>
        </p:nvSpPr>
        <p:spPr>
          <a:xfrm>
            <a:off x="10668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5" name="Obdélník 714"/>
          <p:cNvSpPr/>
          <p:nvPr/>
        </p:nvSpPr>
        <p:spPr>
          <a:xfrm>
            <a:off x="12192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6" name="Obdélník 715"/>
          <p:cNvSpPr/>
          <p:nvPr/>
        </p:nvSpPr>
        <p:spPr>
          <a:xfrm>
            <a:off x="1371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7" name="Obdélník 716"/>
          <p:cNvSpPr/>
          <p:nvPr/>
        </p:nvSpPr>
        <p:spPr>
          <a:xfrm>
            <a:off x="609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8" name="Obdélník 717"/>
          <p:cNvSpPr/>
          <p:nvPr/>
        </p:nvSpPr>
        <p:spPr>
          <a:xfrm>
            <a:off x="762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9" name="Obdélník 718"/>
          <p:cNvSpPr/>
          <p:nvPr/>
        </p:nvSpPr>
        <p:spPr>
          <a:xfrm>
            <a:off x="914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0" name="Obdélník 719"/>
          <p:cNvSpPr/>
          <p:nvPr/>
        </p:nvSpPr>
        <p:spPr>
          <a:xfrm>
            <a:off x="1066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1" name="Obdélník 720"/>
          <p:cNvSpPr/>
          <p:nvPr/>
        </p:nvSpPr>
        <p:spPr>
          <a:xfrm>
            <a:off x="1219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2" name="Obdélník 721"/>
          <p:cNvSpPr/>
          <p:nvPr/>
        </p:nvSpPr>
        <p:spPr>
          <a:xfrm>
            <a:off x="1371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3" name="Obdélník 722"/>
          <p:cNvSpPr/>
          <p:nvPr/>
        </p:nvSpPr>
        <p:spPr>
          <a:xfrm>
            <a:off x="17526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4" name="Obdélník 723"/>
          <p:cNvSpPr/>
          <p:nvPr/>
        </p:nvSpPr>
        <p:spPr>
          <a:xfrm>
            <a:off x="2057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5" name="Obdélník 724"/>
          <p:cNvSpPr/>
          <p:nvPr/>
        </p:nvSpPr>
        <p:spPr>
          <a:xfrm>
            <a:off x="2209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6" name="Obdélník 725"/>
          <p:cNvSpPr/>
          <p:nvPr/>
        </p:nvSpPr>
        <p:spPr>
          <a:xfrm>
            <a:off x="2362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7" name="Obdélník 726"/>
          <p:cNvSpPr/>
          <p:nvPr/>
        </p:nvSpPr>
        <p:spPr>
          <a:xfrm>
            <a:off x="2514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8" name="Obdélník 727"/>
          <p:cNvSpPr/>
          <p:nvPr/>
        </p:nvSpPr>
        <p:spPr>
          <a:xfrm>
            <a:off x="2667000" y="4191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9" name="Obdélník 728"/>
          <p:cNvSpPr/>
          <p:nvPr/>
        </p:nvSpPr>
        <p:spPr>
          <a:xfrm>
            <a:off x="2819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0" name="Obdélník 729"/>
          <p:cNvSpPr/>
          <p:nvPr/>
        </p:nvSpPr>
        <p:spPr>
          <a:xfrm>
            <a:off x="2057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1" name="Obdélník 730"/>
          <p:cNvSpPr/>
          <p:nvPr/>
        </p:nvSpPr>
        <p:spPr>
          <a:xfrm>
            <a:off x="2209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2" name="Obdélník 731"/>
          <p:cNvSpPr/>
          <p:nvPr/>
        </p:nvSpPr>
        <p:spPr>
          <a:xfrm>
            <a:off x="2362200" y="4572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3" name="Obdélník 732"/>
          <p:cNvSpPr/>
          <p:nvPr/>
        </p:nvSpPr>
        <p:spPr>
          <a:xfrm>
            <a:off x="2514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4" name="Obdélník 733"/>
          <p:cNvSpPr/>
          <p:nvPr/>
        </p:nvSpPr>
        <p:spPr>
          <a:xfrm>
            <a:off x="2667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5" name="Obdélník 734"/>
          <p:cNvSpPr/>
          <p:nvPr/>
        </p:nvSpPr>
        <p:spPr>
          <a:xfrm>
            <a:off x="2819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6" name="Obdélník 735"/>
          <p:cNvSpPr/>
          <p:nvPr/>
        </p:nvSpPr>
        <p:spPr>
          <a:xfrm>
            <a:off x="2057400" y="4953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7" name="Obdélník 736"/>
          <p:cNvSpPr/>
          <p:nvPr/>
        </p:nvSpPr>
        <p:spPr>
          <a:xfrm>
            <a:off x="2209800" y="4953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8" name="Obdélník 737"/>
          <p:cNvSpPr/>
          <p:nvPr/>
        </p:nvSpPr>
        <p:spPr>
          <a:xfrm>
            <a:off x="2362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9" name="Obdélník 738"/>
          <p:cNvSpPr/>
          <p:nvPr/>
        </p:nvSpPr>
        <p:spPr>
          <a:xfrm>
            <a:off x="2514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0" name="Obdélník 739"/>
          <p:cNvSpPr/>
          <p:nvPr/>
        </p:nvSpPr>
        <p:spPr>
          <a:xfrm>
            <a:off x="2667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1" name="Obdélník 740"/>
          <p:cNvSpPr/>
          <p:nvPr/>
        </p:nvSpPr>
        <p:spPr>
          <a:xfrm>
            <a:off x="2819400" y="4953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2" name="Obdélník 741"/>
          <p:cNvSpPr/>
          <p:nvPr/>
        </p:nvSpPr>
        <p:spPr>
          <a:xfrm>
            <a:off x="2057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3" name="Obdélník 742"/>
          <p:cNvSpPr/>
          <p:nvPr/>
        </p:nvSpPr>
        <p:spPr>
          <a:xfrm>
            <a:off x="2209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4" name="Obdélník 743"/>
          <p:cNvSpPr/>
          <p:nvPr/>
        </p:nvSpPr>
        <p:spPr>
          <a:xfrm>
            <a:off x="2362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5" name="Obdélník 744"/>
          <p:cNvSpPr/>
          <p:nvPr/>
        </p:nvSpPr>
        <p:spPr>
          <a:xfrm>
            <a:off x="2514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6" name="Obdélník 745"/>
          <p:cNvSpPr/>
          <p:nvPr/>
        </p:nvSpPr>
        <p:spPr>
          <a:xfrm>
            <a:off x="2667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7" name="Obdélník 746"/>
          <p:cNvSpPr/>
          <p:nvPr/>
        </p:nvSpPr>
        <p:spPr>
          <a:xfrm>
            <a:off x="2819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8" name="Obdélník 747"/>
          <p:cNvSpPr/>
          <p:nvPr/>
        </p:nvSpPr>
        <p:spPr>
          <a:xfrm>
            <a:off x="2057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9" name="Obdélník 748"/>
          <p:cNvSpPr/>
          <p:nvPr/>
        </p:nvSpPr>
        <p:spPr>
          <a:xfrm>
            <a:off x="2209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0" name="Obdélník 749"/>
          <p:cNvSpPr/>
          <p:nvPr/>
        </p:nvSpPr>
        <p:spPr>
          <a:xfrm>
            <a:off x="2362200" y="5715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1" name="Obdélník 750"/>
          <p:cNvSpPr/>
          <p:nvPr/>
        </p:nvSpPr>
        <p:spPr>
          <a:xfrm>
            <a:off x="2514600" y="5715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2" name="Obdélník 751"/>
          <p:cNvSpPr/>
          <p:nvPr/>
        </p:nvSpPr>
        <p:spPr>
          <a:xfrm>
            <a:off x="2667000" y="5715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3" name="Obdélník 752"/>
          <p:cNvSpPr/>
          <p:nvPr/>
        </p:nvSpPr>
        <p:spPr>
          <a:xfrm>
            <a:off x="2819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4" name="Obdélník 753"/>
          <p:cNvSpPr/>
          <p:nvPr/>
        </p:nvSpPr>
        <p:spPr>
          <a:xfrm>
            <a:off x="32004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5" name="Obdélník 754"/>
          <p:cNvSpPr/>
          <p:nvPr/>
        </p:nvSpPr>
        <p:spPr>
          <a:xfrm>
            <a:off x="3505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6" name="Obdélník 755"/>
          <p:cNvSpPr/>
          <p:nvPr/>
        </p:nvSpPr>
        <p:spPr>
          <a:xfrm>
            <a:off x="3657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7" name="Obdélník 756"/>
          <p:cNvSpPr/>
          <p:nvPr/>
        </p:nvSpPr>
        <p:spPr>
          <a:xfrm>
            <a:off x="3810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8" name="Obdélník 757"/>
          <p:cNvSpPr/>
          <p:nvPr/>
        </p:nvSpPr>
        <p:spPr>
          <a:xfrm>
            <a:off x="3962400" y="4191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9" name="Obdélník 758"/>
          <p:cNvSpPr/>
          <p:nvPr/>
        </p:nvSpPr>
        <p:spPr>
          <a:xfrm>
            <a:off x="4114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0" name="Obdélník 759"/>
          <p:cNvSpPr/>
          <p:nvPr/>
        </p:nvSpPr>
        <p:spPr>
          <a:xfrm>
            <a:off x="4267200" y="4191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1" name="Obdélník 760"/>
          <p:cNvSpPr/>
          <p:nvPr/>
        </p:nvSpPr>
        <p:spPr>
          <a:xfrm>
            <a:off x="3505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2" name="Obdélník 761"/>
          <p:cNvSpPr/>
          <p:nvPr/>
        </p:nvSpPr>
        <p:spPr>
          <a:xfrm>
            <a:off x="3657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3" name="Obdélník 762"/>
          <p:cNvSpPr/>
          <p:nvPr/>
        </p:nvSpPr>
        <p:spPr>
          <a:xfrm>
            <a:off x="3810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4" name="Obdélník 763"/>
          <p:cNvSpPr/>
          <p:nvPr/>
        </p:nvSpPr>
        <p:spPr>
          <a:xfrm>
            <a:off x="3962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5" name="Obdélník 764"/>
          <p:cNvSpPr/>
          <p:nvPr/>
        </p:nvSpPr>
        <p:spPr>
          <a:xfrm>
            <a:off x="4114800" y="4572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6" name="Obdélník 765"/>
          <p:cNvSpPr/>
          <p:nvPr/>
        </p:nvSpPr>
        <p:spPr>
          <a:xfrm>
            <a:off x="4267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7" name="Obdélník 766"/>
          <p:cNvSpPr/>
          <p:nvPr/>
        </p:nvSpPr>
        <p:spPr>
          <a:xfrm>
            <a:off x="3505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8" name="Obdélník 767"/>
          <p:cNvSpPr/>
          <p:nvPr/>
        </p:nvSpPr>
        <p:spPr>
          <a:xfrm>
            <a:off x="3657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9" name="Obdélník 768"/>
          <p:cNvSpPr/>
          <p:nvPr/>
        </p:nvSpPr>
        <p:spPr>
          <a:xfrm>
            <a:off x="3810000" y="4953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0" name="Obdélník 769"/>
          <p:cNvSpPr/>
          <p:nvPr/>
        </p:nvSpPr>
        <p:spPr>
          <a:xfrm>
            <a:off x="3962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1" name="Obdélník 770"/>
          <p:cNvSpPr/>
          <p:nvPr/>
        </p:nvSpPr>
        <p:spPr>
          <a:xfrm>
            <a:off x="4114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2" name="Obdélník 771"/>
          <p:cNvSpPr/>
          <p:nvPr/>
        </p:nvSpPr>
        <p:spPr>
          <a:xfrm>
            <a:off x="4267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3" name="Obdélník 772"/>
          <p:cNvSpPr/>
          <p:nvPr/>
        </p:nvSpPr>
        <p:spPr>
          <a:xfrm>
            <a:off x="3505200" y="5334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4" name="Obdélník 773"/>
          <p:cNvSpPr/>
          <p:nvPr/>
        </p:nvSpPr>
        <p:spPr>
          <a:xfrm>
            <a:off x="3657600" y="5334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5" name="Obdélník 774"/>
          <p:cNvSpPr/>
          <p:nvPr/>
        </p:nvSpPr>
        <p:spPr>
          <a:xfrm>
            <a:off x="3810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6" name="Obdélník 775"/>
          <p:cNvSpPr/>
          <p:nvPr/>
        </p:nvSpPr>
        <p:spPr>
          <a:xfrm>
            <a:off x="3962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7" name="Obdélník 776"/>
          <p:cNvSpPr/>
          <p:nvPr/>
        </p:nvSpPr>
        <p:spPr>
          <a:xfrm>
            <a:off x="4114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8" name="Obdélník 777"/>
          <p:cNvSpPr/>
          <p:nvPr/>
        </p:nvSpPr>
        <p:spPr>
          <a:xfrm>
            <a:off x="4267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9" name="Obdélník 778"/>
          <p:cNvSpPr/>
          <p:nvPr/>
        </p:nvSpPr>
        <p:spPr>
          <a:xfrm>
            <a:off x="3505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0" name="Obdélník 779"/>
          <p:cNvSpPr/>
          <p:nvPr/>
        </p:nvSpPr>
        <p:spPr>
          <a:xfrm>
            <a:off x="3657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1" name="Obdélník 780"/>
          <p:cNvSpPr/>
          <p:nvPr/>
        </p:nvSpPr>
        <p:spPr>
          <a:xfrm>
            <a:off x="3810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2" name="Obdélník 781"/>
          <p:cNvSpPr/>
          <p:nvPr/>
        </p:nvSpPr>
        <p:spPr>
          <a:xfrm>
            <a:off x="3962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3" name="Obdélník 782"/>
          <p:cNvSpPr/>
          <p:nvPr/>
        </p:nvSpPr>
        <p:spPr>
          <a:xfrm>
            <a:off x="4114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4" name="Obdélník 783"/>
          <p:cNvSpPr/>
          <p:nvPr/>
        </p:nvSpPr>
        <p:spPr>
          <a:xfrm>
            <a:off x="4267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6" name="Obdélník 785"/>
          <p:cNvSpPr/>
          <p:nvPr/>
        </p:nvSpPr>
        <p:spPr>
          <a:xfrm>
            <a:off x="5638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7" name="Obdélník 786"/>
          <p:cNvSpPr/>
          <p:nvPr/>
        </p:nvSpPr>
        <p:spPr>
          <a:xfrm>
            <a:off x="5791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8" name="Obdélník 787"/>
          <p:cNvSpPr/>
          <p:nvPr/>
        </p:nvSpPr>
        <p:spPr>
          <a:xfrm>
            <a:off x="5943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9" name="Obdélník 788"/>
          <p:cNvSpPr/>
          <p:nvPr/>
        </p:nvSpPr>
        <p:spPr>
          <a:xfrm>
            <a:off x="6096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0" name="Obdélník 789"/>
          <p:cNvSpPr/>
          <p:nvPr/>
        </p:nvSpPr>
        <p:spPr>
          <a:xfrm>
            <a:off x="6248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1" name="Obdélník 790"/>
          <p:cNvSpPr/>
          <p:nvPr/>
        </p:nvSpPr>
        <p:spPr>
          <a:xfrm>
            <a:off x="6400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2" name="Obdélník 791"/>
          <p:cNvSpPr/>
          <p:nvPr/>
        </p:nvSpPr>
        <p:spPr>
          <a:xfrm>
            <a:off x="5638800" y="4572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3" name="Obdélník 792"/>
          <p:cNvSpPr/>
          <p:nvPr/>
        </p:nvSpPr>
        <p:spPr>
          <a:xfrm>
            <a:off x="5791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4" name="Obdélník 793"/>
          <p:cNvSpPr/>
          <p:nvPr/>
        </p:nvSpPr>
        <p:spPr>
          <a:xfrm>
            <a:off x="5943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5" name="Obdélník 794"/>
          <p:cNvSpPr/>
          <p:nvPr/>
        </p:nvSpPr>
        <p:spPr>
          <a:xfrm>
            <a:off x="6096000" y="4572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6" name="Obdélník 795"/>
          <p:cNvSpPr/>
          <p:nvPr/>
        </p:nvSpPr>
        <p:spPr>
          <a:xfrm>
            <a:off x="6248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7" name="Obdélník 796"/>
          <p:cNvSpPr/>
          <p:nvPr/>
        </p:nvSpPr>
        <p:spPr>
          <a:xfrm>
            <a:off x="6400800" y="4572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8" name="Obdélník 797"/>
          <p:cNvSpPr/>
          <p:nvPr/>
        </p:nvSpPr>
        <p:spPr>
          <a:xfrm>
            <a:off x="5638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9" name="Obdélník 798"/>
          <p:cNvSpPr/>
          <p:nvPr/>
        </p:nvSpPr>
        <p:spPr>
          <a:xfrm>
            <a:off x="5791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0" name="Obdélník 799"/>
          <p:cNvSpPr/>
          <p:nvPr/>
        </p:nvSpPr>
        <p:spPr>
          <a:xfrm>
            <a:off x="5943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1" name="Obdélník 800"/>
          <p:cNvSpPr/>
          <p:nvPr/>
        </p:nvSpPr>
        <p:spPr>
          <a:xfrm>
            <a:off x="6096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2" name="Obdélník 801"/>
          <p:cNvSpPr/>
          <p:nvPr/>
        </p:nvSpPr>
        <p:spPr>
          <a:xfrm>
            <a:off x="6248400" y="4953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3" name="Obdélník 802"/>
          <p:cNvSpPr/>
          <p:nvPr/>
        </p:nvSpPr>
        <p:spPr>
          <a:xfrm>
            <a:off x="6400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4" name="Obdélník 803"/>
          <p:cNvSpPr/>
          <p:nvPr/>
        </p:nvSpPr>
        <p:spPr>
          <a:xfrm>
            <a:off x="5638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5" name="Obdélník 804"/>
          <p:cNvSpPr/>
          <p:nvPr/>
        </p:nvSpPr>
        <p:spPr>
          <a:xfrm>
            <a:off x="5791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6" name="Obdélník 805"/>
          <p:cNvSpPr/>
          <p:nvPr/>
        </p:nvSpPr>
        <p:spPr>
          <a:xfrm>
            <a:off x="5943600" y="5334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7" name="Obdélník 806"/>
          <p:cNvSpPr/>
          <p:nvPr/>
        </p:nvSpPr>
        <p:spPr>
          <a:xfrm>
            <a:off x="6096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8" name="Obdélník 807"/>
          <p:cNvSpPr/>
          <p:nvPr/>
        </p:nvSpPr>
        <p:spPr>
          <a:xfrm>
            <a:off x="6248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9" name="Obdélník 808"/>
          <p:cNvSpPr/>
          <p:nvPr/>
        </p:nvSpPr>
        <p:spPr>
          <a:xfrm>
            <a:off x="6400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0" name="Obdélník 809"/>
          <p:cNvSpPr/>
          <p:nvPr/>
        </p:nvSpPr>
        <p:spPr>
          <a:xfrm>
            <a:off x="5638800" y="5715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1" name="Obdélník 810"/>
          <p:cNvSpPr/>
          <p:nvPr/>
        </p:nvSpPr>
        <p:spPr>
          <a:xfrm>
            <a:off x="5791200" y="5715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2" name="Obdélník 811"/>
          <p:cNvSpPr/>
          <p:nvPr/>
        </p:nvSpPr>
        <p:spPr>
          <a:xfrm>
            <a:off x="5943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3" name="Obdélník 812"/>
          <p:cNvSpPr/>
          <p:nvPr/>
        </p:nvSpPr>
        <p:spPr>
          <a:xfrm>
            <a:off x="6096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4" name="Obdélník 813"/>
          <p:cNvSpPr/>
          <p:nvPr/>
        </p:nvSpPr>
        <p:spPr>
          <a:xfrm>
            <a:off x="6248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5" name="Obdélník 814"/>
          <p:cNvSpPr/>
          <p:nvPr/>
        </p:nvSpPr>
        <p:spPr>
          <a:xfrm>
            <a:off x="6400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6" name="Obdélník 815"/>
          <p:cNvSpPr/>
          <p:nvPr/>
        </p:nvSpPr>
        <p:spPr>
          <a:xfrm>
            <a:off x="67818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7" name="Obdélník 816"/>
          <p:cNvSpPr/>
          <p:nvPr/>
        </p:nvSpPr>
        <p:spPr>
          <a:xfrm>
            <a:off x="7086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8" name="Obdélník 817"/>
          <p:cNvSpPr/>
          <p:nvPr/>
        </p:nvSpPr>
        <p:spPr>
          <a:xfrm>
            <a:off x="7239000" y="4191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9" name="Obdélník 818"/>
          <p:cNvSpPr/>
          <p:nvPr/>
        </p:nvSpPr>
        <p:spPr>
          <a:xfrm>
            <a:off x="7391400" y="4191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0" name="Obdélník 819"/>
          <p:cNvSpPr/>
          <p:nvPr/>
        </p:nvSpPr>
        <p:spPr>
          <a:xfrm>
            <a:off x="7543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1" name="Obdélník 820"/>
          <p:cNvSpPr/>
          <p:nvPr/>
        </p:nvSpPr>
        <p:spPr>
          <a:xfrm>
            <a:off x="7696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2" name="Obdélník 821"/>
          <p:cNvSpPr/>
          <p:nvPr/>
        </p:nvSpPr>
        <p:spPr>
          <a:xfrm>
            <a:off x="7848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3" name="Obdélník 822"/>
          <p:cNvSpPr/>
          <p:nvPr/>
        </p:nvSpPr>
        <p:spPr>
          <a:xfrm>
            <a:off x="7086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4" name="Obdélník 823"/>
          <p:cNvSpPr/>
          <p:nvPr/>
        </p:nvSpPr>
        <p:spPr>
          <a:xfrm>
            <a:off x="7239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5" name="Obdélník 824"/>
          <p:cNvSpPr/>
          <p:nvPr/>
        </p:nvSpPr>
        <p:spPr>
          <a:xfrm>
            <a:off x="7391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6" name="Obdélník 825"/>
          <p:cNvSpPr/>
          <p:nvPr/>
        </p:nvSpPr>
        <p:spPr>
          <a:xfrm>
            <a:off x="7543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7696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7848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7086600" y="4953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7239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7391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7543800" y="4953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7696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7848600" y="4953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7086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7239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7391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7543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7696200" y="5334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7848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7086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7239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7391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7543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7696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7848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82296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8534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8686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8839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1" name="Obdélník 850"/>
          <p:cNvSpPr/>
          <p:nvPr/>
        </p:nvSpPr>
        <p:spPr>
          <a:xfrm>
            <a:off x="8991600" y="41910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2" name="Obdélník 851"/>
          <p:cNvSpPr/>
          <p:nvPr/>
        </p:nvSpPr>
        <p:spPr>
          <a:xfrm>
            <a:off x="9144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3" name="Obdélník 852"/>
          <p:cNvSpPr/>
          <p:nvPr/>
        </p:nvSpPr>
        <p:spPr>
          <a:xfrm>
            <a:off x="9296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4" name="Obdélník 853"/>
          <p:cNvSpPr/>
          <p:nvPr/>
        </p:nvSpPr>
        <p:spPr>
          <a:xfrm>
            <a:off x="8534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5" name="Obdélník 854"/>
          <p:cNvSpPr/>
          <p:nvPr/>
        </p:nvSpPr>
        <p:spPr>
          <a:xfrm>
            <a:off x="8686800" y="45720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6" name="Obdélník 855"/>
          <p:cNvSpPr/>
          <p:nvPr/>
        </p:nvSpPr>
        <p:spPr>
          <a:xfrm>
            <a:off x="8839200" y="45720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8991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9144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9296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8534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8686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8839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8991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9144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9296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8534400" y="5334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8686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8839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8991600" y="5334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9144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9296400" y="5334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8534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8686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8839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8991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9144000" y="5715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9296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7620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3657600" y="762000"/>
            <a:ext cx="7620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G dur</a:t>
            </a:r>
          </a:p>
        </p:txBody>
      </p:sp>
      <p:sp>
        <p:nvSpPr>
          <p:cNvPr id="881" name="Obdélník 880"/>
          <p:cNvSpPr/>
          <p:nvPr/>
        </p:nvSpPr>
        <p:spPr>
          <a:xfrm>
            <a:off x="5791200" y="762000"/>
            <a:ext cx="7620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</a:t>
            </a:r>
            <a:r>
              <a:rPr lang="cs-CZ" sz="1400" dirty="0">
                <a:solidFill>
                  <a:schemeClr val="tx1"/>
                </a:solidFill>
              </a:rPr>
              <a:t># dur</a:t>
            </a:r>
          </a:p>
        </p:txBody>
      </p:sp>
      <p:sp>
        <p:nvSpPr>
          <p:cNvPr id="882" name="Obdélník 881"/>
          <p:cNvSpPr/>
          <p:nvPr/>
        </p:nvSpPr>
        <p:spPr>
          <a:xfrm>
            <a:off x="7239000" y="7620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 dur</a:t>
            </a:r>
          </a:p>
        </p:txBody>
      </p:sp>
      <p:sp>
        <p:nvSpPr>
          <p:cNvPr id="883" name="Obdélník 882"/>
          <p:cNvSpPr/>
          <p:nvPr/>
        </p:nvSpPr>
        <p:spPr>
          <a:xfrm>
            <a:off x="8686800" y="7620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B dur</a:t>
            </a:r>
          </a:p>
        </p:txBody>
      </p:sp>
      <p:sp>
        <p:nvSpPr>
          <p:cNvPr id="884" name="Obdélník 883"/>
          <p:cNvSpPr/>
          <p:nvPr/>
        </p:nvSpPr>
        <p:spPr>
          <a:xfrm>
            <a:off x="762000" y="36576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 dur</a:t>
            </a:r>
          </a:p>
        </p:txBody>
      </p:sp>
      <p:sp>
        <p:nvSpPr>
          <p:cNvPr id="885" name="Obdélník 884"/>
          <p:cNvSpPr/>
          <p:nvPr/>
        </p:nvSpPr>
        <p:spPr>
          <a:xfrm>
            <a:off x="3657600" y="3657600"/>
            <a:ext cx="762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</a:t>
            </a:r>
            <a:r>
              <a:rPr lang="cs-CZ" sz="1400" dirty="0">
                <a:solidFill>
                  <a:schemeClr val="tx1"/>
                </a:solidFill>
              </a:rPr>
              <a:t> dur</a:t>
            </a:r>
          </a:p>
        </p:txBody>
      </p:sp>
      <p:sp>
        <p:nvSpPr>
          <p:cNvPr id="887" name="Obdélník 886"/>
          <p:cNvSpPr/>
          <p:nvPr/>
        </p:nvSpPr>
        <p:spPr>
          <a:xfrm>
            <a:off x="7239000" y="3657600"/>
            <a:ext cx="762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</a:t>
            </a:r>
            <a:r>
              <a:rPr lang="cs-CZ" sz="1400" dirty="0">
                <a:solidFill>
                  <a:schemeClr val="tx1"/>
                </a:solidFill>
              </a:rPr>
              <a:t>dur</a:t>
            </a:r>
          </a:p>
        </p:txBody>
      </p:sp>
      <p:sp>
        <p:nvSpPr>
          <p:cNvPr id="888" name="Obdélník 887"/>
          <p:cNvSpPr/>
          <p:nvPr/>
        </p:nvSpPr>
        <p:spPr>
          <a:xfrm>
            <a:off x="8686800" y="36576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</a:t>
            </a:r>
            <a:r>
              <a:rPr lang="cs-CZ" sz="1400" dirty="0">
                <a:solidFill>
                  <a:schemeClr val="tx1"/>
                </a:solidFill>
              </a:rPr>
              <a:t>dur</a:t>
            </a:r>
          </a:p>
        </p:txBody>
      </p:sp>
      <p:sp>
        <p:nvSpPr>
          <p:cNvPr id="575" name="Obdélník 574"/>
          <p:cNvSpPr/>
          <p:nvPr/>
        </p:nvSpPr>
        <p:spPr>
          <a:xfrm>
            <a:off x="3505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05000" y="228600"/>
            <a:ext cx="574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dur s ohledem na akordy    </a:t>
            </a:r>
            <a:endParaRPr lang="cs-CZ" dirty="0"/>
          </a:p>
        </p:txBody>
      </p:sp>
      <p:sp>
        <p:nvSpPr>
          <p:cNvPr id="449" name="Obdélník 448"/>
          <p:cNvSpPr/>
          <p:nvPr/>
        </p:nvSpPr>
        <p:spPr>
          <a:xfrm>
            <a:off x="609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0574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35052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56388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7086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85344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6096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20574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35052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58" name="Obdélník 457"/>
          <p:cNvSpPr/>
          <p:nvPr/>
        </p:nvSpPr>
        <p:spPr>
          <a:xfrm>
            <a:off x="56388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59" name="Obdélník 458"/>
          <p:cNvSpPr/>
          <p:nvPr/>
        </p:nvSpPr>
        <p:spPr>
          <a:xfrm>
            <a:off x="70866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85344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Obdélník 885"/>
          <p:cNvSpPr/>
          <p:nvPr/>
        </p:nvSpPr>
        <p:spPr>
          <a:xfrm>
            <a:off x="5791200" y="3657600"/>
            <a:ext cx="762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78" name="Obdélník 877"/>
          <p:cNvSpPr/>
          <p:nvPr/>
        </p:nvSpPr>
        <p:spPr>
          <a:xfrm>
            <a:off x="2209800" y="3657600"/>
            <a:ext cx="7620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C</a:t>
            </a:r>
            <a:r>
              <a:rPr lang="cs-CZ" sz="1400" dirty="0" smtClean="0">
                <a:solidFill>
                  <a:schemeClr val="tx1"/>
                </a:solidFill>
              </a:rPr>
              <a:t>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785" name="Obdélník 784"/>
          <p:cNvSpPr/>
          <p:nvPr/>
        </p:nvSpPr>
        <p:spPr>
          <a:xfrm>
            <a:off x="53340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22098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47" name="Obdélník 546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2004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3505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3657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3810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3962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4114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4267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3505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3657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3810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3962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4114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4267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35052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3657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3810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39624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41148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42672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3505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3657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3810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3962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4114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4267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3505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6576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8100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962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4114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4267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6781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7" name="Obdélník 646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8229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85344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86868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8839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8991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9144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92964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853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8686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883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899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91440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9296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8534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8686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8839200" y="2057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8991600" y="2057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9144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9296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853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868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883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8991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9144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9296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853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8686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883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8991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9144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9296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3048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609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762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914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1066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1219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1371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9" name="Obdélník 698"/>
          <p:cNvSpPr/>
          <p:nvPr/>
        </p:nvSpPr>
        <p:spPr>
          <a:xfrm>
            <a:off x="609600" y="4572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762000" y="4572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1" name="Obdélník 700"/>
          <p:cNvSpPr/>
          <p:nvPr/>
        </p:nvSpPr>
        <p:spPr>
          <a:xfrm>
            <a:off x="914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1066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1219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1371600" y="4572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609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762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914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8" name="Obdélník 707"/>
          <p:cNvSpPr/>
          <p:nvPr/>
        </p:nvSpPr>
        <p:spPr>
          <a:xfrm>
            <a:off x="1066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9" name="Obdélník 708"/>
          <p:cNvSpPr/>
          <p:nvPr/>
        </p:nvSpPr>
        <p:spPr>
          <a:xfrm>
            <a:off x="1219200" y="4953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0" name="Obdélník 709"/>
          <p:cNvSpPr/>
          <p:nvPr/>
        </p:nvSpPr>
        <p:spPr>
          <a:xfrm>
            <a:off x="1371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1" name="Obdélník 710"/>
          <p:cNvSpPr/>
          <p:nvPr/>
        </p:nvSpPr>
        <p:spPr>
          <a:xfrm>
            <a:off x="609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2" name="Obdélník 711"/>
          <p:cNvSpPr/>
          <p:nvPr/>
        </p:nvSpPr>
        <p:spPr>
          <a:xfrm>
            <a:off x="762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3" name="Obdélník 712"/>
          <p:cNvSpPr/>
          <p:nvPr/>
        </p:nvSpPr>
        <p:spPr>
          <a:xfrm>
            <a:off x="9144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4" name="Obdélník 713"/>
          <p:cNvSpPr/>
          <p:nvPr/>
        </p:nvSpPr>
        <p:spPr>
          <a:xfrm>
            <a:off x="10668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5" name="Obdélník 714"/>
          <p:cNvSpPr/>
          <p:nvPr/>
        </p:nvSpPr>
        <p:spPr>
          <a:xfrm>
            <a:off x="1219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6" name="Obdélník 715"/>
          <p:cNvSpPr/>
          <p:nvPr/>
        </p:nvSpPr>
        <p:spPr>
          <a:xfrm>
            <a:off x="1371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7" name="Obdélník 716"/>
          <p:cNvSpPr/>
          <p:nvPr/>
        </p:nvSpPr>
        <p:spPr>
          <a:xfrm>
            <a:off x="609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8" name="Obdélník 717"/>
          <p:cNvSpPr/>
          <p:nvPr/>
        </p:nvSpPr>
        <p:spPr>
          <a:xfrm>
            <a:off x="762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9" name="Obdélník 718"/>
          <p:cNvSpPr/>
          <p:nvPr/>
        </p:nvSpPr>
        <p:spPr>
          <a:xfrm>
            <a:off x="914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0" name="Obdélník 719"/>
          <p:cNvSpPr/>
          <p:nvPr/>
        </p:nvSpPr>
        <p:spPr>
          <a:xfrm>
            <a:off x="1066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1" name="Obdélník 720"/>
          <p:cNvSpPr/>
          <p:nvPr/>
        </p:nvSpPr>
        <p:spPr>
          <a:xfrm>
            <a:off x="1219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2" name="Obdélník 721"/>
          <p:cNvSpPr/>
          <p:nvPr/>
        </p:nvSpPr>
        <p:spPr>
          <a:xfrm>
            <a:off x="1371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3" name="Obdélník 722"/>
          <p:cNvSpPr/>
          <p:nvPr/>
        </p:nvSpPr>
        <p:spPr>
          <a:xfrm>
            <a:off x="17526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4" name="Obdélník 723"/>
          <p:cNvSpPr/>
          <p:nvPr/>
        </p:nvSpPr>
        <p:spPr>
          <a:xfrm>
            <a:off x="2057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5" name="Obdélník 724"/>
          <p:cNvSpPr/>
          <p:nvPr/>
        </p:nvSpPr>
        <p:spPr>
          <a:xfrm>
            <a:off x="2209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6" name="Obdélník 725"/>
          <p:cNvSpPr/>
          <p:nvPr/>
        </p:nvSpPr>
        <p:spPr>
          <a:xfrm>
            <a:off x="2362200" y="4191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7" name="Obdélník 726"/>
          <p:cNvSpPr/>
          <p:nvPr/>
        </p:nvSpPr>
        <p:spPr>
          <a:xfrm>
            <a:off x="2514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8" name="Obdélník 727"/>
          <p:cNvSpPr/>
          <p:nvPr/>
        </p:nvSpPr>
        <p:spPr>
          <a:xfrm>
            <a:off x="2667000" y="4191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9" name="Obdélník 728"/>
          <p:cNvSpPr/>
          <p:nvPr/>
        </p:nvSpPr>
        <p:spPr>
          <a:xfrm>
            <a:off x="2819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0" name="Obdélník 729"/>
          <p:cNvSpPr/>
          <p:nvPr/>
        </p:nvSpPr>
        <p:spPr>
          <a:xfrm>
            <a:off x="2057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1" name="Obdélník 730"/>
          <p:cNvSpPr/>
          <p:nvPr/>
        </p:nvSpPr>
        <p:spPr>
          <a:xfrm>
            <a:off x="2209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2" name="Obdélník 731"/>
          <p:cNvSpPr/>
          <p:nvPr/>
        </p:nvSpPr>
        <p:spPr>
          <a:xfrm>
            <a:off x="2362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3" name="Obdélník 732"/>
          <p:cNvSpPr/>
          <p:nvPr/>
        </p:nvSpPr>
        <p:spPr>
          <a:xfrm>
            <a:off x="2514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4" name="Obdélník 733"/>
          <p:cNvSpPr/>
          <p:nvPr/>
        </p:nvSpPr>
        <p:spPr>
          <a:xfrm>
            <a:off x="2667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5" name="Obdélník 734"/>
          <p:cNvSpPr/>
          <p:nvPr/>
        </p:nvSpPr>
        <p:spPr>
          <a:xfrm>
            <a:off x="2819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6" name="Obdélník 735"/>
          <p:cNvSpPr/>
          <p:nvPr/>
        </p:nvSpPr>
        <p:spPr>
          <a:xfrm>
            <a:off x="2057400" y="4953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7" name="Obdélník 736"/>
          <p:cNvSpPr/>
          <p:nvPr/>
        </p:nvSpPr>
        <p:spPr>
          <a:xfrm>
            <a:off x="2209800" y="4953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8" name="Obdélník 737"/>
          <p:cNvSpPr/>
          <p:nvPr/>
        </p:nvSpPr>
        <p:spPr>
          <a:xfrm>
            <a:off x="2362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9" name="Obdélník 738"/>
          <p:cNvSpPr/>
          <p:nvPr/>
        </p:nvSpPr>
        <p:spPr>
          <a:xfrm>
            <a:off x="2514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0" name="Obdélník 739"/>
          <p:cNvSpPr/>
          <p:nvPr/>
        </p:nvSpPr>
        <p:spPr>
          <a:xfrm>
            <a:off x="2667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1" name="Obdélník 740"/>
          <p:cNvSpPr/>
          <p:nvPr/>
        </p:nvSpPr>
        <p:spPr>
          <a:xfrm>
            <a:off x="2819400" y="4953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2" name="Obdélník 741"/>
          <p:cNvSpPr/>
          <p:nvPr/>
        </p:nvSpPr>
        <p:spPr>
          <a:xfrm>
            <a:off x="2057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3" name="Obdélník 742"/>
          <p:cNvSpPr/>
          <p:nvPr/>
        </p:nvSpPr>
        <p:spPr>
          <a:xfrm>
            <a:off x="2209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4" name="Obdélník 743"/>
          <p:cNvSpPr/>
          <p:nvPr/>
        </p:nvSpPr>
        <p:spPr>
          <a:xfrm>
            <a:off x="2362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5" name="Obdélník 744"/>
          <p:cNvSpPr/>
          <p:nvPr/>
        </p:nvSpPr>
        <p:spPr>
          <a:xfrm>
            <a:off x="2514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6" name="Obdélník 745"/>
          <p:cNvSpPr/>
          <p:nvPr/>
        </p:nvSpPr>
        <p:spPr>
          <a:xfrm>
            <a:off x="2667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7" name="Obdélník 746"/>
          <p:cNvSpPr/>
          <p:nvPr/>
        </p:nvSpPr>
        <p:spPr>
          <a:xfrm>
            <a:off x="2819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8" name="Obdélník 747"/>
          <p:cNvSpPr/>
          <p:nvPr/>
        </p:nvSpPr>
        <p:spPr>
          <a:xfrm>
            <a:off x="2057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9" name="Obdélník 748"/>
          <p:cNvSpPr/>
          <p:nvPr/>
        </p:nvSpPr>
        <p:spPr>
          <a:xfrm>
            <a:off x="2209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0" name="Obdélník 749"/>
          <p:cNvSpPr/>
          <p:nvPr/>
        </p:nvSpPr>
        <p:spPr>
          <a:xfrm>
            <a:off x="2362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1" name="Obdélník 750"/>
          <p:cNvSpPr/>
          <p:nvPr/>
        </p:nvSpPr>
        <p:spPr>
          <a:xfrm>
            <a:off x="2514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2" name="Obdélník 751"/>
          <p:cNvSpPr/>
          <p:nvPr/>
        </p:nvSpPr>
        <p:spPr>
          <a:xfrm>
            <a:off x="2667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3" name="Obdélník 752"/>
          <p:cNvSpPr/>
          <p:nvPr/>
        </p:nvSpPr>
        <p:spPr>
          <a:xfrm>
            <a:off x="2819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4" name="Obdélník 753"/>
          <p:cNvSpPr/>
          <p:nvPr/>
        </p:nvSpPr>
        <p:spPr>
          <a:xfrm>
            <a:off x="32004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5" name="Obdélník 754"/>
          <p:cNvSpPr/>
          <p:nvPr/>
        </p:nvSpPr>
        <p:spPr>
          <a:xfrm>
            <a:off x="3505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6" name="Obdélník 755"/>
          <p:cNvSpPr/>
          <p:nvPr/>
        </p:nvSpPr>
        <p:spPr>
          <a:xfrm>
            <a:off x="3657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7" name="Obdélník 756"/>
          <p:cNvSpPr/>
          <p:nvPr/>
        </p:nvSpPr>
        <p:spPr>
          <a:xfrm>
            <a:off x="3810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8" name="Obdélník 757"/>
          <p:cNvSpPr/>
          <p:nvPr/>
        </p:nvSpPr>
        <p:spPr>
          <a:xfrm>
            <a:off x="3962400" y="4191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9" name="Obdélník 758"/>
          <p:cNvSpPr/>
          <p:nvPr/>
        </p:nvSpPr>
        <p:spPr>
          <a:xfrm>
            <a:off x="4114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0" name="Obdélník 759"/>
          <p:cNvSpPr/>
          <p:nvPr/>
        </p:nvSpPr>
        <p:spPr>
          <a:xfrm>
            <a:off x="4267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1" name="Obdélník 760"/>
          <p:cNvSpPr/>
          <p:nvPr/>
        </p:nvSpPr>
        <p:spPr>
          <a:xfrm>
            <a:off x="3505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2" name="Obdélník 761"/>
          <p:cNvSpPr/>
          <p:nvPr/>
        </p:nvSpPr>
        <p:spPr>
          <a:xfrm>
            <a:off x="3657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3" name="Obdélník 762"/>
          <p:cNvSpPr/>
          <p:nvPr/>
        </p:nvSpPr>
        <p:spPr>
          <a:xfrm>
            <a:off x="3810000" y="4572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4" name="Obdélník 763"/>
          <p:cNvSpPr/>
          <p:nvPr/>
        </p:nvSpPr>
        <p:spPr>
          <a:xfrm>
            <a:off x="3962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5" name="Obdélník 764"/>
          <p:cNvSpPr/>
          <p:nvPr/>
        </p:nvSpPr>
        <p:spPr>
          <a:xfrm>
            <a:off x="4114800" y="4572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6" name="Obdélník 765"/>
          <p:cNvSpPr/>
          <p:nvPr/>
        </p:nvSpPr>
        <p:spPr>
          <a:xfrm>
            <a:off x="4267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7" name="Obdélník 766"/>
          <p:cNvSpPr/>
          <p:nvPr/>
        </p:nvSpPr>
        <p:spPr>
          <a:xfrm>
            <a:off x="3505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8" name="Obdélník 767"/>
          <p:cNvSpPr/>
          <p:nvPr/>
        </p:nvSpPr>
        <p:spPr>
          <a:xfrm>
            <a:off x="3657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9" name="Obdélník 768"/>
          <p:cNvSpPr/>
          <p:nvPr/>
        </p:nvSpPr>
        <p:spPr>
          <a:xfrm>
            <a:off x="3810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0" name="Obdélník 769"/>
          <p:cNvSpPr/>
          <p:nvPr/>
        </p:nvSpPr>
        <p:spPr>
          <a:xfrm>
            <a:off x="3962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1" name="Obdélník 770"/>
          <p:cNvSpPr/>
          <p:nvPr/>
        </p:nvSpPr>
        <p:spPr>
          <a:xfrm>
            <a:off x="4114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2" name="Obdélník 771"/>
          <p:cNvSpPr/>
          <p:nvPr/>
        </p:nvSpPr>
        <p:spPr>
          <a:xfrm>
            <a:off x="4267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3" name="Obdélník 772"/>
          <p:cNvSpPr/>
          <p:nvPr/>
        </p:nvSpPr>
        <p:spPr>
          <a:xfrm>
            <a:off x="35052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4" name="Obdélník 773"/>
          <p:cNvSpPr/>
          <p:nvPr/>
        </p:nvSpPr>
        <p:spPr>
          <a:xfrm>
            <a:off x="36576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5" name="Obdélník 774"/>
          <p:cNvSpPr/>
          <p:nvPr/>
        </p:nvSpPr>
        <p:spPr>
          <a:xfrm>
            <a:off x="3810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6" name="Obdélník 775"/>
          <p:cNvSpPr/>
          <p:nvPr/>
        </p:nvSpPr>
        <p:spPr>
          <a:xfrm>
            <a:off x="3962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7" name="Obdélník 776"/>
          <p:cNvSpPr/>
          <p:nvPr/>
        </p:nvSpPr>
        <p:spPr>
          <a:xfrm>
            <a:off x="4114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8" name="Obdélník 777"/>
          <p:cNvSpPr/>
          <p:nvPr/>
        </p:nvSpPr>
        <p:spPr>
          <a:xfrm>
            <a:off x="4267200" y="5334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9" name="Obdélník 778"/>
          <p:cNvSpPr/>
          <p:nvPr/>
        </p:nvSpPr>
        <p:spPr>
          <a:xfrm>
            <a:off x="3505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0" name="Obdélník 779"/>
          <p:cNvSpPr/>
          <p:nvPr/>
        </p:nvSpPr>
        <p:spPr>
          <a:xfrm>
            <a:off x="3657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1" name="Obdélník 780"/>
          <p:cNvSpPr/>
          <p:nvPr/>
        </p:nvSpPr>
        <p:spPr>
          <a:xfrm>
            <a:off x="3810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2" name="Obdélník 781"/>
          <p:cNvSpPr/>
          <p:nvPr/>
        </p:nvSpPr>
        <p:spPr>
          <a:xfrm>
            <a:off x="3962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4" name="Obdélník 783"/>
          <p:cNvSpPr/>
          <p:nvPr/>
        </p:nvSpPr>
        <p:spPr>
          <a:xfrm>
            <a:off x="4267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6" name="Obdélník 785"/>
          <p:cNvSpPr/>
          <p:nvPr/>
        </p:nvSpPr>
        <p:spPr>
          <a:xfrm>
            <a:off x="5638800" y="4191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7" name="Obdélník 786"/>
          <p:cNvSpPr/>
          <p:nvPr/>
        </p:nvSpPr>
        <p:spPr>
          <a:xfrm>
            <a:off x="5791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8" name="Obdélník 787"/>
          <p:cNvSpPr/>
          <p:nvPr/>
        </p:nvSpPr>
        <p:spPr>
          <a:xfrm>
            <a:off x="5943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9" name="Obdélník 788"/>
          <p:cNvSpPr/>
          <p:nvPr/>
        </p:nvSpPr>
        <p:spPr>
          <a:xfrm>
            <a:off x="6096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0" name="Obdélník 789"/>
          <p:cNvSpPr/>
          <p:nvPr/>
        </p:nvSpPr>
        <p:spPr>
          <a:xfrm>
            <a:off x="6248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1" name="Obdélník 790"/>
          <p:cNvSpPr/>
          <p:nvPr/>
        </p:nvSpPr>
        <p:spPr>
          <a:xfrm>
            <a:off x="6400800" y="4191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2" name="Obdélník 791"/>
          <p:cNvSpPr/>
          <p:nvPr/>
        </p:nvSpPr>
        <p:spPr>
          <a:xfrm>
            <a:off x="5638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3" name="Obdélník 792"/>
          <p:cNvSpPr/>
          <p:nvPr/>
        </p:nvSpPr>
        <p:spPr>
          <a:xfrm>
            <a:off x="5791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4" name="Obdélník 793"/>
          <p:cNvSpPr/>
          <p:nvPr/>
        </p:nvSpPr>
        <p:spPr>
          <a:xfrm>
            <a:off x="5943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5" name="Obdélník 794"/>
          <p:cNvSpPr/>
          <p:nvPr/>
        </p:nvSpPr>
        <p:spPr>
          <a:xfrm>
            <a:off x="6096000" y="4572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6" name="Obdélník 795"/>
          <p:cNvSpPr/>
          <p:nvPr/>
        </p:nvSpPr>
        <p:spPr>
          <a:xfrm>
            <a:off x="6248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7" name="Obdélník 796"/>
          <p:cNvSpPr/>
          <p:nvPr/>
        </p:nvSpPr>
        <p:spPr>
          <a:xfrm>
            <a:off x="6400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8" name="Obdélník 797"/>
          <p:cNvSpPr/>
          <p:nvPr/>
        </p:nvSpPr>
        <p:spPr>
          <a:xfrm>
            <a:off x="5638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9" name="Obdélník 798"/>
          <p:cNvSpPr/>
          <p:nvPr/>
        </p:nvSpPr>
        <p:spPr>
          <a:xfrm>
            <a:off x="5791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0" name="Obdélník 799"/>
          <p:cNvSpPr/>
          <p:nvPr/>
        </p:nvSpPr>
        <p:spPr>
          <a:xfrm>
            <a:off x="5943600" y="4953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1" name="Obdélník 800"/>
          <p:cNvSpPr/>
          <p:nvPr/>
        </p:nvSpPr>
        <p:spPr>
          <a:xfrm>
            <a:off x="6096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2" name="Obdélník 801"/>
          <p:cNvSpPr/>
          <p:nvPr/>
        </p:nvSpPr>
        <p:spPr>
          <a:xfrm>
            <a:off x="6248400" y="4953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3" name="Obdélník 802"/>
          <p:cNvSpPr/>
          <p:nvPr/>
        </p:nvSpPr>
        <p:spPr>
          <a:xfrm>
            <a:off x="6400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4" name="Obdélník 803"/>
          <p:cNvSpPr/>
          <p:nvPr/>
        </p:nvSpPr>
        <p:spPr>
          <a:xfrm>
            <a:off x="5638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5" name="Obdélník 804"/>
          <p:cNvSpPr/>
          <p:nvPr/>
        </p:nvSpPr>
        <p:spPr>
          <a:xfrm>
            <a:off x="5791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6" name="Obdélník 805"/>
          <p:cNvSpPr/>
          <p:nvPr/>
        </p:nvSpPr>
        <p:spPr>
          <a:xfrm>
            <a:off x="5943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7" name="Obdélník 806"/>
          <p:cNvSpPr/>
          <p:nvPr/>
        </p:nvSpPr>
        <p:spPr>
          <a:xfrm>
            <a:off x="6096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8" name="Obdélník 807"/>
          <p:cNvSpPr/>
          <p:nvPr/>
        </p:nvSpPr>
        <p:spPr>
          <a:xfrm>
            <a:off x="6248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9" name="Obdélník 808"/>
          <p:cNvSpPr/>
          <p:nvPr/>
        </p:nvSpPr>
        <p:spPr>
          <a:xfrm>
            <a:off x="6400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0" name="Obdélník 809"/>
          <p:cNvSpPr/>
          <p:nvPr/>
        </p:nvSpPr>
        <p:spPr>
          <a:xfrm>
            <a:off x="5638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1" name="Obdélník 810"/>
          <p:cNvSpPr/>
          <p:nvPr/>
        </p:nvSpPr>
        <p:spPr>
          <a:xfrm>
            <a:off x="5791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2" name="Obdélník 811"/>
          <p:cNvSpPr/>
          <p:nvPr/>
        </p:nvSpPr>
        <p:spPr>
          <a:xfrm>
            <a:off x="5943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3" name="Obdélník 812"/>
          <p:cNvSpPr/>
          <p:nvPr/>
        </p:nvSpPr>
        <p:spPr>
          <a:xfrm>
            <a:off x="6096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4" name="Obdélník 813"/>
          <p:cNvSpPr/>
          <p:nvPr/>
        </p:nvSpPr>
        <p:spPr>
          <a:xfrm>
            <a:off x="6248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5" name="Obdélník 814"/>
          <p:cNvSpPr/>
          <p:nvPr/>
        </p:nvSpPr>
        <p:spPr>
          <a:xfrm>
            <a:off x="6400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6" name="Obdélník 815"/>
          <p:cNvSpPr/>
          <p:nvPr/>
        </p:nvSpPr>
        <p:spPr>
          <a:xfrm>
            <a:off x="67818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7" name="Obdélník 816"/>
          <p:cNvSpPr/>
          <p:nvPr/>
        </p:nvSpPr>
        <p:spPr>
          <a:xfrm>
            <a:off x="7086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8" name="Obdélník 817"/>
          <p:cNvSpPr/>
          <p:nvPr/>
        </p:nvSpPr>
        <p:spPr>
          <a:xfrm>
            <a:off x="7239000" y="4191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9" name="Obdélník 818"/>
          <p:cNvSpPr/>
          <p:nvPr/>
        </p:nvSpPr>
        <p:spPr>
          <a:xfrm>
            <a:off x="7391400" y="4191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0" name="Obdélník 819"/>
          <p:cNvSpPr/>
          <p:nvPr/>
        </p:nvSpPr>
        <p:spPr>
          <a:xfrm>
            <a:off x="7543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1" name="Obdélník 820"/>
          <p:cNvSpPr/>
          <p:nvPr/>
        </p:nvSpPr>
        <p:spPr>
          <a:xfrm>
            <a:off x="7696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2" name="Obdélník 821"/>
          <p:cNvSpPr/>
          <p:nvPr/>
        </p:nvSpPr>
        <p:spPr>
          <a:xfrm>
            <a:off x="7848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3" name="Obdélník 822"/>
          <p:cNvSpPr/>
          <p:nvPr/>
        </p:nvSpPr>
        <p:spPr>
          <a:xfrm>
            <a:off x="7086600" y="4572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4" name="Obdélník 823"/>
          <p:cNvSpPr/>
          <p:nvPr/>
        </p:nvSpPr>
        <p:spPr>
          <a:xfrm>
            <a:off x="7239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5" name="Obdélník 824"/>
          <p:cNvSpPr/>
          <p:nvPr/>
        </p:nvSpPr>
        <p:spPr>
          <a:xfrm>
            <a:off x="7391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6" name="Obdélník 825"/>
          <p:cNvSpPr/>
          <p:nvPr/>
        </p:nvSpPr>
        <p:spPr>
          <a:xfrm>
            <a:off x="7543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7696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7848600" y="4572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7086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7239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7391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7543800" y="4953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7696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7848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7086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7239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7391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7543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7696200" y="5334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7848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7086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7239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7391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7543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7696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7848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82296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8534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8686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8839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1" name="Obdélník 850"/>
          <p:cNvSpPr/>
          <p:nvPr/>
        </p:nvSpPr>
        <p:spPr>
          <a:xfrm>
            <a:off x="8991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2" name="Obdélník 851"/>
          <p:cNvSpPr/>
          <p:nvPr/>
        </p:nvSpPr>
        <p:spPr>
          <a:xfrm>
            <a:off x="9144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3" name="Obdélník 852"/>
          <p:cNvSpPr/>
          <p:nvPr/>
        </p:nvSpPr>
        <p:spPr>
          <a:xfrm>
            <a:off x="9296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4" name="Obdélník 853"/>
          <p:cNvSpPr/>
          <p:nvPr/>
        </p:nvSpPr>
        <p:spPr>
          <a:xfrm>
            <a:off x="8534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5" name="Obdélník 854"/>
          <p:cNvSpPr/>
          <p:nvPr/>
        </p:nvSpPr>
        <p:spPr>
          <a:xfrm>
            <a:off x="8686800" y="45720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6" name="Obdélník 855"/>
          <p:cNvSpPr/>
          <p:nvPr/>
        </p:nvSpPr>
        <p:spPr>
          <a:xfrm>
            <a:off x="8839200" y="45720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8991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9144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9296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8534400" y="4953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8686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8839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8991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9144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9296400" y="4953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8534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8686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8839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8991600" y="5334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9144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9296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8534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8686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8839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8991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9144000" y="5715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9296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7620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36576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1" name="Obdélník 880"/>
          <p:cNvSpPr/>
          <p:nvPr/>
        </p:nvSpPr>
        <p:spPr>
          <a:xfrm>
            <a:off x="5791200" y="7620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2" name="Obdélník 881"/>
          <p:cNvSpPr/>
          <p:nvPr/>
        </p:nvSpPr>
        <p:spPr>
          <a:xfrm>
            <a:off x="7239000" y="7620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3" name="Obdélník 882"/>
          <p:cNvSpPr/>
          <p:nvPr/>
        </p:nvSpPr>
        <p:spPr>
          <a:xfrm>
            <a:off x="8686800" y="7620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B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4" name="Obdélník 883"/>
          <p:cNvSpPr/>
          <p:nvPr/>
        </p:nvSpPr>
        <p:spPr>
          <a:xfrm>
            <a:off x="762000" y="36576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5" name="Obdélník 884"/>
          <p:cNvSpPr/>
          <p:nvPr/>
        </p:nvSpPr>
        <p:spPr>
          <a:xfrm>
            <a:off x="3657600" y="3657600"/>
            <a:ext cx="7620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7239000" y="3657600"/>
            <a:ext cx="762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8686800" y="36576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4114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609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20574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3" name="Obdélník 402"/>
          <p:cNvSpPr/>
          <p:nvPr/>
        </p:nvSpPr>
        <p:spPr>
          <a:xfrm>
            <a:off x="35052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4" name="Obdélník 403"/>
          <p:cNvSpPr/>
          <p:nvPr/>
        </p:nvSpPr>
        <p:spPr>
          <a:xfrm>
            <a:off x="56388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7086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85344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6096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20574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9" name="Obdélník 408"/>
          <p:cNvSpPr/>
          <p:nvPr/>
        </p:nvSpPr>
        <p:spPr>
          <a:xfrm>
            <a:off x="35052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0" name="Obdélník 409"/>
          <p:cNvSpPr/>
          <p:nvPr/>
        </p:nvSpPr>
        <p:spPr>
          <a:xfrm>
            <a:off x="56388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70866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85344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3" name="TextovéPole 412"/>
          <p:cNvSpPr txBox="1"/>
          <p:nvPr/>
        </p:nvSpPr>
        <p:spPr>
          <a:xfrm>
            <a:off x="1905000" y="228600"/>
            <a:ext cx="5831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moll s ohledem na akordy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6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38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990600" y="228600"/>
            <a:ext cx="3276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V muzice se používá 12 rozdílně pojmenovaných tónů.</a:t>
            </a:r>
          </a:p>
          <a:p>
            <a:r>
              <a:rPr lang="cs-CZ" sz="1000" dirty="0" smtClean="0"/>
              <a:t>Podívejte se na tyto tóny, jsou v barevných polích na zobrazení části  kytarového hmatníku vpravo.</a:t>
            </a:r>
          </a:p>
          <a:p>
            <a:endParaRPr lang="cs-CZ" sz="1000" dirty="0"/>
          </a:p>
          <a:p>
            <a:endParaRPr lang="cs-CZ" sz="1000" dirty="0"/>
          </a:p>
          <a:p>
            <a:r>
              <a:rPr lang="cs-CZ" sz="1000" dirty="0" smtClean="0"/>
              <a:t>V I. pozici hmatníku můžeme tedy vymyslet 12 různých prstokladů pro tóny obsažené v durové stupnici.</a:t>
            </a:r>
          </a:p>
          <a:p>
            <a:r>
              <a:rPr lang="cs-CZ" sz="1000" dirty="0" smtClean="0"/>
              <a:t>Právě umístění základního tónu (1),  na které struně a pražci se nachází,  mění strukturu rozložení tónů na hmatníku. </a:t>
            </a:r>
          </a:p>
          <a:p>
            <a:endParaRPr lang="cs-CZ" sz="1000" dirty="0" smtClean="0"/>
          </a:p>
          <a:p>
            <a:r>
              <a:rPr lang="cs-CZ" sz="1000" dirty="0" err="1" smtClean="0"/>
              <a:t>Abysme</a:t>
            </a:r>
            <a:r>
              <a:rPr lang="cs-CZ" sz="1000" dirty="0" smtClean="0"/>
              <a:t> se mohli domluvit, o který prstoklad tu jde, můžeme si prstoklady označit dvojciferným číslem, v němž vyšší řád bude říkat na kolikáté basové struně se základní tón stupnice  (1) nachází, a pak nižší řád čísla bude pozice pražce na struně, kde se základní tón stupnice  (1) nachází..</a:t>
            </a:r>
          </a:p>
          <a:p>
            <a:endParaRPr lang="cs-CZ" sz="1000" dirty="0"/>
          </a:p>
          <a:p>
            <a:r>
              <a:rPr lang="cs-CZ" sz="1000" dirty="0" smtClean="0"/>
              <a:t>Nejzajímavější prstoklady jsou </a:t>
            </a:r>
            <a:r>
              <a:rPr lang="cs-CZ" sz="1000" b="1" dirty="0" smtClean="0"/>
              <a:t>12</a:t>
            </a:r>
            <a:r>
              <a:rPr lang="cs-CZ" sz="1000" dirty="0" smtClean="0"/>
              <a:t> a </a:t>
            </a:r>
            <a:r>
              <a:rPr lang="cs-CZ" sz="1000" b="1" dirty="0" smtClean="0"/>
              <a:t>24</a:t>
            </a:r>
            <a:r>
              <a:rPr lang="cs-CZ" sz="1000" dirty="0" smtClean="0"/>
              <a:t>,  jsou označeny zelenou barvou.  Tóny durové stupnice se v nich nacházejí v rozsahu čtyř pražců. To je pro hraní velice příjemné, nemusíte se nikam natahovat, každý prst levé ruky má svůj pražec..</a:t>
            </a:r>
          </a:p>
          <a:p>
            <a:endParaRPr lang="cs-CZ" sz="1000" dirty="0"/>
          </a:p>
          <a:p>
            <a:r>
              <a:rPr lang="cs-CZ" sz="1000" dirty="0" smtClean="0"/>
              <a:t>Zajímavé jsou i prstoklady  modré </a:t>
            </a:r>
            <a:r>
              <a:rPr lang="cs-CZ" sz="1000" b="1" dirty="0" smtClean="0"/>
              <a:t>13</a:t>
            </a:r>
            <a:r>
              <a:rPr lang="cs-CZ" sz="1000" dirty="0" smtClean="0"/>
              <a:t> a </a:t>
            </a:r>
            <a:r>
              <a:rPr lang="cs-CZ" sz="1000" b="1" dirty="0" smtClean="0"/>
              <a:t>15</a:t>
            </a:r>
            <a:r>
              <a:rPr lang="cs-CZ" sz="1000" dirty="0" smtClean="0"/>
              <a:t> , a vlastně jsou to stejné prstoklady jako ty  zelené 12 a 24, jen jsou posunuty do pozice II</a:t>
            </a:r>
          </a:p>
          <a:p>
            <a:endParaRPr lang="cs-CZ" sz="1000" dirty="0"/>
          </a:p>
          <a:p>
            <a:r>
              <a:rPr lang="cs-CZ" sz="1000" dirty="0" smtClean="0"/>
              <a:t>Prstoklad </a:t>
            </a:r>
            <a:r>
              <a:rPr lang="cs-CZ" sz="1000" b="1" dirty="0" smtClean="0"/>
              <a:t>22</a:t>
            </a:r>
            <a:r>
              <a:rPr lang="cs-CZ" sz="1000" dirty="0" smtClean="0"/>
              <a:t> žlutý lze zahrát v rámci čtyř pražců, ale pro nejtenčí dvě struny musíte změnit pozici posunutím ukazováčku o jeden pražec.</a:t>
            </a:r>
          </a:p>
          <a:p>
            <a:endParaRPr lang="cs-CZ" sz="1000" dirty="0"/>
          </a:p>
          <a:p>
            <a:r>
              <a:rPr lang="cs-CZ" sz="1000" dirty="0" smtClean="0"/>
              <a:t>Oranžové prstoklady  </a:t>
            </a:r>
            <a:r>
              <a:rPr lang="cs-CZ" sz="1000" b="1" dirty="0" smtClean="0"/>
              <a:t>11, 14,  15, 21, 23, 31, 32 </a:t>
            </a:r>
            <a:r>
              <a:rPr lang="cs-CZ" sz="1000" dirty="0" smtClean="0"/>
              <a:t>je možné zahrát na pěti pražcích, to znamená, že se v nich bude muset dohmatávat malíčkem a nebo ukazováčkem.</a:t>
            </a:r>
          </a:p>
          <a:p>
            <a:r>
              <a:rPr lang="cs-CZ" sz="1000" dirty="0" smtClean="0"/>
              <a:t>Lépe jsou hratelné až ve vyšších polohách hmatníku</a:t>
            </a:r>
          </a:p>
        </p:txBody>
      </p:sp>
      <p:sp>
        <p:nvSpPr>
          <p:cNvPr id="437" name="Obdélník 436"/>
          <p:cNvSpPr/>
          <p:nvPr/>
        </p:nvSpPr>
        <p:spPr>
          <a:xfrm>
            <a:off x="609600" y="3657600"/>
            <a:ext cx="304800" cy="3048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609600" y="2743200"/>
            <a:ext cx="304800" cy="3048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609600" y="4267200"/>
            <a:ext cx="3048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0" name="Obdélník 439"/>
          <p:cNvSpPr/>
          <p:nvPr/>
        </p:nvSpPr>
        <p:spPr>
          <a:xfrm>
            <a:off x="609600" y="4876800"/>
            <a:ext cx="304800" cy="3048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8686800" y="4648200"/>
            <a:ext cx="914400" cy="1905000"/>
            <a:chOff x="8458200" y="4419600"/>
            <a:chExt cx="914400" cy="1905000"/>
          </a:xfrm>
        </p:grpSpPr>
        <p:sp>
          <p:nvSpPr>
            <p:cNvPr id="442" name="Obdélník 441"/>
            <p:cNvSpPr/>
            <p:nvPr/>
          </p:nvSpPr>
          <p:spPr>
            <a:xfrm>
              <a:off x="8458200" y="4419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000" b="1" i="1" dirty="0" smtClean="0">
                  <a:solidFill>
                    <a:schemeClr val="tx1"/>
                  </a:solidFill>
                </a:rPr>
                <a:t>11</a:t>
              </a:r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43" name="Obdélník 442"/>
            <p:cNvSpPr/>
            <p:nvPr/>
          </p:nvSpPr>
          <p:spPr>
            <a:xfrm>
              <a:off x="8610600" y="4419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000" b="1" i="1" dirty="0" smtClean="0">
                  <a:solidFill>
                    <a:schemeClr val="tx1"/>
                  </a:solidFill>
                </a:rPr>
                <a:t>21</a:t>
              </a:r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44" name="Obdélník 443"/>
            <p:cNvSpPr/>
            <p:nvPr/>
          </p:nvSpPr>
          <p:spPr>
            <a:xfrm>
              <a:off x="8763000" y="4419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000" b="1" i="1" dirty="0" smtClean="0">
                  <a:solidFill>
                    <a:schemeClr val="tx1"/>
                  </a:solidFill>
                </a:rPr>
                <a:t>31</a:t>
              </a:r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45" name="Obdélník 444"/>
            <p:cNvSpPr/>
            <p:nvPr/>
          </p:nvSpPr>
          <p:spPr>
            <a:xfrm>
              <a:off x="8915400" y="4419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46" name="Obdélník 445"/>
            <p:cNvSpPr/>
            <p:nvPr/>
          </p:nvSpPr>
          <p:spPr>
            <a:xfrm>
              <a:off x="9067800" y="4419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47" name="Obdélník 446"/>
            <p:cNvSpPr/>
            <p:nvPr/>
          </p:nvSpPr>
          <p:spPr>
            <a:xfrm>
              <a:off x="9220200" y="4419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48" name="Obdélník 447"/>
            <p:cNvSpPr/>
            <p:nvPr/>
          </p:nvSpPr>
          <p:spPr>
            <a:xfrm>
              <a:off x="8458200" y="4800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000" b="1" i="1" dirty="0" smtClean="0">
                  <a:solidFill>
                    <a:schemeClr val="tx1"/>
                  </a:solidFill>
                </a:rPr>
                <a:t>12</a:t>
              </a:r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49" name="Obdélník 448"/>
            <p:cNvSpPr/>
            <p:nvPr/>
          </p:nvSpPr>
          <p:spPr>
            <a:xfrm>
              <a:off x="8610600" y="4800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000" b="1" i="1" dirty="0" smtClean="0">
                  <a:solidFill>
                    <a:schemeClr val="tx1"/>
                  </a:solidFill>
                </a:rPr>
                <a:t>22</a:t>
              </a:r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50" name="Obdélník 449"/>
            <p:cNvSpPr/>
            <p:nvPr/>
          </p:nvSpPr>
          <p:spPr>
            <a:xfrm>
              <a:off x="8763000" y="4800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000" b="1" i="1" dirty="0" smtClean="0">
                  <a:solidFill>
                    <a:schemeClr val="tx1"/>
                  </a:solidFill>
                </a:rPr>
                <a:t>32</a:t>
              </a:r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51" name="Obdélník 450"/>
            <p:cNvSpPr/>
            <p:nvPr/>
          </p:nvSpPr>
          <p:spPr>
            <a:xfrm>
              <a:off x="8915400" y="4800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52" name="Obdélník 451"/>
            <p:cNvSpPr/>
            <p:nvPr/>
          </p:nvSpPr>
          <p:spPr>
            <a:xfrm>
              <a:off x="9067800" y="4800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53" name="Obdélník 452"/>
            <p:cNvSpPr/>
            <p:nvPr/>
          </p:nvSpPr>
          <p:spPr>
            <a:xfrm>
              <a:off x="9220200" y="4800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54" name="Obdélník 453"/>
            <p:cNvSpPr/>
            <p:nvPr/>
          </p:nvSpPr>
          <p:spPr>
            <a:xfrm>
              <a:off x="8458200" y="5181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000" b="1" i="1" dirty="0" smtClean="0">
                  <a:solidFill>
                    <a:schemeClr val="tx1"/>
                  </a:solidFill>
                </a:rPr>
                <a:t>13</a:t>
              </a:r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55" name="Obdélník 454"/>
            <p:cNvSpPr/>
            <p:nvPr/>
          </p:nvSpPr>
          <p:spPr>
            <a:xfrm>
              <a:off x="8610600" y="5181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000" b="1" i="1" dirty="0" smtClean="0">
                  <a:solidFill>
                    <a:schemeClr val="tx1"/>
                  </a:solidFill>
                </a:rPr>
                <a:t>23</a:t>
              </a:r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56" name="Obdélník 455"/>
            <p:cNvSpPr/>
            <p:nvPr/>
          </p:nvSpPr>
          <p:spPr>
            <a:xfrm>
              <a:off x="8763000" y="5181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57" name="Obdélník 456"/>
            <p:cNvSpPr/>
            <p:nvPr/>
          </p:nvSpPr>
          <p:spPr>
            <a:xfrm>
              <a:off x="8915400" y="5181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58" name="Obdélník 457"/>
            <p:cNvSpPr/>
            <p:nvPr/>
          </p:nvSpPr>
          <p:spPr>
            <a:xfrm>
              <a:off x="9067800" y="5181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59" name="Obdélník 458"/>
            <p:cNvSpPr/>
            <p:nvPr/>
          </p:nvSpPr>
          <p:spPr>
            <a:xfrm>
              <a:off x="9220200" y="5181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60" name="Obdélník 459"/>
            <p:cNvSpPr/>
            <p:nvPr/>
          </p:nvSpPr>
          <p:spPr>
            <a:xfrm>
              <a:off x="8458200" y="5562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000" b="1" i="1" dirty="0" smtClean="0">
                  <a:solidFill>
                    <a:schemeClr val="tx1"/>
                  </a:solidFill>
                </a:rPr>
                <a:t>14</a:t>
              </a:r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61" name="Obdélník 460"/>
            <p:cNvSpPr/>
            <p:nvPr/>
          </p:nvSpPr>
          <p:spPr>
            <a:xfrm>
              <a:off x="8610600" y="5562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000" b="1" i="1" dirty="0" smtClean="0">
                  <a:solidFill>
                    <a:schemeClr val="tx1"/>
                  </a:solidFill>
                </a:rPr>
                <a:t>24</a:t>
              </a:r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62" name="Obdélník 461"/>
            <p:cNvSpPr/>
            <p:nvPr/>
          </p:nvSpPr>
          <p:spPr>
            <a:xfrm>
              <a:off x="8763000" y="5562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63" name="Obdélník 462"/>
            <p:cNvSpPr/>
            <p:nvPr/>
          </p:nvSpPr>
          <p:spPr>
            <a:xfrm>
              <a:off x="8915400" y="5562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64" name="Obdélník 463"/>
            <p:cNvSpPr/>
            <p:nvPr/>
          </p:nvSpPr>
          <p:spPr>
            <a:xfrm>
              <a:off x="9067800" y="5562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65" name="Obdélník 464"/>
            <p:cNvSpPr/>
            <p:nvPr/>
          </p:nvSpPr>
          <p:spPr>
            <a:xfrm>
              <a:off x="9220200" y="5562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66" name="Obdélník 465"/>
            <p:cNvSpPr/>
            <p:nvPr/>
          </p:nvSpPr>
          <p:spPr>
            <a:xfrm>
              <a:off x="8458200" y="5943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000" b="1" i="1" dirty="0" smtClean="0">
                  <a:solidFill>
                    <a:schemeClr val="tx1"/>
                  </a:solidFill>
                </a:rPr>
                <a:t>15</a:t>
              </a:r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67" name="Obdélník 466"/>
            <p:cNvSpPr/>
            <p:nvPr/>
          </p:nvSpPr>
          <p:spPr>
            <a:xfrm>
              <a:off x="8610600" y="5943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000" b="1" i="1" dirty="0" smtClean="0">
                  <a:solidFill>
                    <a:schemeClr val="tx1"/>
                  </a:solidFill>
                </a:rPr>
                <a:t>25</a:t>
              </a:r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68" name="Obdélník 467"/>
            <p:cNvSpPr/>
            <p:nvPr/>
          </p:nvSpPr>
          <p:spPr>
            <a:xfrm>
              <a:off x="8763000" y="5943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69" name="Obdélník 468"/>
            <p:cNvSpPr/>
            <p:nvPr/>
          </p:nvSpPr>
          <p:spPr>
            <a:xfrm>
              <a:off x="8915400" y="5943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70" name="Obdélník 469"/>
            <p:cNvSpPr/>
            <p:nvPr/>
          </p:nvSpPr>
          <p:spPr>
            <a:xfrm>
              <a:off x="9067800" y="5943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71" name="Obdélník 470"/>
            <p:cNvSpPr/>
            <p:nvPr/>
          </p:nvSpPr>
          <p:spPr>
            <a:xfrm>
              <a:off x="9220200" y="5943600"/>
              <a:ext cx="152400" cy="38100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cs-CZ" sz="1000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74" name="TextovéPole 473"/>
          <p:cNvSpPr txBox="1"/>
          <p:nvPr/>
        </p:nvSpPr>
        <p:spPr>
          <a:xfrm>
            <a:off x="5334000" y="6096000"/>
            <a:ext cx="32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Pokud vezmeme tón, od něhož je durová stupnice vytvořena jako strunu a </a:t>
            </a:r>
            <a:r>
              <a:rPr lang="cs-CZ" sz="1000" dirty="0" err="1" smtClean="0"/>
              <a:t>stisklý</a:t>
            </a:r>
            <a:r>
              <a:rPr lang="cs-CZ" sz="1000" dirty="0" smtClean="0"/>
              <a:t> pražec, pak se dají prstoklady pojmenovat dvojciferným číslem…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5334000" y="304800"/>
            <a:ext cx="2895600" cy="5703332"/>
            <a:chOff x="4953000" y="304800"/>
            <a:chExt cx="2895600" cy="5703332"/>
          </a:xfrm>
        </p:grpSpPr>
        <p:sp>
          <p:nvSpPr>
            <p:cNvPr id="200" name="Obdélník 199"/>
            <p:cNvSpPr/>
            <p:nvPr/>
          </p:nvSpPr>
          <p:spPr>
            <a:xfrm>
              <a:off x="4953000" y="1600200"/>
              <a:ext cx="304800" cy="3810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</a:rPr>
                <a:t>I</a:t>
              </a:r>
              <a:endParaRPr lang="cs-CZ" sz="2800" dirty="0">
                <a:solidFill>
                  <a:schemeClr val="tx1"/>
                </a:solidFill>
              </a:endParaRPr>
            </a:p>
          </p:txBody>
        </p:sp>
        <p:sp>
          <p:nvSpPr>
            <p:cNvPr id="2" name="Rovnoramenný trojúhelník 1"/>
            <p:cNvSpPr/>
            <p:nvPr/>
          </p:nvSpPr>
          <p:spPr>
            <a:xfrm rot="16200000" flipH="1">
              <a:off x="7353300" y="1485900"/>
              <a:ext cx="533400" cy="4572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328" name="Rovnoramenný trojúhelník 327"/>
            <p:cNvSpPr/>
            <p:nvPr/>
          </p:nvSpPr>
          <p:spPr>
            <a:xfrm>
              <a:off x="5486400" y="5410200"/>
              <a:ext cx="152400" cy="1524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9" name="Obdélník 338"/>
            <p:cNvSpPr/>
            <p:nvPr/>
          </p:nvSpPr>
          <p:spPr>
            <a:xfrm>
              <a:off x="5715000" y="1371600"/>
              <a:ext cx="304800" cy="762000"/>
            </a:xfrm>
            <a:prstGeom prst="rect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err="1" smtClean="0">
                  <a:solidFill>
                    <a:schemeClr val="tx1"/>
                  </a:solidFill>
                </a:rPr>
                <a:t>Bb</a:t>
              </a:r>
              <a:endParaRPr lang="cs-CZ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44" name="Obdélník 343"/>
            <p:cNvSpPr/>
            <p:nvPr/>
          </p:nvSpPr>
          <p:spPr>
            <a:xfrm>
              <a:off x="6019800" y="1371600"/>
              <a:ext cx="304800" cy="762000"/>
            </a:xfrm>
            <a:prstGeom prst="rect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tx1"/>
                  </a:solidFill>
                </a:rPr>
                <a:t>D#</a:t>
              </a:r>
              <a:endParaRPr lang="cs-CZ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68" name="Obdélník 367"/>
            <p:cNvSpPr/>
            <p:nvPr/>
          </p:nvSpPr>
          <p:spPr>
            <a:xfrm>
              <a:off x="6324600" y="1371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G#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72" name="Obdélník 371"/>
            <p:cNvSpPr/>
            <p:nvPr/>
          </p:nvSpPr>
          <p:spPr>
            <a:xfrm>
              <a:off x="5715000" y="2133600"/>
              <a:ext cx="304800" cy="762000"/>
            </a:xfrm>
            <a:prstGeom prst="rect">
              <a:avLst/>
            </a:pr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tx1"/>
                  </a:solidFill>
                </a:rPr>
                <a:t>H</a:t>
              </a:r>
              <a:endParaRPr lang="cs-CZ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73" name="Obdélník 372"/>
            <p:cNvSpPr/>
            <p:nvPr/>
          </p:nvSpPr>
          <p:spPr>
            <a:xfrm>
              <a:off x="6019800" y="2133600"/>
              <a:ext cx="304800" cy="762000"/>
            </a:xfrm>
            <a:prstGeom prst="rect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tx1"/>
                  </a:solidFill>
                </a:rPr>
                <a:t>E</a:t>
              </a:r>
              <a:endParaRPr lang="cs-CZ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74" name="Obdélník 373"/>
            <p:cNvSpPr/>
            <p:nvPr/>
          </p:nvSpPr>
          <p:spPr>
            <a:xfrm>
              <a:off x="6324600" y="2133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A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77" name="Obdélník 376"/>
            <p:cNvSpPr/>
            <p:nvPr/>
          </p:nvSpPr>
          <p:spPr>
            <a:xfrm>
              <a:off x="5410200" y="2895600"/>
              <a:ext cx="304800" cy="762000"/>
            </a:xfrm>
            <a:prstGeom prst="rect">
              <a:avLst/>
            </a:prstGeom>
            <a:solidFill>
              <a:srgbClr val="99C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tx1"/>
                  </a:solidFill>
                </a:rPr>
                <a:t>G</a:t>
              </a:r>
              <a:endParaRPr lang="cs-CZ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78" name="Obdélník 377"/>
            <p:cNvSpPr/>
            <p:nvPr/>
          </p:nvSpPr>
          <p:spPr>
            <a:xfrm>
              <a:off x="5715000" y="2895600"/>
              <a:ext cx="304800" cy="762000"/>
            </a:xfrm>
            <a:prstGeom prst="rect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tx1"/>
                  </a:solidFill>
                </a:rPr>
                <a:t>C</a:t>
              </a:r>
              <a:endParaRPr lang="cs-CZ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79" name="Obdélník 378"/>
            <p:cNvSpPr/>
            <p:nvPr/>
          </p:nvSpPr>
          <p:spPr>
            <a:xfrm>
              <a:off x="6019800" y="2895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F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83" name="Obdélník 382"/>
            <p:cNvSpPr/>
            <p:nvPr/>
          </p:nvSpPr>
          <p:spPr>
            <a:xfrm>
              <a:off x="5410200" y="3657600"/>
              <a:ext cx="304800" cy="762000"/>
            </a:xfrm>
            <a:prstGeom prst="rect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tx1"/>
                  </a:solidFill>
                </a:rPr>
                <a:t>G#</a:t>
              </a:r>
              <a:endParaRPr lang="cs-CZ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84" name="Obdélník 383"/>
            <p:cNvSpPr/>
            <p:nvPr/>
          </p:nvSpPr>
          <p:spPr>
            <a:xfrm>
              <a:off x="5715000" y="3657600"/>
              <a:ext cx="304800" cy="762000"/>
            </a:xfrm>
            <a:prstGeom prst="rect">
              <a:avLst/>
            </a:prstGeom>
            <a:solidFill>
              <a:srgbClr val="92D05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tx1"/>
                  </a:solidFill>
                </a:rPr>
                <a:t>C#</a:t>
              </a:r>
              <a:endParaRPr lang="cs-CZ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85" name="Obdélník 384"/>
            <p:cNvSpPr/>
            <p:nvPr/>
          </p:nvSpPr>
          <p:spPr>
            <a:xfrm>
              <a:off x="6019800" y="3657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F#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89" name="Obdélník 388"/>
            <p:cNvSpPr/>
            <p:nvPr/>
          </p:nvSpPr>
          <p:spPr>
            <a:xfrm>
              <a:off x="5410200" y="4419600"/>
              <a:ext cx="304800" cy="762000"/>
            </a:xfrm>
            <a:prstGeom prst="rect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tx1"/>
                  </a:solidFill>
                </a:rPr>
                <a:t>A</a:t>
              </a:r>
              <a:endParaRPr lang="cs-CZ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90" name="Obdélník 389"/>
            <p:cNvSpPr/>
            <p:nvPr/>
          </p:nvSpPr>
          <p:spPr>
            <a:xfrm>
              <a:off x="5715000" y="4419600"/>
              <a:ext cx="304800" cy="762000"/>
            </a:xfrm>
            <a:prstGeom prst="rect">
              <a:avLst/>
            </a:prstGeom>
            <a:solidFill>
              <a:srgbClr val="99C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tx1"/>
                  </a:solidFill>
                </a:rPr>
                <a:t>D</a:t>
              </a:r>
              <a:endParaRPr lang="cs-CZ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91" name="Obdélník 390"/>
            <p:cNvSpPr/>
            <p:nvPr/>
          </p:nvSpPr>
          <p:spPr>
            <a:xfrm>
              <a:off x="6019800" y="4419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G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04" name="Obdélník 403"/>
            <p:cNvSpPr/>
            <p:nvPr/>
          </p:nvSpPr>
          <p:spPr>
            <a:xfrm>
              <a:off x="5410200" y="2133600"/>
              <a:ext cx="304800" cy="762000"/>
            </a:xfrm>
            <a:prstGeom prst="rect">
              <a:avLst/>
            </a:prstGeom>
            <a:solidFill>
              <a:srgbClr val="92D05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tx1"/>
                  </a:solidFill>
                </a:rPr>
                <a:t>F#</a:t>
              </a:r>
              <a:endParaRPr lang="cs-CZ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05" name="Obdélník 404"/>
            <p:cNvSpPr/>
            <p:nvPr/>
          </p:nvSpPr>
          <p:spPr>
            <a:xfrm>
              <a:off x="5410200" y="1371600"/>
              <a:ext cx="304800" cy="762000"/>
            </a:xfrm>
            <a:prstGeom prst="rect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tx1"/>
                  </a:solidFill>
                </a:rPr>
                <a:t>F</a:t>
              </a:r>
              <a:endParaRPr lang="cs-CZ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07" name="Obdélník 406"/>
            <p:cNvSpPr/>
            <p:nvPr/>
          </p:nvSpPr>
          <p:spPr>
            <a:xfrm>
              <a:off x="6324600" y="2895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Bb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08" name="Obdélník 407"/>
            <p:cNvSpPr/>
            <p:nvPr/>
          </p:nvSpPr>
          <p:spPr>
            <a:xfrm>
              <a:off x="6324600" y="3657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H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09" name="Obdélník 408"/>
            <p:cNvSpPr/>
            <p:nvPr/>
          </p:nvSpPr>
          <p:spPr>
            <a:xfrm>
              <a:off x="6324600" y="4419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C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0" name="Obdélník 409"/>
            <p:cNvSpPr/>
            <p:nvPr/>
          </p:nvSpPr>
          <p:spPr>
            <a:xfrm>
              <a:off x="6629400" y="1371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C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1" name="Obdélník 410"/>
            <p:cNvSpPr/>
            <p:nvPr/>
          </p:nvSpPr>
          <p:spPr>
            <a:xfrm>
              <a:off x="6934200" y="1371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F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2" name="Obdélník 411"/>
            <p:cNvSpPr/>
            <p:nvPr/>
          </p:nvSpPr>
          <p:spPr>
            <a:xfrm>
              <a:off x="6629400" y="2133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C#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3" name="Obdélník 412"/>
            <p:cNvSpPr/>
            <p:nvPr/>
          </p:nvSpPr>
          <p:spPr>
            <a:xfrm>
              <a:off x="6934200" y="2133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F#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4" name="Obdélník 413"/>
            <p:cNvSpPr/>
            <p:nvPr/>
          </p:nvSpPr>
          <p:spPr>
            <a:xfrm>
              <a:off x="6629400" y="2895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D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5" name="Obdélník 414"/>
            <p:cNvSpPr/>
            <p:nvPr/>
          </p:nvSpPr>
          <p:spPr>
            <a:xfrm>
              <a:off x="6934200" y="2895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G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9" name="Obdélník 418"/>
            <p:cNvSpPr/>
            <p:nvPr/>
          </p:nvSpPr>
          <p:spPr>
            <a:xfrm>
              <a:off x="6629400" y="3657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D#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20" name="Obdélník 419"/>
            <p:cNvSpPr/>
            <p:nvPr/>
          </p:nvSpPr>
          <p:spPr>
            <a:xfrm>
              <a:off x="6934200" y="3657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G#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21" name="Obdélník 420"/>
            <p:cNvSpPr/>
            <p:nvPr/>
          </p:nvSpPr>
          <p:spPr>
            <a:xfrm>
              <a:off x="6629400" y="4419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E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22" name="Obdélník 421"/>
            <p:cNvSpPr/>
            <p:nvPr/>
          </p:nvSpPr>
          <p:spPr>
            <a:xfrm>
              <a:off x="6934200" y="4419600"/>
              <a:ext cx="304800" cy="762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A</a:t>
              </a:r>
              <a:endPara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23" name="Rovnoramenný trojúhelník 422"/>
            <p:cNvSpPr/>
            <p:nvPr/>
          </p:nvSpPr>
          <p:spPr>
            <a:xfrm>
              <a:off x="5791200" y="5410200"/>
              <a:ext cx="152400" cy="1524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4" name="Rovnoramenný trojúhelník 423"/>
            <p:cNvSpPr/>
            <p:nvPr/>
          </p:nvSpPr>
          <p:spPr>
            <a:xfrm>
              <a:off x="6096000" y="5410200"/>
              <a:ext cx="152400" cy="1524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5410200" y="685800"/>
              <a:ext cx="18710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E    A   D    g   h   e</a:t>
              </a:r>
              <a:endParaRPr lang="cs-CZ" dirty="0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75438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5</a:t>
              </a:r>
              <a:endParaRPr lang="cs-CZ" dirty="0"/>
            </a:p>
          </p:txBody>
        </p:sp>
        <p:sp>
          <p:nvSpPr>
            <p:cNvPr id="426" name="TextovéPole 425"/>
            <p:cNvSpPr txBox="1"/>
            <p:nvPr/>
          </p:nvSpPr>
          <p:spPr>
            <a:xfrm>
              <a:off x="7543800" y="152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1</a:t>
              </a:r>
              <a:endParaRPr lang="cs-CZ" dirty="0"/>
            </a:p>
          </p:txBody>
        </p:sp>
        <p:sp>
          <p:nvSpPr>
            <p:cNvPr id="427" name="Rovnoramenný trojúhelník 426"/>
            <p:cNvSpPr/>
            <p:nvPr/>
          </p:nvSpPr>
          <p:spPr>
            <a:xfrm rot="16200000" flipH="1">
              <a:off x="7353300" y="2247900"/>
              <a:ext cx="533400" cy="4572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428" name="Rovnoramenný trojúhelník 427"/>
            <p:cNvSpPr/>
            <p:nvPr/>
          </p:nvSpPr>
          <p:spPr>
            <a:xfrm rot="16200000" flipH="1">
              <a:off x="7353300" y="3009900"/>
              <a:ext cx="533400" cy="4572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429" name="Rovnoramenný trojúhelník 428"/>
            <p:cNvSpPr/>
            <p:nvPr/>
          </p:nvSpPr>
          <p:spPr>
            <a:xfrm rot="16200000" flipH="1">
              <a:off x="7353300" y="3771900"/>
              <a:ext cx="533400" cy="4572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430" name="Rovnoramenný trojúhelník 429"/>
            <p:cNvSpPr/>
            <p:nvPr/>
          </p:nvSpPr>
          <p:spPr>
            <a:xfrm rot="16200000" flipH="1">
              <a:off x="7353300" y="4533900"/>
              <a:ext cx="533400" cy="4572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431" name="TextovéPole 430"/>
            <p:cNvSpPr txBox="1"/>
            <p:nvPr/>
          </p:nvSpPr>
          <p:spPr>
            <a:xfrm>
              <a:off x="7543800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432" name="TextovéPole 431"/>
            <p:cNvSpPr txBox="1"/>
            <p:nvPr/>
          </p:nvSpPr>
          <p:spPr>
            <a:xfrm>
              <a:off x="7543800" y="3048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3</a:t>
              </a:r>
              <a:endParaRPr lang="cs-CZ" dirty="0"/>
            </a:p>
          </p:txBody>
        </p:sp>
        <p:sp>
          <p:nvSpPr>
            <p:cNvPr id="433" name="TextovéPole 432"/>
            <p:cNvSpPr txBox="1"/>
            <p:nvPr/>
          </p:nvSpPr>
          <p:spPr>
            <a:xfrm>
              <a:off x="7543800" y="3810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4</a:t>
              </a:r>
              <a:endParaRPr lang="cs-CZ" dirty="0"/>
            </a:p>
          </p:txBody>
        </p:sp>
        <p:sp>
          <p:nvSpPr>
            <p:cNvPr id="434" name="TextovéPole 433"/>
            <p:cNvSpPr txBox="1"/>
            <p:nvPr/>
          </p:nvSpPr>
          <p:spPr>
            <a:xfrm>
              <a:off x="5410200" y="563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1</a:t>
              </a:r>
              <a:endParaRPr lang="cs-CZ" dirty="0"/>
            </a:p>
          </p:txBody>
        </p:sp>
        <p:sp>
          <p:nvSpPr>
            <p:cNvPr id="435" name="TextovéPole 434"/>
            <p:cNvSpPr txBox="1"/>
            <p:nvPr/>
          </p:nvSpPr>
          <p:spPr>
            <a:xfrm>
              <a:off x="5715000" y="563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436" name="TextovéPole 435"/>
            <p:cNvSpPr txBox="1"/>
            <p:nvPr/>
          </p:nvSpPr>
          <p:spPr>
            <a:xfrm>
              <a:off x="6019800" y="563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3</a:t>
              </a:r>
              <a:endParaRPr lang="cs-CZ" dirty="0"/>
            </a:p>
          </p:txBody>
        </p:sp>
        <p:sp>
          <p:nvSpPr>
            <p:cNvPr id="472" name="Obdélník 471"/>
            <p:cNvSpPr/>
            <p:nvPr/>
          </p:nvSpPr>
          <p:spPr>
            <a:xfrm>
              <a:off x="5943600" y="304800"/>
              <a:ext cx="762000" cy="381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dur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89" name="Obdélník 88"/>
            <p:cNvSpPr/>
            <p:nvPr/>
          </p:nvSpPr>
          <p:spPr>
            <a:xfrm>
              <a:off x="4953000" y="2362200"/>
              <a:ext cx="381000" cy="3810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</a:rPr>
                <a:t>II</a:t>
              </a:r>
              <a:endParaRPr lang="cs-CZ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93" name="TextovéPole 92"/>
          <p:cNvSpPr txBox="1"/>
          <p:nvPr/>
        </p:nvSpPr>
        <p:spPr>
          <a:xfrm>
            <a:off x="990600" y="5791200"/>
            <a:ext cx="3657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Stupnice C dur a stupnice A moll obsahují stejné tóny.</a:t>
            </a:r>
          </a:p>
          <a:p>
            <a:r>
              <a:rPr lang="cs-CZ" sz="1000" dirty="0" smtClean="0"/>
              <a:t>Stupnice dur se hraje od 1. tónu  C D E F G A H C</a:t>
            </a:r>
          </a:p>
          <a:p>
            <a:r>
              <a:rPr lang="cs-CZ" sz="1000" dirty="0" smtClean="0"/>
              <a:t>A stupnice A moll se hraje od 6. tónu           A H C D E F G A </a:t>
            </a:r>
          </a:p>
          <a:p>
            <a:r>
              <a:rPr lang="cs-CZ" sz="1000" dirty="0" smtClean="0"/>
              <a:t>Ale i přes to jsou v následujících tabulaturách vyobrazeny  obě verze prstokladů s počátkem vždy od prvního tónu..     </a:t>
            </a:r>
          </a:p>
        </p:txBody>
      </p:sp>
    </p:spTree>
    <p:extLst>
      <p:ext uri="{BB962C8B-B14F-4D97-AF65-F5344CB8AC3E}">
        <p14:creationId xmlns:p14="http://schemas.microsoft.com/office/powerpoint/2010/main" val="154026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Obdélník 885"/>
          <p:cNvSpPr/>
          <p:nvPr/>
        </p:nvSpPr>
        <p:spPr>
          <a:xfrm>
            <a:off x="5791200" y="3657600"/>
            <a:ext cx="762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</a:t>
            </a:r>
            <a:r>
              <a:rPr lang="cs-CZ" sz="1400" dirty="0">
                <a:solidFill>
                  <a:schemeClr val="tx1"/>
                </a:solidFill>
              </a:rPr>
              <a:t>dur</a:t>
            </a:r>
          </a:p>
        </p:txBody>
      </p:sp>
      <p:sp>
        <p:nvSpPr>
          <p:cNvPr id="878" name="Obdélník 877"/>
          <p:cNvSpPr/>
          <p:nvPr/>
        </p:nvSpPr>
        <p:spPr>
          <a:xfrm>
            <a:off x="2209800" y="3657600"/>
            <a:ext cx="762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C dur</a:t>
            </a:r>
          </a:p>
        </p:txBody>
      </p:sp>
      <p:sp>
        <p:nvSpPr>
          <p:cNvPr id="785" name="Obdélník 784"/>
          <p:cNvSpPr/>
          <p:nvPr/>
        </p:nvSpPr>
        <p:spPr>
          <a:xfrm>
            <a:off x="53340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22098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2004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3505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3657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3810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3962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4114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4267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3505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3657600" y="1676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3810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3962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4114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4267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3505200" y="2057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3657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3810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3962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4114800" y="2057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4267200" y="2057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3505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3657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3810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39624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4114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4267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3505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6576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8100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962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4114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4267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6781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7" name="Obdélník 646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8229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85344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86868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8839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8991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9144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92964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853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8686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883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899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9144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9296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8534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8686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8839200" y="2057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8991600" y="2057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9144000" y="2057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9296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853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868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883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8991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9144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9296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853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8686800" y="2819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883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8991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9144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9296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3048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609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762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914400" y="4191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1066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1219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1371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9" name="Obdélník 698"/>
          <p:cNvSpPr/>
          <p:nvPr/>
        </p:nvSpPr>
        <p:spPr>
          <a:xfrm>
            <a:off x="609600" y="4572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762000" y="4572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1" name="Obdélník 700"/>
          <p:cNvSpPr/>
          <p:nvPr/>
        </p:nvSpPr>
        <p:spPr>
          <a:xfrm>
            <a:off x="914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1066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1219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1371600" y="4572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609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762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914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8" name="Obdélník 707"/>
          <p:cNvSpPr/>
          <p:nvPr/>
        </p:nvSpPr>
        <p:spPr>
          <a:xfrm>
            <a:off x="1066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9" name="Obdélník 708"/>
          <p:cNvSpPr/>
          <p:nvPr/>
        </p:nvSpPr>
        <p:spPr>
          <a:xfrm>
            <a:off x="1219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0" name="Obdélník 709"/>
          <p:cNvSpPr/>
          <p:nvPr/>
        </p:nvSpPr>
        <p:spPr>
          <a:xfrm>
            <a:off x="1371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1" name="Obdélník 710"/>
          <p:cNvSpPr/>
          <p:nvPr/>
        </p:nvSpPr>
        <p:spPr>
          <a:xfrm>
            <a:off x="609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2" name="Obdélník 711"/>
          <p:cNvSpPr/>
          <p:nvPr/>
        </p:nvSpPr>
        <p:spPr>
          <a:xfrm>
            <a:off x="762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3" name="Obdélník 712"/>
          <p:cNvSpPr/>
          <p:nvPr/>
        </p:nvSpPr>
        <p:spPr>
          <a:xfrm>
            <a:off x="9144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4" name="Obdélník 713"/>
          <p:cNvSpPr/>
          <p:nvPr/>
        </p:nvSpPr>
        <p:spPr>
          <a:xfrm>
            <a:off x="10668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5" name="Obdélník 714"/>
          <p:cNvSpPr/>
          <p:nvPr/>
        </p:nvSpPr>
        <p:spPr>
          <a:xfrm>
            <a:off x="12192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6" name="Obdélník 715"/>
          <p:cNvSpPr/>
          <p:nvPr/>
        </p:nvSpPr>
        <p:spPr>
          <a:xfrm>
            <a:off x="1371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7" name="Obdélník 716"/>
          <p:cNvSpPr/>
          <p:nvPr/>
        </p:nvSpPr>
        <p:spPr>
          <a:xfrm>
            <a:off x="609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8" name="Obdélník 717"/>
          <p:cNvSpPr/>
          <p:nvPr/>
        </p:nvSpPr>
        <p:spPr>
          <a:xfrm>
            <a:off x="762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9" name="Obdélník 718"/>
          <p:cNvSpPr/>
          <p:nvPr/>
        </p:nvSpPr>
        <p:spPr>
          <a:xfrm>
            <a:off x="914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0" name="Obdélník 719"/>
          <p:cNvSpPr/>
          <p:nvPr/>
        </p:nvSpPr>
        <p:spPr>
          <a:xfrm>
            <a:off x="1066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1" name="Obdélník 720"/>
          <p:cNvSpPr/>
          <p:nvPr/>
        </p:nvSpPr>
        <p:spPr>
          <a:xfrm>
            <a:off x="1219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2" name="Obdélník 721"/>
          <p:cNvSpPr/>
          <p:nvPr/>
        </p:nvSpPr>
        <p:spPr>
          <a:xfrm>
            <a:off x="1371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3" name="Obdélník 722"/>
          <p:cNvSpPr/>
          <p:nvPr/>
        </p:nvSpPr>
        <p:spPr>
          <a:xfrm>
            <a:off x="17526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4" name="Obdélník 723"/>
          <p:cNvSpPr/>
          <p:nvPr/>
        </p:nvSpPr>
        <p:spPr>
          <a:xfrm>
            <a:off x="2057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5" name="Obdélník 724"/>
          <p:cNvSpPr/>
          <p:nvPr/>
        </p:nvSpPr>
        <p:spPr>
          <a:xfrm>
            <a:off x="2209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6" name="Obdélník 725"/>
          <p:cNvSpPr/>
          <p:nvPr/>
        </p:nvSpPr>
        <p:spPr>
          <a:xfrm>
            <a:off x="2362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7" name="Obdélník 726"/>
          <p:cNvSpPr/>
          <p:nvPr/>
        </p:nvSpPr>
        <p:spPr>
          <a:xfrm>
            <a:off x="2514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8" name="Obdélník 727"/>
          <p:cNvSpPr/>
          <p:nvPr/>
        </p:nvSpPr>
        <p:spPr>
          <a:xfrm>
            <a:off x="2667000" y="4191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9" name="Obdélník 728"/>
          <p:cNvSpPr/>
          <p:nvPr/>
        </p:nvSpPr>
        <p:spPr>
          <a:xfrm>
            <a:off x="2819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0" name="Obdélník 729"/>
          <p:cNvSpPr/>
          <p:nvPr/>
        </p:nvSpPr>
        <p:spPr>
          <a:xfrm>
            <a:off x="2057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1" name="Obdélník 730"/>
          <p:cNvSpPr/>
          <p:nvPr/>
        </p:nvSpPr>
        <p:spPr>
          <a:xfrm>
            <a:off x="2209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2" name="Obdélník 731"/>
          <p:cNvSpPr/>
          <p:nvPr/>
        </p:nvSpPr>
        <p:spPr>
          <a:xfrm>
            <a:off x="2362200" y="4572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3" name="Obdélník 732"/>
          <p:cNvSpPr/>
          <p:nvPr/>
        </p:nvSpPr>
        <p:spPr>
          <a:xfrm>
            <a:off x="2514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4" name="Obdélník 733"/>
          <p:cNvSpPr/>
          <p:nvPr/>
        </p:nvSpPr>
        <p:spPr>
          <a:xfrm>
            <a:off x="2667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5" name="Obdélník 734"/>
          <p:cNvSpPr/>
          <p:nvPr/>
        </p:nvSpPr>
        <p:spPr>
          <a:xfrm>
            <a:off x="2819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6" name="Obdélník 735"/>
          <p:cNvSpPr/>
          <p:nvPr/>
        </p:nvSpPr>
        <p:spPr>
          <a:xfrm>
            <a:off x="2057400" y="4953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7" name="Obdélník 736"/>
          <p:cNvSpPr/>
          <p:nvPr/>
        </p:nvSpPr>
        <p:spPr>
          <a:xfrm>
            <a:off x="2209800" y="4953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8" name="Obdélník 737"/>
          <p:cNvSpPr/>
          <p:nvPr/>
        </p:nvSpPr>
        <p:spPr>
          <a:xfrm>
            <a:off x="2362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9" name="Obdélník 738"/>
          <p:cNvSpPr/>
          <p:nvPr/>
        </p:nvSpPr>
        <p:spPr>
          <a:xfrm>
            <a:off x="2514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0" name="Obdélník 739"/>
          <p:cNvSpPr/>
          <p:nvPr/>
        </p:nvSpPr>
        <p:spPr>
          <a:xfrm>
            <a:off x="2667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1" name="Obdélník 740"/>
          <p:cNvSpPr/>
          <p:nvPr/>
        </p:nvSpPr>
        <p:spPr>
          <a:xfrm>
            <a:off x="2819400" y="4953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2" name="Obdélník 741"/>
          <p:cNvSpPr/>
          <p:nvPr/>
        </p:nvSpPr>
        <p:spPr>
          <a:xfrm>
            <a:off x="2057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3" name="Obdélník 742"/>
          <p:cNvSpPr/>
          <p:nvPr/>
        </p:nvSpPr>
        <p:spPr>
          <a:xfrm>
            <a:off x="2209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4" name="Obdélník 743"/>
          <p:cNvSpPr/>
          <p:nvPr/>
        </p:nvSpPr>
        <p:spPr>
          <a:xfrm>
            <a:off x="2362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5" name="Obdélník 744"/>
          <p:cNvSpPr/>
          <p:nvPr/>
        </p:nvSpPr>
        <p:spPr>
          <a:xfrm>
            <a:off x="2514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6" name="Obdélník 745"/>
          <p:cNvSpPr/>
          <p:nvPr/>
        </p:nvSpPr>
        <p:spPr>
          <a:xfrm>
            <a:off x="2667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7" name="Obdélník 746"/>
          <p:cNvSpPr/>
          <p:nvPr/>
        </p:nvSpPr>
        <p:spPr>
          <a:xfrm>
            <a:off x="2819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8" name="Obdélník 747"/>
          <p:cNvSpPr/>
          <p:nvPr/>
        </p:nvSpPr>
        <p:spPr>
          <a:xfrm>
            <a:off x="2057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9" name="Obdélník 748"/>
          <p:cNvSpPr/>
          <p:nvPr/>
        </p:nvSpPr>
        <p:spPr>
          <a:xfrm>
            <a:off x="2209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0" name="Obdélník 749"/>
          <p:cNvSpPr/>
          <p:nvPr/>
        </p:nvSpPr>
        <p:spPr>
          <a:xfrm>
            <a:off x="2362200" y="5715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1" name="Obdélník 750"/>
          <p:cNvSpPr/>
          <p:nvPr/>
        </p:nvSpPr>
        <p:spPr>
          <a:xfrm>
            <a:off x="2514600" y="5715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2" name="Obdélník 751"/>
          <p:cNvSpPr/>
          <p:nvPr/>
        </p:nvSpPr>
        <p:spPr>
          <a:xfrm>
            <a:off x="2667000" y="5715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3" name="Obdélník 752"/>
          <p:cNvSpPr/>
          <p:nvPr/>
        </p:nvSpPr>
        <p:spPr>
          <a:xfrm>
            <a:off x="2819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4" name="Obdélník 753"/>
          <p:cNvSpPr/>
          <p:nvPr/>
        </p:nvSpPr>
        <p:spPr>
          <a:xfrm>
            <a:off x="32004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5" name="Obdélník 754"/>
          <p:cNvSpPr/>
          <p:nvPr/>
        </p:nvSpPr>
        <p:spPr>
          <a:xfrm>
            <a:off x="3505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6" name="Obdélník 755"/>
          <p:cNvSpPr/>
          <p:nvPr/>
        </p:nvSpPr>
        <p:spPr>
          <a:xfrm>
            <a:off x="3657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7" name="Obdélník 756"/>
          <p:cNvSpPr/>
          <p:nvPr/>
        </p:nvSpPr>
        <p:spPr>
          <a:xfrm>
            <a:off x="3810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8" name="Obdélník 757"/>
          <p:cNvSpPr/>
          <p:nvPr/>
        </p:nvSpPr>
        <p:spPr>
          <a:xfrm>
            <a:off x="3962400" y="4191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9" name="Obdélník 758"/>
          <p:cNvSpPr/>
          <p:nvPr/>
        </p:nvSpPr>
        <p:spPr>
          <a:xfrm>
            <a:off x="4114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0" name="Obdélník 759"/>
          <p:cNvSpPr/>
          <p:nvPr/>
        </p:nvSpPr>
        <p:spPr>
          <a:xfrm>
            <a:off x="4267200" y="4191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1" name="Obdélník 760"/>
          <p:cNvSpPr/>
          <p:nvPr/>
        </p:nvSpPr>
        <p:spPr>
          <a:xfrm>
            <a:off x="3505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2" name="Obdélník 761"/>
          <p:cNvSpPr/>
          <p:nvPr/>
        </p:nvSpPr>
        <p:spPr>
          <a:xfrm>
            <a:off x="3657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3" name="Obdélník 762"/>
          <p:cNvSpPr/>
          <p:nvPr/>
        </p:nvSpPr>
        <p:spPr>
          <a:xfrm>
            <a:off x="3810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4" name="Obdélník 763"/>
          <p:cNvSpPr/>
          <p:nvPr/>
        </p:nvSpPr>
        <p:spPr>
          <a:xfrm>
            <a:off x="3962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5" name="Obdélník 764"/>
          <p:cNvSpPr/>
          <p:nvPr/>
        </p:nvSpPr>
        <p:spPr>
          <a:xfrm>
            <a:off x="4114800" y="4572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6" name="Obdélník 765"/>
          <p:cNvSpPr/>
          <p:nvPr/>
        </p:nvSpPr>
        <p:spPr>
          <a:xfrm>
            <a:off x="4267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7" name="Obdélník 766"/>
          <p:cNvSpPr/>
          <p:nvPr/>
        </p:nvSpPr>
        <p:spPr>
          <a:xfrm>
            <a:off x="3505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8" name="Obdélník 767"/>
          <p:cNvSpPr/>
          <p:nvPr/>
        </p:nvSpPr>
        <p:spPr>
          <a:xfrm>
            <a:off x="3657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9" name="Obdélník 768"/>
          <p:cNvSpPr/>
          <p:nvPr/>
        </p:nvSpPr>
        <p:spPr>
          <a:xfrm>
            <a:off x="3810000" y="4953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0" name="Obdélník 769"/>
          <p:cNvSpPr/>
          <p:nvPr/>
        </p:nvSpPr>
        <p:spPr>
          <a:xfrm>
            <a:off x="3962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1" name="Obdélník 770"/>
          <p:cNvSpPr/>
          <p:nvPr/>
        </p:nvSpPr>
        <p:spPr>
          <a:xfrm>
            <a:off x="4114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2" name="Obdélník 771"/>
          <p:cNvSpPr/>
          <p:nvPr/>
        </p:nvSpPr>
        <p:spPr>
          <a:xfrm>
            <a:off x="4267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3" name="Obdélník 772"/>
          <p:cNvSpPr/>
          <p:nvPr/>
        </p:nvSpPr>
        <p:spPr>
          <a:xfrm>
            <a:off x="3505200" y="5334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4" name="Obdélník 773"/>
          <p:cNvSpPr/>
          <p:nvPr/>
        </p:nvSpPr>
        <p:spPr>
          <a:xfrm>
            <a:off x="3657600" y="5334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5" name="Obdélník 774"/>
          <p:cNvSpPr/>
          <p:nvPr/>
        </p:nvSpPr>
        <p:spPr>
          <a:xfrm>
            <a:off x="3810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6" name="Obdélník 775"/>
          <p:cNvSpPr/>
          <p:nvPr/>
        </p:nvSpPr>
        <p:spPr>
          <a:xfrm>
            <a:off x="3962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7" name="Obdélník 776"/>
          <p:cNvSpPr/>
          <p:nvPr/>
        </p:nvSpPr>
        <p:spPr>
          <a:xfrm>
            <a:off x="4114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8" name="Obdélník 777"/>
          <p:cNvSpPr/>
          <p:nvPr/>
        </p:nvSpPr>
        <p:spPr>
          <a:xfrm>
            <a:off x="4267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9" name="Obdélník 778"/>
          <p:cNvSpPr/>
          <p:nvPr/>
        </p:nvSpPr>
        <p:spPr>
          <a:xfrm>
            <a:off x="3505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0" name="Obdélník 779"/>
          <p:cNvSpPr/>
          <p:nvPr/>
        </p:nvSpPr>
        <p:spPr>
          <a:xfrm>
            <a:off x="3657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1" name="Obdélník 780"/>
          <p:cNvSpPr/>
          <p:nvPr/>
        </p:nvSpPr>
        <p:spPr>
          <a:xfrm>
            <a:off x="3810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2" name="Obdélník 781"/>
          <p:cNvSpPr/>
          <p:nvPr/>
        </p:nvSpPr>
        <p:spPr>
          <a:xfrm>
            <a:off x="3962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3" name="Obdélník 782"/>
          <p:cNvSpPr/>
          <p:nvPr/>
        </p:nvSpPr>
        <p:spPr>
          <a:xfrm>
            <a:off x="4114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4" name="Obdélník 783"/>
          <p:cNvSpPr/>
          <p:nvPr/>
        </p:nvSpPr>
        <p:spPr>
          <a:xfrm>
            <a:off x="4267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6" name="Obdélník 785"/>
          <p:cNvSpPr/>
          <p:nvPr/>
        </p:nvSpPr>
        <p:spPr>
          <a:xfrm>
            <a:off x="5638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7" name="Obdélník 786"/>
          <p:cNvSpPr/>
          <p:nvPr/>
        </p:nvSpPr>
        <p:spPr>
          <a:xfrm>
            <a:off x="5791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8" name="Obdélník 787"/>
          <p:cNvSpPr/>
          <p:nvPr/>
        </p:nvSpPr>
        <p:spPr>
          <a:xfrm>
            <a:off x="5943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9" name="Obdélník 788"/>
          <p:cNvSpPr/>
          <p:nvPr/>
        </p:nvSpPr>
        <p:spPr>
          <a:xfrm>
            <a:off x="6096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0" name="Obdélník 789"/>
          <p:cNvSpPr/>
          <p:nvPr/>
        </p:nvSpPr>
        <p:spPr>
          <a:xfrm>
            <a:off x="6248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1" name="Obdélník 790"/>
          <p:cNvSpPr/>
          <p:nvPr/>
        </p:nvSpPr>
        <p:spPr>
          <a:xfrm>
            <a:off x="6400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2" name="Obdélník 791"/>
          <p:cNvSpPr/>
          <p:nvPr/>
        </p:nvSpPr>
        <p:spPr>
          <a:xfrm>
            <a:off x="5638800" y="4572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3" name="Obdélník 792"/>
          <p:cNvSpPr/>
          <p:nvPr/>
        </p:nvSpPr>
        <p:spPr>
          <a:xfrm>
            <a:off x="5791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4" name="Obdélník 793"/>
          <p:cNvSpPr/>
          <p:nvPr/>
        </p:nvSpPr>
        <p:spPr>
          <a:xfrm>
            <a:off x="5943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5" name="Obdélník 794"/>
          <p:cNvSpPr/>
          <p:nvPr/>
        </p:nvSpPr>
        <p:spPr>
          <a:xfrm>
            <a:off x="6096000" y="4572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6" name="Obdélník 795"/>
          <p:cNvSpPr/>
          <p:nvPr/>
        </p:nvSpPr>
        <p:spPr>
          <a:xfrm>
            <a:off x="6248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7" name="Obdélník 796"/>
          <p:cNvSpPr/>
          <p:nvPr/>
        </p:nvSpPr>
        <p:spPr>
          <a:xfrm>
            <a:off x="6400800" y="4572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8" name="Obdélník 797"/>
          <p:cNvSpPr/>
          <p:nvPr/>
        </p:nvSpPr>
        <p:spPr>
          <a:xfrm>
            <a:off x="5638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9" name="Obdélník 798"/>
          <p:cNvSpPr/>
          <p:nvPr/>
        </p:nvSpPr>
        <p:spPr>
          <a:xfrm>
            <a:off x="5791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0" name="Obdélník 799"/>
          <p:cNvSpPr/>
          <p:nvPr/>
        </p:nvSpPr>
        <p:spPr>
          <a:xfrm>
            <a:off x="5943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1" name="Obdélník 800"/>
          <p:cNvSpPr/>
          <p:nvPr/>
        </p:nvSpPr>
        <p:spPr>
          <a:xfrm>
            <a:off x="6096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2" name="Obdélník 801"/>
          <p:cNvSpPr/>
          <p:nvPr/>
        </p:nvSpPr>
        <p:spPr>
          <a:xfrm>
            <a:off x="6248400" y="4953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3" name="Obdélník 802"/>
          <p:cNvSpPr/>
          <p:nvPr/>
        </p:nvSpPr>
        <p:spPr>
          <a:xfrm>
            <a:off x="6400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4" name="Obdélník 803"/>
          <p:cNvSpPr/>
          <p:nvPr/>
        </p:nvSpPr>
        <p:spPr>
          <a:xfrm>
            <a:off x="5638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5" name="Obdélník 804"/>
          <p:cNvSpPr/>
          <p:nvPr/>
        </p:nvSpPr>
        <p:spPr>
          <a:xfrm>
            <a:off x="5791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6" name="Obdélník 805"/>
          <p:cNvSpPr/>
          <p:nvPr/>
        </p:nvSpPr>
        <p:spPr>
          <a:xfrm>
            <a:off x="5943600" y="5334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7" name="Obdélník 806"/>
          <p:cNvSpPr/>
          <p:nvPr/>
        </p:nvSpPr>
        <p:spPr>
          <a:xfrm>
            <a:off x="6096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8" name="Obdélník 807"/>
          <p:cNvSpPr/>
          <p:nvPr/>
        </p:nvSpPr>
        <p:spPr>
          <a:xfrm>
            <a:off x="6248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9" name="Obdélník 808"/>
          <p:cNvSpPr/>
          <p:nvPr/>
        </p:nvSpPr>
        <p:spPr>
          <a:xfrm>
            <a:off x="6400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0" name="Obdélník 809"/>
          <p:cNvSpPr/>
          <p:nvPr/>
        </p:nvSpPr>
        <p:spPr>
          <a:xfrm>
            <a:off x="5638800" y="5715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1" name="Obdélník 810"/>
          <p:cNvSpPr/>
          <p:nvPr/>
        </p:nvSpPr>
        <p:spPr>
          <a:xfrm>
            <a:off x="5791200" y="5715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2" name="Obdélník 811"/>
          <p:cNvSpPr/>
          <p:nvPr/>
        </p:nvSpPr>
        <p:spPr>
          <a:xfrm>
            <a:off x="5943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3" name="Obdélník 812"/>
          <p:cNvSpPr/>
          <p:nvPr/>
        </p:nvSpPr>
        <p:spPr>
          <a:xfrm>
            <a:off x="6096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4" name="Obdélník 813"/>
          <p:cNvSpPr/>
          <p:nvPr/>
        </p:nvSpPr>
        <p:spPr>
          <a:xfrm>
            <a:off x="6248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5" name="Obdélník 814"/>
          <p:cNvSpPr/>
          <p:nvPr/>
        </p:nvSpPr>
        <p:spPr>
          <a:xfrm>
            <a:off x="6400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6" name="Obdélník 815"/>
          <p:cNvSpPr/>
          <p:nvPr/>
        </p:nvSpPr>
        <p:spPr>
          <a:xfrm>
            <a:off x="67818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7" name="Obdélník 816"/>
          <p:cNvSpPr/>
          <p:nvPr/>
        </p:nvSpPr>
        <p:spPr>
          <a:xfrm>
            <a:off x="7086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8" name="Obdélník 817"/>
          <p:cNvSpPr/>
          <p:nvPr/>
        </p:nvSpPr>
        <p:spPr>
          <a:xfrm>
            <a:off x="7239000" y="4191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9" name="Obdélník 818"/>
          <p:cNvSpPr/>
          <p:nvPr/>
        </p:nvSpPr>
        <p:spPr>
          <a:xfrm>
            <a:off x="7391400" y="4191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0" name="Obdélník 819"/>
          <p:cNvSpPr/>
          <p:nvPr/>
        </p:nvSpPr>
        <p:spPr>
          <a:xfrm>
            <a:off x="7543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1" name="Obdélník 820"/>
          <p:cNvSpPr/>
          <p:nvPr/>
        </p:nvSpPr>
        <p:spPr>
          <a:xfrm>
            <a:off x="7696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2" name="Obdélník 821"/>
          <p:cNvSpPr/>
          <p:nvPr/>
        </p:nvSpPr>
        <p:spPr>
          <a:xfrm>
            <a:off x="7848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3" name="Obdélník 822"/>
          <p:cNvSpPr/>
          <p:nvPr/>
        </p:nvSpPr>
        <p:spPr>
          <a:xfrm>
            <a:off x="7086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4" name="Obdélník 823"/>
          <p:cNvSpPr/>
          <p:nvPr/>
        </p:nvSpPr>
        <p:spPr>
          <a:xfrm>
            <a:off x="7239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5" name="Obdélník 824"/>
          <p:cNvSpPr/>
          <p:nvPr/>
        </p:nvSpPr>
        <p:spPr>
          <a:xfrm>
            <a:off x="7391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6" name="Obdélník 825"/>
          <p:cNvSpPr/>
          <p:nvPr/>
        </p:nvSpPr>
        <p:spPr>
          <a:xfrm>
            <a:off x="7543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7696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7848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7086600" y="4953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7239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7391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7543800" y="4953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7696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7848600" y="4953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7086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7239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7391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7543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7696200" y="5334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7848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7086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7239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7391400" y="57150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7543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7696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7848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82296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8534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8686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8839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1" name="Obdélník 850"/>
          <p:cNvSpPr/>
          <p:nvPr/>
        </p:nvSpPr>
        <p:spPr>
          <a:xfrm>
            <a:off x="8991600" y="41910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2" name="Obdélník 851"/>
          <p:cNvSpPr/>
          <p:nvPr/>
        </p:nvSpPr>
        <p:spPr>
          <a:xfrm>
            <a:off x="9144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3" name="Obdélník 852"/>
          <p:cNvSpPr/>
          <p:nvPr/>
        </p:nvSpPr>
        <p:spPr>
          <a:xfrm>
            <a:off x="9296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4" name="Obdélník 853"/>
          <p:cNvSpPr/>
          <p:nvPr/>
        </p:nvSpPr>
        <p:spPr>
          <a:xfrm>
            <a:off x="8534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5" name="Obdélník 854"/>
          <p:cNvSpPr/>
          <p:nvPr/>
        </p:nvSpPr>
        <p:spPr>
          <a:xfrm>
            <a:off x="8686800" y="45720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6" name="Obdélník 855"/>
          <p:cNvSpPr/>
          <p:nvPr/>
        </p:nvSpPr>
        <p:spPr>
          <a:xfrm>
            <a:off x="8839200" y="45720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8991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9144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9296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8534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8686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8839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8991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9144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9296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8534400" y="5334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8686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8839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8991600" y="5334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9144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9296400" y="5334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8534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8686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8839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8991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9144000" y="57150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9296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7620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3657600" y="762000"/>
            <a:ext cx="7620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G dur</a:t>
            </a:r>
          </a:p>
        </p:txBody>
      </p:sp>
      <p:sp>
        <p:nvSpPr>
          <p:cNvPr id="881" name="Obdélník 880"/>
          <p:cNvSpPr/>
          <p:nvPr/>
        </p:nvSpPr>
        <p:spPr>
          <a:xfrm>
            <a:off x="5791200" y="762000"/>
            <a:ext cx="7620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</a:t>
            </a:r>
            <a:r>
              <a:rPr lang="cs-CZ" sz="1400" dirty="0">
                <a:solidFill>
                  <a:schemeClr val="tx1"/>
                </a:solidFill>
              </a:rPr>
              <a:t># dur</a:t>
            </a:r>
          </a:p>
        </p:txBody>
      </p:sp>
      <p:sp>
        <p:nvSpPr>
          <p:cNvPr id="882" name="Obdélník 881"/>
          <p:cNvSpPr/>
          <p:nvPr/>
        </p:nvSpPr>
        <p:spPr>
          <a:xfrm>
            <a:off x="7239000" y="7620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 dur</a:t>
            </a:r>
          </a:p>
        </p:txBody>
      </p:sp>
      <p:sp>
        <p:nvSpPr>
          <p:cNvPr id="883" name="Obdélník 882"/>
          <p:cNvSpPr/>
          <p:nvPr/>
        </p:nvSpPr>
        <p:spPr>
          <a:xfrm>
            <a:off x="8686800" y="7620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B dur</a:t>
            </a:r>
          </a:p>
        </p:txBody>
      </p:sp>
      <p:sp>
        <p:nvSpPr>
          <p:cNvPr id="884" name="Obdélník 883"/>
          <p:cNvSpPr/>
          <p:nvPr/>
        </p:nvSpPr>
        <p:spPr>
          <a:xfrm>
            <a:off x="762000" y="36576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 dur</a:t>
            </a:r>
          </a:p>
        </p:txBody>
      </p:sp>
      <p:sp>
        <p:nvSpPr>
          <p:cNvPr id="885" name="Obdélník 884"/>
          <p:cNvSpPr/>
          <p:nvPr/>
        </p:nvSpPr>
        <p:spPr>
          <a:xfrm>
            <a:off x="3657600" y="3657600"/>
            <a:ext cx="762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</a:t>
            </a:r>
            <a:r>
              <a:rPr lang="cs-CZ" sz="1400" dirty="0">
                <a:solidFill>
                  <a:schemeClr val="tx1"/>
                </a:solidFill>
              </a:rPr>
              <a:t> dur</a:t>
            </a:r>
          </a:p>
        </p:txBody>
      </p:sp>
      <p:sp>
        <p:nvSpPr>
          <p:cNvPr id="887" name="Obdélník 886"/>
          <p:cNvSpPr/>
          <p:nvPr/>
        </p:nvSpPr>
        <p:spPr>
          <a:xfrm>
            <a:off x="7239000" y="3657600"/>
            <a:ext cx="762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</a:t>
            </a:r>
            <a:r>
              <a:rPr lang="cs-CZ" sz="1400" dirty="0">
                <a:solidFill>
                  <a:schemeClr val="tx1"/>
                </a:solidFill>
              </a:rPr>
              <a:t>dur</a:t>
            </a:r>
          </a:p>
        </p:txBody>
      </p:sp>
      <p:sp>
        <p:nvSpPr>
          <p:cNvPr id="888" name="Obdélník 887"/>
          <p:cNvSpPr/>
          <p:nvPr/>
        </p:nvSpPr>
        <p:spPr>
          <a:xfrm>
            <a:off x="8686800" y="36576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</a:t>
            </a:r>
            <a:r>
              <a:rPr lang="cs-CZ" sz="1400" dirty="0">
                <a:solidFill>
                  <a:schemeClr val="tx1"/>
                </a:solidFill>
              </a:rPr>
              <a:t>dur</a:t>
            </a:r>
          </a:p>
        </p:txBody>
      </p:sp>
      <p:sp>
        <p:nvSpPr>
          <p:cNvPr id="386" name="Obdélník 385"/>
          <p:cNvSpPr/>
          <p:nvPr/>
        </p:nvSpPr>
        <p:spPr>
          <a:xfrm>
            <a:off x="105918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107442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108966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105918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107442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108966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105918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07442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08966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05918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07442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397" name="Obdélník 396"/>
          <p:cNvSpPr/>
          <p:nvPr/>
        </p:nvSpPr>
        <p:spPr>
          <a:xfrm>
            <a:off x="108966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398" name="Obdélník 397"/>
          <p:cNvSpPr/>
          <p:nvPr/>
        </p:nvSpPr>
        <p:spPr>
          <a:xfrm>
            <a:off x="105918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07442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08966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10490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10490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3" name="Obdélník 402"/>
          <p:cNvSpPr/>
          <p:nvPr/>
        </p:nvSpPr>
        <p:spPr>
          <a:xfrm>
            <a:off x="110490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4" name="Obdélník 403"/>
          <p:cNvSpPr/>
          <p:nvPr/>
        </p:nvSpPr>
        <p:spPr>
          <a:xfrm>
            <a:off x="110490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10490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609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20574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35052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09" name="Obdélník 408"/>
          <p:cNvSpPr/>
          <p:nvPr/>
        </p:nvSpPr>
        <p:spPr>
          <a:xfrm>
            <a:off x="56388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0" name="Obdélník 409"/>
          <p:cNvSpPr/>
          <p:nvPr/>
        </p:nvSpPr>
        <p:spPr>
          <a:xfrm>
            <a:off x="7086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85344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6096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20574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35052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5" name="Obdélník 414"/>
          <p:cNvSpPr/>
          <p:nvPr/>
        </p:nvSpPr>
        <p:spPr>
          <a:xfrm>
            <a:off x="56388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6" name="Obdélník 415"/>
          <p:cNvSpPr/>
          <p:nvPr/>
        </p:nvSpPr>
        <p:spPr>
          <a:xfrm>
            <a:off x="70866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85344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07442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08966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10490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1" name="Obdélník 420"/>
          <p:cNvSpPr/>
          <p:nvPr/>
        </p:nvSpPr>
        <p:spPr>
          <a:xfrm>
            <a:off x="107442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2" name="Obdélník 421"/>
          <p:cNvSpPr/>
          <p:nvPr/>
        </p:nvSpPr>
        <p:spPr>
          <a:xfrm>
            <a:off x="108966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110490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4" name="Obdélník 423"/>
          <p:cNvSpPr/>
          <p:nvPr/>
        </p:nvSpPr>
        <p:spPr>
          <a:xfrm>
            <a:off x="107442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08966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10490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0744200" y="2667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8" name="Obdélník 427"/>
          <p:cNvSpPr/>
          <p:nvPr/>
        </p:nvSpPr>
        <p:spPr>
          <a:xfrm>
            <a:off x="10896600" y="2667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9" name="Obdélník 428"/>
          <p:cNvSpPr/>
          <p:nvPr/>
        </p:nvSpPr>
        <p:spPr>
          <a:xfrm>
            <a:off x="11049000" y="2667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0744200" y="3048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0896600" y="3048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1049000" y="3048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12014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4" name="Obdélník 433"/>
          <p:cNvSpPr/>
          <p:nvPr/>
        </p:nvSpPr>
        <p:spPr>
          <a:xfrm>
            <a:off x="112014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5" name="Obdélník 434"/>
          <p:cNvSpPr/>
          <p:nvPr/>
        </p:nvSpPr>
        <p:spPr>
          <a:xfrm>
            <a:off x="112014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1201400" y="2667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1201400" y="3048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8" name="TextovéPole 437"/>
          <p:cNvSpPr txBox="1"/>
          <p:nvPr/>
        </p:nvSpPr>
        <p:spPr>
          <a:xfrm>
            <a:off x="1905000" y="228600"/>
            <a:ext cx="644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jednotlivých stupnic v dur s ohledem na akordy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83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Obdélník 451"/>
          <p:cNvSpPr/>
          <p:nvPr/>
        </p:nvSpPr>
        <p:spPr>
          <a:xfrm>
            <a:off x="32004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22098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</a:t>
            </a:r>
            <a:r>
              <a:rPr lang="cs-CZ" sz="1400" dirty="0">
                <a:solidFill>
                  <a:schemeClr val="tx1"/>
                </a:solidFill>
              </a:rPr>
              <a:t># dur</a:t>
            </a:r>
          </a:p>
        </p:txBody>
      </p:sp>
      <p:sp>
        <p:nvSpPr>
          <p:cNvPr id="216" name="Obdélník 215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6781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8229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7620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f dur</a:t>
            </a:r>
          </a:p>
        </p:txBody>
      </p:sp>
      <p:sp>
        <p:nvSpPr>
          <p:cNvPr id="880" name="Obdélník 879"/>
          <p:cNvSpPr/>
          <p:nvPr/>
        </p:nvSpPr>
        <p:spPr>
          <a:xfrm>
            <a:off x="3657600" y="762000"/>
            <a:ext cx="7620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g dur</a:t>
            </a:r>
          </a:p>
        </p:txBody>
      </p:sp>
      <p:sp>
        <p:nvSpPr>
          <p:cNvPr id="881" name="Obdélník 880"/>
          <p:cNvSpPr/>
          <p:nvPr/>
        </p:nvSpPr>
        <p:spPr>
          <a:xfrm>
            <a:off x="5791200" y="762000"/>
            <a:ext cx="7620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</a:t>
            </a:r>
            <a:r>
              <a:rPr lang="cs-CZ" sz="1400" dirty="0">
                <a:solidFill>
                  <a:schemeClr val="tx1"/>
                </a:solidFill>
              </a:rPr>
              <a:t># dur</a:t>
            </a:r>
          </a:p>
        </p:txBody>
      </p:sp>
      <p:sp>
        <p:nvSpPr>
          <p:cNvPr id="882" name="Obdélník 881"/>
          <p:cNvSpPr/>
          <p:nvPr/>
        </p:nvSpPr>
        <p:spPr>
          <a:xfrm>
            <a:off x="7239000" y="7620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 dur</a:t>
            </a:r>
          </a:p>
        </p:txBody>
      </p:sp>
      <p:sp>
        <p:nvSpPr>
          <p:cNvPr id="392" name="Obdélník 391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7" name="Obdélník 396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8" name="Obdélník 397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3" name="Obdélník 402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4" name="Obdélník 403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9" name="Obdélník 408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0" name="Obdélník 409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5" name="Obdélník 414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6" name="Obdélník 415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1" name="Obdélník 420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2" name="Obdélník 421"/>
          <p:cNvSpPr/>
          <p:nvPr/>
        </p:nvSpPr>
        <p:spPr>
          <a:xfrm>
            <a:off x="3505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3657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4" name="Obdélník 423"/>
          <p:cNvSpPr/>
          <p:nvPr/>
        </p:nvSpPr>
        <p:spPr>
          <a:xfrm>
            <a:off x="3810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3962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4114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4267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8" name="Obdélník 427"/>
          <p:cNvSpPr/>
          <p:nvPr/>
        </p:nvSpPr>
        <p:spPr>
          <a:xfrm>
            <a:off x="3505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9" name="Obdélník 428"/>
          <p:cNvSpPr/>
          <p:nvPr/>
        </p:nvSpPr>
        <p:spPr>
          <a:xfrm>
            <a:off x="3657600" y="1676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3810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3962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4114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4267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4" name="Obdélník 433"/>
          <p:cNvSpPr/>
          <p:nvPr/>
        </p:nvSpPr>
        <p:spPr>
          <a:xfrm>
            <a:off x="3505200" y="2057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5" name="Obdélník 434"/>
          <p:cNvSpPr/>
          <p:nvPr/>
        </p:nvSpPr>
        <p:spPr>
          <a:xfrm>
            <a:off x="3657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3810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3962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4114800" y="2057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4267200" y="2057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0" name="Obdélník 439"/>
          <p:cNvSpPr/>
          <p:nvPr/>
        </p:nvSpPr>
        <p:spPr>
          <a:xfrm>
            <a:off x="3505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1" name="Obdélník 440"/>
          <p:cNvSpPr/>
          <p:nvPr/>
        </p:nvSpPr>
        <p:spPr>
          <a:xfrm>
            <a:off x="3657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3810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39624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4114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4267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6" name="Obdélník 445"/>
          <p:cNvSpPr/>
          <p:nvPr/>
        </p:nvSpPr>
        <p:spPr>
          <a:xfrm>
            <a:off x="3505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7" name="Obdélník 446"/>
          <p:cNvSpPr/>
          <p:nvPr/>
        </p:nvSpPr>
        <p:spPr>
          <a:xfrm>
            <a:off x="36576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38100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3962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4114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4267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8" name="Obdélník 457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9" name="Obdélník 458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4" name="Obdélník 463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5" name="Obdélník 464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0" name="Obdélník 469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1" name="Obdélník 470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6" name="Obdélník 475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7" name="Obdélník 476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2" name="Obdélník 481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3" name="Obdélník 482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8534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8686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8839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8991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9144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9296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853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8686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883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899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9144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9296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8534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8686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8839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8991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9144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9296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853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868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883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8991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9144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9296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9" name="Obdélník 888"/>
          <p:cNvSpPr/>
          <p:nvPr/>
        </p:nvSpPr>
        <p:spPr>
          <a:xfrm>
            <a:off x="853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90" name="Obdélník 889"/>
          <p:cNvSpPr/>
          <p:nvPr/>
        </p:nvSpPr>
        <p:spPr>
          <a:xfrm>
            <a:off x="8686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91" name="Obdélník 890"/>
          <p:cNvSpPr/>
          <p:nvPr/>
        </p:nvSpPr>
        <p:spPr>
          <a:xfrm>
            <a:off x="883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92" name="Obdélník 891"/>
          <p:cNvSpPr/>
          <p:nvPr/>
        </p:nvSpPr>
        <p:spPr>
          <a:xfrm>
            <a:off x="8991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93" name="Obdélník 892"/>
          <p:cNvSpPr/>
          <p:nvPr/>
        </p:nvSpPr>
        <p:spPr>
          <a:xfrm>
            <a:off x="9144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94" name="Obdélník 893"/>
          <p:cNvSpPr/>
          <p:nvPr/>
        </p:nvSpPr>
        <p:spPr>
          <a:xfrm>
            <a:off x="9296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105918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107442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108966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105918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107442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108966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105918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107442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108966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105918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107442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108966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105918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107442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108966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8" name="Obdélník 207"/>
          <p:cNvSpPr/>
          <p:nvPr/>
        </p:nvSpPr>
        <p:spPr>
          <a:xfrm>
            <a:off x="110490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110490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110490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110490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110490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609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20574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35052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56388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7086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9" name="TextovéPole 218"/>
          <p:cNvSpPr txBox="1"/>
          <p:nvPr/>
        </p:nvSpPr>
        <p:spPr>
          <a:xfrm>
            <a:off x="1905000" y="228600"/>
            <a:ext cx="644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jednotlivých stupnic v dur s ohledem na akordy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Obdélník 885"/>
          <p:cNvSpPr/>
          <p:nvPr/>
        </p:nvSpPr>
        <p:spPr>
          <a:xfrm>
            <a:off x="5791200" y="3657600"/>
            <a:ext cx="762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78" name="Obdélník 877"/>
          <p:cNvSpPr/>
          <p:nvPr/>
        </p:nvSpPr>
        <p:spPr>
          <a:xfrm>
            <a:off x="2209800" y="3657600"/>
            <a:ext cx="7620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C</a:t>
            </a:r>
            <a:r>
              <a:rPr lang="cs-CZ" sz="1400" dirty="0" smtClean="0">
                <a:solidFill>
                  <a:schemeClr val="tx1"/>
                </a:solidFill>
              </a:rPr>
              <a:t>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785" name="Obdélník 784"/>
          <p:cNvSpPr/>
          <p:nvPr/>
        </p:nvSpPr>
        <p:spPr>
          <a:xfrm>
            <a:off x="5334000" y="5715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22098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1752600" y="1676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47" name="Obdélník 546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3505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3657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3810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3962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4114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4267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3505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3657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3810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3962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4114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4267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35052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3657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3810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39624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41148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42672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3505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3657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3810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3962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4114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4267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3505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6576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8100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962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4114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4267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6781800" y="2819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7" name="Obdélník 646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8229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85344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86868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8839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8991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9144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92964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853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8686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883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899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91440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9296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8534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8686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8839200" y="2057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8991600" y="2057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9144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9296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853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868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883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8991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9144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9296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853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8686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883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8991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9144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9296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304800" y="4572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609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762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914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1066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1219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1371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9" name="Obdélník 698"/>
          <p:cNvSpPr/>
          <p:nvPr/>
        </p:nvSpPr>
        <p:spPr>
          <a:xfrm>
            <a:off x="609600" y="4572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762000" y="4572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1" name="Obdélník 700"/>
          <p:cNvSpPr/>
          <p:nvPr/>
        </p:nvSpPr>
        <p:spPr>
          <a:xfrm>
            <a:off x="914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1066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1219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1371600" y="4572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609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762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914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8" name="Obdélník 707"/>
          <p:cNvSpPr/>
          <p:nvPr/>
        </p:nvSpPr>
        <p:spPr>
          <a:xfrm>
            <a:off x="1066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9" name="Obdélník 708"/>
          <p:cNvSpPr/>
          <p:nvPr/>
        </p:nvSpPr>
        <p:spPr>
          <a:xfrm>
            <a:off x="1219200" y="4953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0" name="Obdélník 709"/>
          <p:cNvSpPr/>
          <p:nvPr/>
        </p:nvSpPr>
        <p:spPr>
          <a:xfrm>
            <a:off x="1371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1" name="Obdélník 710"/>
          <p:cNvSpPr/>
          <p:nvPr/>
        </p:nvSpPr>
        <p:spPr>
          <a:xfrm>
            <a:off x="609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2" name="Obdélník 711"/>
          <p:cNvSpPr/>
          <p:nvPr/>
        </p:nvSpPr>
        <p:spPr>
          <a:xfrm>
            <a:off x="762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3" name="Obdélník 712"/>
          <p:cNvSpPr/>
          <p:nvPr/>
        </p:nvSpPr>
        <p:spPr>
          <a:xfrm>
            <a:off x="9144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4" name="Obdélník 713"/>
          <p:cNvSpPr/>
          <p:nvPr/>
        </p:nvSpPr>
        <p:spPr>
          <a:xfrm>
            <a:off x="10668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5" name="Obdélník 714"/>
          <p:cNvSpPr/>
          <p:nvPr/>
        </p:nvSpPr>
        <p:spPr>
          <a:xfrm>
            <a:off x="1219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6" name="Obdélník 715"/>
          <p:cNvSpPr/>
          <p:nvPr/>
        </p:nvSpPr>
        <p:spPr>
          <a:xfrm>
            <a:off x="1371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7" name="Obdélník 716"/>
          <p:cNvSpPr/>
          <p:nvPr/>
        </p:nvSpPr>
        <p:spPr>
          <a:xfrm>
            <a:off x="609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8" name="Obdélník 717"/>
          <p:cNvSpPr/>
          <p:nvPr/>
        </p:nvSpPr>
        <p:spPr>
          <a:xfrm>
            <a:off x="762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9" name="Obdélník 718"/>
          <p:cNvSpPr/>
          <p:nvPr/>
        </p:nvSpPr>
        <p:spPr>
          <a:xfrm>
            <a:off x="914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0" name="Obdélník 719"/>
          <p:cNvSpPr/>
          <p:nvPr/>
        </p:nvSpPr>
        <p:spPr>
          <a:xfrm>
            <a:off x="1066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1" name="Obdélník 720"/>
          <p:cNvSpPr/>
          <p:nvPr/>
        </p:nvSpPr>
        <p:spPr>
          <a:xfrm>
            <a:off x="1219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2" name="Obdélník 721"/>
          <p:cNvSpPr/>
          <p:nvPr/>
        </p:nvSpPr>
        <p:spPr>
          <a:xfrm>
            <a:off x="1371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3" name="Obdélník 722"/>
          <p:cNvSpPr/>
          <p:nvPr/>
        </p:nvSpPr>
        <p:spPr>
          <a:xfrm>
            <a:off x="17526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4" name="Obdélník 723"/>
          <p:cNvSpPr/>
          <p:nvPr/>
        </p:nvSpPr>
        <p:spPr>
          <a:xfrm>
            <a:off x="2057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5" name="Obdélník 724"/>
          <p:cNvSpPr/>
          <p:nvPr/>
        </p:nvSpPr>
        <p:spPr>
          <a:xfrm>
            <a:off x="2209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6" name="Obdélník 725"/>
          <p:cNvSpPr/>
          <p:nvPr/>
        </p:nvSpPr>
        <p:spPr>
          <a:xfrm>
            <a:off x="2362200" y="4191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7" name="Obdélník 726"/>
          <p:cNvSpPr/>
          <p:nvPr/>
        </p:nvSpPr>
        <p:spPr>
          <a:xfrm>
            <a:off x="2514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8" name="Obdélník 727"/>
          <p:cNvSpPr/>
          <p:nvPr/>
        </p:nvSpPr>
        <p:spPr>
          <a:xfrm>
            <a:off x="2667000" y="4191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9" name="Obdélník 728"/>
          <p:cNvSpPr/>
          <p:nvPr/>
        </p:nvSpPr>
        <p:spPr>
          <a:xfrm>
            <a:off x="2819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0" name="Obdélník 729"/>
          <p:cNvSpPr/>
          <p:nvPr/>
        </p:nvSpPr>
        <p:spPr>
          <a:xfrm>
            <a:off x="2057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1" name="Obdélník 730"/>
          <p:cNvSpPr/>
          <p:nvPr/>
        </p:nvSpPr>
        <p:spPr>
          <a:xfrm>
            <a:off x="2209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2" name="Obdélník 731"/>
          <p:cNvSpPr/>
          <p:nvPr/>
        </p:nvSpPr>
        <p:spPr>
          <a:xfrm>
            <a:off x="2362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3" name="Obdélník 732"/>
          <p:cNvSpPr/>
          <p:nvPr/>
        </p:nvSpPr>
        <p:spPr>
          <a:xfrm>
            <a:off x="2514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4" name="Obdélník 733"/>
          <p:cNvSpPr/>
          <p:nvPr/>
        </p:nvSpPr>
        <p:spPr>
          <a:xfrm>
            <a:off x="2667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5" name="Obdélník 734"/>
          <p:cNvSpPr/>
          <p:nvPr/>
        </p:nvSpPr>
        <p:spPr>
          <a:xfrm>
            <a:off x="2819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6" name="Obdélník 735"/>
          <p:cNvSpPr/>
          <p:nvPr/>
        </p:nvSpPr>
        <p:spPr>
          <a:xfrm>
            <a:off x="2057400" y="4953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7" name="Obdélník 736"/>
          <p:cNvSpPr/>
          <p:nvPr/>
        </p:nvSpPr>
        <p:spPr>
          <a:xfrm>
            <a:off x="2209800" y="4953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8" name="Obdélník 737"/>
          <p:cNvSpPr/>
          <p:nvPr/>
        </p:nvSpPr>
        <p:spPr>
          <a:xfrm>
            <a:off x="2362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9" name="Obdélník 738"/>
          <p:cNvSpPr/>
          <p:nvPr/>
        </p:nvSpPr>
        <p:spPr>
          <a:xfrm>
            <a:off x="2514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0" name="Obdélník 739"/>
          <p:cNvSpPr/>
          <p:nvPr/>
        </p:nvSpPr>
        <p:spPr>
          <a:xfrm>
            <a:off x="2667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1" name="Obdélník 740"/>
          <p:cNvSpPr/>
          <p:nvPr/>
        </p:nvSpPr>
        <p:spPr>
          <a:xfrm>
            <a:off x="2819400" y="4953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2" name="Obdélník 741"/>
          <p:cNvSpPr/>
          <p:nvPr/>
        </p:nvSpPr>
        <p:spPr>
          <a:xfrm>
            <a:off x="2057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3" name="Obdélník 742"/>
          <p:cNvSpPr/>
          <p:nvPr/>
        </p:nvSpPr>
        <p:spPr>
          <a:xfrm>
            <a:off x="2209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4" name="Obdélník 743"/>
          <p:cNvSpPr/>
          <p:nvPr/>
        </p:nvSpPr>
        <p:spPr>
          <a:xfrm>
            <a:off x="2362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5" name="Obdélník 744"/>
          <p:cNvSpPr/>
          <p:nvPr/>
        </p:nvSpPr>
        <p:spPr>
          <a:xfrm>
            <a:off x="2514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6" name="Obdélník 745"/>
          <p:cNvSpPr/>
          <p:nvPr/>
        </p:nvSpPr>
        <p:spPr>
          <a:xfrm>
            <a:off x="26670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7" name="Obdélník 746"/>
          <p:cNvSpPr/>
          <p:nvPr/>
        </p:nvSpPr>
        <p:spPr>
          <a:xfrm>
            <a:off x="2819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8" name="Obdélník 747"/>
          <p:cNvSpPr/>
          <p:nvPr/>
        </p:nvSpPr>
        <p:spPr>
          <a:xfrm>
            <a:off x="2057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9" name="Obdélník 748"/>
          <p:cNvSpPr/>
          <p:nvPr/>
        </p:nvSpPr>
        <p:spPr>
          <a:xfrm>
            <a:off x="2209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0" name="Obdélník 749"/>
          <p:cNvSpPr/>
          <p:nvPr/>
        </p:nvSpPr>
        <p:spPr>
          <a:xfrm>
            <a:off x="2362200" y="5715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1" name="Obdélník 750"/>
          <p:cNvSpPr/>
          <p:nvPr/>
        </p:nvSpPr>
        <p:spPr>
          <a:xfrm>
            <a:off x="2514600" y="5715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2" name="Obdélník 751"/>
          <p:cNvSpPr/>
          <p:nvPr/>
        </p:nvSpPr>
        <p:spPr>
          <a:xfrm>
            <a:off x="2667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3" name="Obdélník 752"/>
          <p:cNvSpPr/>
          <p:nvPr/>
        </p:nvSpPr>
        <p:spPr>
          <a:xfrm>
            <a:off x="2819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4" name="Obdélník 753"/>
          <p:cNvSpPr/>
          <p:nvPr/>
        </p:nvSpPr>
        <p:spPr>
          <a:xfrm>
            <a:off x="3124200" y="53340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5" name="Obdélník 754"/>
          <p:cNvSpPr/>
          <p:nvPr/>
        </p:nvSpPr>
        <p:spPr>
          <a:xfrm>
            <a:off x="3505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6" name="Obdélník 755"/>
          <p:cNvSpPr/>
          <p:nvPr/>
        </p:nvSpPr>
        <p:spPr>
          <a:xfrm>
            <a:off x="3657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7" name="Obdélník 756"/>
          <p:cNvSpPr/>
          <p:nvPr/>
        </p:nvSpPr>
        <p:spPr>
          <a:xfrm>
            <a:off x="3810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8" name="Obdélník 757"/>
          <p:cNvSpPr/>
          <p:nvPr/>
        </p:nvSpPr>
        <p:spPr>
          <a:xfrm>
            <a:off x="3962400" y="4191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9" name="Obdélník 758"/>
          <p:cNvSpPr/>
          <p:nvPr/>
        </p:nvSpPr>
        <p:spPr>
          <a:xfrm>
            <a:off x="4114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0" name="Obdélník 759"/>
          <p:cNvSpPr/>
          <p:nvPr/>
        </p:nvSpPr>
        <p:spPr>
          <a:xfrm>
            <a:off x="4267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1" name="Obdélník 760"/>
          <p:cNvSpPr/>
          <p:nvPr/>
        </p:nvSpPr>
        <p:spPr>
          <a:xfrm>
            <a:off x="3505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2" name="Obdélník 761"/>
          <p:cNvSpPr/>
          <p:nvPr/>
        </p:nvSpPr>
        <p:spPr>
          <a:xfrm>
            <a:off x="3657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3" name="Obdélník 762"/>
          <p:cNvSpPr/>
          <p:nvPr/>
        </p:nvSpPr>
        <p:spPr>
          <a:xfrm>
            <a:off x="3810000" y="4572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4" name="Obdélník 763"/>
          <p:cNvSpPr/>
          <p:nvPr/>
        </p:nvSpPr>
        <p:spPr>
          <a:xfrm>
            <a:off x="3962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5" name="Obdélník 764"/>
          <p:cNvSpPr/>
          <p:nvPr/>
        </p:nvSpPr>
        <p:spPr>
          <a:xfrm>
            <a:off x="4114800" y="4572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6" name="Obdélník 765"/>
          <p:cNvSpPr/>
          <p:nvPr/>
        </p:nvSpPr>
        <p:spPr>
          <a:xfrm>
            <a:off x="4267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7" name="Obdélník 766"/>
          <p:cNvSpPr/>
          <p:nvPr/>
        </p:nvSpPr>
        <p:spPr>
          <a:xfrm>
            <a:off x="3505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8" name="Obdélník 767"/>
          <p:cNvSpPr/>
          <p:nvPr/>
        </p:nvSpPr>
        <p:spPr>
          <a:xfrm>
            <a:off x="3657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9" name="Obdélník 768"/>
          <p:cNvSpPr/>
          <p:nvPr/>
        </p:nvSpPr>
        <p:spPr>
          <a:xfrm>
            <a:off x="3810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0" name="Obdélník 769"/>
          <p:cNvSpPr/>
          <p:nvPr/>
        </p:nvSpPr>
        <p:spPr>
          <a:xfrm>
            <a:off x="3962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1" name="Obdélník 770"/>
          <p:cNvSpPr/>
          <p:nvPr/>
        </p:nvSpPr>
        <p:spPr>
          <a:xfrm>
            <a:off x="4114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2" name="Obdélník 771"/>
          <p:cNvSpPr/>
          <p:nvPr/>
        </p:nvSpPr>
        <p:spPr>
          <a:xfrm>
            <a:off x="4267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3" name="Obdélník 772"/>
          <p:cNvSpPr/>
          <p:nvPr/>
        </p:nvSpPr>
        <p:spPr>
          <a:xfrm>
            <a:off x="35052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4" name="Obdélník 773"/>
          <p:cNvSpPr/>
          <p:nvPr/>
        </p:nvSpPr>
        <p:spPr>
          <a:xfrm>
            <a:off x="3657600" y="5334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5" name="Obdélník 774"/>
          <p:cNvSpPr/>
          <p:nvPr/>
        </p:nvSpPr>
        <p:spPr>
          <a:xfrm>
            <a:off x="3810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6" name="Obdélník 775"/>
          <p:cNvSpPr/>
          <p:nvPr/>
        </p:nvSpPr>
        <p:spPr>
          <a:xfrm>
            <a:off x="3962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7" name="Obdélník 776"/>
          <p:cNvSpPr/>
          <p:nvPr/>
        </p:nvSpPr>
        <p:spPr>
          <a:xfrm>
            <a:off x="4114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8" name="Obdélník 777"/>
          <p:cNvSpPr/>
          <p:nvPr/>
        </p:nvSpPr>
        <p:spPr>
          <a:xfrm>
            <a:off x="4267200" y="5334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9" name="Obdélník 778"/>
          <p:cNvSpPr/>
          <p:nvPr/>
        </p:nvSpPr>
        <p:spPr>
          <a:xfrm>
            <a:off x="3505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0" name="Obdélník 779"/>
          <p:cNvSpPr/>
          <p:nvPr/>
        </p:nvSpPr>
        <p:spPr>
          <a:xfrm>
            <a:off x="3657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1" name="Obdélník 780"/>
          <p:cNvSpPr/>
          <p:nvPr/>
        </p:nvSpPr>
        <p:spPr>
          <a:xfrm>
            <a:off x="3810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2" name="Obdélník 781"/>
          <p:cNvSpPr/>
          <p:nvPr/>
        </p:nvSpPr>
        <p:spPr>
          <a:xfrm>
            <a:off x="3962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3" name="Obdélník 782"/>
          <p:cNvSpPr/>
          <p:nvPr/>
        </p:nvSpPr>
        <p:spPr>
          <a:xfrm>
            <a:off x="4114800" y="5715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4" name="Obdélník 783"/>
          <p:cNvSpPr/>
          <p:nvPr/>
        </p:nvSpPr>
        <p:spPr>
          <a:xfrm>
            <a:off x="4267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6" name="Obdélník 785"/>
          <p:cNvSpPr/>
          <p:nvPr/>
        </p:nvSpPr>
        <p:spPr>
          <a:xfrm>
            <a:off x="5638800" y="4191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7" name="Obdélník 786"/>
          <p:cNvSpPr/>
          <p:nvPr/>
        </p:nvSpPr>
        <p:spPr>
          <a:xfrm>
            <a:off x="5791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8" name="Obdélník 787"/>
          <p:cNvSpPr/>
          <p:nvPr/>
        </p:nvSpPr>
        <p:spPr>
          <a:xfrm>
            <a:off x="5943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9" name="Obdélník 788"/>
          <p:cNvSpPr/>
          <p:nvPr/>
        </p:nvSpPr>
        <p:spPr>
          <a:xfrm>
            <a:off x="6096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0" name="Obdélník 789"/>
          <p:cNvSpPr/>
          <p:nvPr/>
        </p:nvSpPr>
        <p:spPr>
          <a:xfrm>
            <a:off x="6248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1" name="Obdélník 790"/>
          <p:cNvSpPr/>
          <p:nvPr/>
        </p:nvSpPr>
        <p:spPr>
          <a:xfrm>
            <a:off x="6400800" y="4191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2" name="Obdélník 791"/>
          <p:cNvSpPr/>
          <p:nvPr/>
        </p:nvSpPr>
        <p:spPr>
          <a:xfrm>
            <a:off x="5638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3" name="Obdélník 792"/>
          <p:cNvSpPr/>
          <p:nvPr/>
        </p:nvSpPr>
        <p:spPr>
          <a:xfrm>
            <a:off x="5791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4" name="Obdélník 793"/>
          <p:cNvSpPr/>
          <p:nvPr/>
        </p:nvSpPr>
        <p:spPr>
          <a:xfrm>
            <a:off x="5943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5" name="Obdélník 794"/>
          <p:cNvSpPr/>
          <p:nvPr/>
        </p:nvSpPr>
        <p:spPr>
          <a:xfrm>
            <a:off x="6096000" y="4572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6" name="Obdélník 795"/>
          <p:cNvSpPr/>
          <p:nvPr/>
        </p:nvSpPr>
        <p:spPr>
          <a:xfrm>
            <a:off x="6248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7" name="Obdélník 796"/>
          <p:cNvSpPr/>
          <p:nvPr/>
        </p:nvSpPr>
        <p:spPr>
          <a:xfrm>
            <a:off x="6400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8" name="Obdélník 797"/>
          <p:cNvSpPr/>
          <p:nvPr/>
        </p:nvSpPr>
        <p:spPr>
          <a:xfrm>
            <a:off x="5638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9" name="Obdélník 798"/>
          <p:cNvSpPr/>
          <p:nvPr/>
        </p:nvSpPr>
        <p:spPr>
          <a:xfrm>
            <a:off x="5791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0" name="Obdélník 799"/>
          <p:cNvSpPr/>
          <p:nvPr/>
        </p:nvSpPr>
        <p:spPr>
          <a:xfrm>
            <a:off x="5943600" y="4953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1" name="Obdélník 800"/>
          <p:cNvSpPr/>
          <p:nvPr/>
        </p:nvSpPr>
        <p:spPr>
          <a:xfrm>
            <a:off x="6096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2" name="Obdélník 801"/>
          <p:cNvSpPr/>
          <p:nvPr/>
        </p:nvSpPr>
        <p:spPr>
          <a:xfrm>
            <a:off x="6248400" y="4953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3" name="Obdélník 802"/>
          <p:cNvSpPr/>
          <p:nvPr/>
        </p:nvSpPr>
        <p:spPr>
          <a:xfrm>
            <a:off x="6400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4" name="Obdélník 803"/>
          <p:cNvSpPr/>
          <p:nvPr/>
        </p:nvSpPr>
        <p:spPr>
          <a:xfrm>
            <a:off x="5638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5" name="Obdélník 804"/>
          <p:cNvSpPr/>
          <p:nvPr/>
        </p:nvSpPr>
        <p:spPr>
          <a:xfrm>
            <a:off x="5791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6" name="Obdélník 805"/>
          <p:cNvSpPr/>
          <p:nvPr/>
        </p:nvSpPr>
        <p:spPr>
          <a:xfrm>
            <a:off x="5943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7" name="Obdélník 806"/>
          <p:cNvSpPr/>
          <p:nvPr/>
        </p:nvSpPr>
        <p:spPr>
          <a:xfrm>
            <a:off x="6096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8" name="Obdélník 807"/>
          <p:cNvSpPr/>
          <p:nvPr/>
        </p:nvSpPr>
        <p:spPr>
          <a:xfrm>
            <a:off x="6248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9" name="Obdélník 808"/>
          <p:cNvSpPr/>
          <p:nvPr/>
        </p:nvSpPr>
        <p:spPr>
          <a:xfrm>
            <a:off x="6400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0" name="Obdélník 809"/>
          <p:cNvSpPr/>
          <p:nvPr/>
        </p:nvSpPr>
        <p:spPr>
          <a:xfrm>
            <a:off x="5638800" y="5715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1" name="Obdélník 810"/>
          <p:cNvSpPr/>
          <p:nvPr/>
        </p:nvSpPr>
        <p:spPr>
          <a:xfrm>
            <a:off x="5791200" y="57150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2" name="Obdélník 811"/>
          <p:cNvSpPr/>
          <p:nvPr/>
        </p:nvSpPr>
        <p:spPr>
          <a:xfrm>
            <a:off x="5943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3" name="Obdélník 812"/>
          <p:cNvSpPr/>
          <p:nvPr/>
        </p:nvSpPr>
        <p:spPr>
          <a:xfrm>
            <a:off x="6096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4" name="Obdélník 813"/>
          <p:cNvSpPr/>
          <p:nvPr/>
        </p:nvSpPr>
        <p:spPr>
          <a:xfrm>
            <a:off x="6248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5" name="Obdélník 814"/>
          <p:cNvSpPr/>
          <p:nvPr/>
        </p:nvSpPr>
        <p:spPr>
          <a:xfrm>
            <a:off x="6400800" y="5715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6" name="Obdélník 815"/>
          <p:cNvSpPr/>
          <p:nvPr/>
        </p:nvSpPr>
        <p:spPr>
          <a:xfrm>
            <a:off x="6781800" y="4191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7" name="Obdélník 816"/>
          <p:cNvSpPr/>
          <p:nvPr/>
        </p:nvSpPr>
        <p:spPr>
          <a:xfrm>
            <a:off x="7086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8" name="Obdélník 817"/>
          <p:cNvSpPr/>
          <p:nvPr/>
        </p:nvSpPr>
        <p:spPr>
          <a:xfrm>
            <a:off x="7239000" y="4191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9" name="Obdélník 818"/>
          <p:cNvSpPr/>
          <p:nvPr/>
        </p:nvSpPr>
        <p:spPr>
          <a:xfrm>
            <a:off x="7391400" y="4191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0" name="Obdélník 819"/>
          <p:cNvSpPr/>
          <p:nvPr/>
        </p:nvSpPr>
        <p:spPr>
          <a:xfrm>
            <a:off x="7543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1" name="Obdélník 820"/>
          <p:cNvSpPr/>
          <p:nvPr/>
        </p:nvSpPr>
        <p:spPr>
          <a:xfrm>
            <a:off x="7696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2" name="Obdélník 821"/>
          <p:cNvSpPr/>
          <p:nvPr/>
        </p:nvSpPr>
        <p:spPr>
          <a:xfrm>
            <a:off x="7848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3" name="Obdélník 822"/>
          <p:cNvSpPr/>
          <p:nvPr/>
        </p:nvSpPr>
        <p:spPr>
          <a:xfrm>
            <a:off x="7086600" y="4572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4" name="Obdélník 823"/>
          <p:cNvSpPr/>
          <p:nvPr/>
        </p:nvSpPr>
        <p:spPr>
          <a:xfrm>
            <a:off x="7239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5" name="Obdélník 824"/>
          <p:cNvSpPr/>
          <p:nvPr/>
        </p:nvSpPr>
        <p:spPr>
          <a:xfrm>
            <a:off x="7391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6" name="Obdélník 825"/>
          <p:cNvSpPr/>
          <p:nvPr/>
        </p:nvSpPr>
        <p:spPr>
          <a:xfrm>
            <a:off x="75438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76962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7848600" y="4572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7086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7239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73914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7543800" y="4953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7696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7848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7086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7239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7391400" y="5334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7543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7696200" y="5334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78486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7086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72390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7391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7543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76962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7848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8229600" y="4572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8534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8686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8839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1" name="Obdélník 850"/>
          <p:cNvSpPr/>
          <p:nvPr/>
        </p:nvSpPr>
        <p:spPr>
          <a:xfrm>
            <a:off x="89916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2" name="Obdélník 851"/>
          <p:cNvSpPr/>
          <p:nvPr/>
        </p:nvSpPr>
        <p:spPr>
          <a:xfrm>
            <a:off x="91440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3" name="Obdélník 852"/>
          <p:cNvSpPr/>
          <p:nvPr/>
        </p:nvSpPr>
        <p:spPr>
          <a:xfrm>
            <a:off x="92964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4" name="Obdélník 853"/>
          <p:cNvSpPr/>
          <p:nvPr/>
        </p:nvSpPr>
        <p:spPr>
          <a:xfrm>
            <a:off x="8534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5" name="Obdélník 854"/>
          <p:cNvSpPr/>
          <p:nvPr/>
        </p:nvSpPr>
        <p:spPr>
          <a:xfrm>
            <a:off x="8686800" y="45720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6" name="Obdélník 855"/>
          <p:cNvSpPr/>
          <p:nvPr/>
        </p:nvSpPr>
        <p:spPr>
          <a:xfrm>
            <a:off x="8839200" y="45720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89916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91440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9296400" y="457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8534400" y="4953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86868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88392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89916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9144000" y="495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9296400" y="4953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8534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86868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88392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8991600" y="5334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91440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9296400" y="533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8534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86868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8839200" y="5715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89916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9144000" y="57150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9296400" y="571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7620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36576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1" name="Obdélník 880"/>
          <p:cNvSpPr/>
          <p:nvPr/>
        </p:nvSpPr>
        <p:spPr>
          <a:xfrm>
            <a:off x="5791200" y="7620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2" name="Obdélník 881"/>
          <p:cNvSpPr/>
          <p:nvPr/>
        </p:nvSpPr>
        <p:spPr>
          <a:xfrm>
            <a:off x="7239000" y="7620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3" name="Obdélník 882"/>
          <p:cNvSpPr/>
          <p:nvPr/>
        </p:nvSpPr>
        <p:spPr>
          <a:xfrm>
            <a:off x="8686800" y="7620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B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4" name="Obdélník 883"/>
          <p:cNvSpPr/>
          <p:nvPr/>
        </p:nvSpPr>
        <p:spPr>
          <a:xfrm>
            <a:off x="762000" y="36576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5" name="Obdélník 884"/>
          <p:cNvSpPr/>
          <p:nvPr/>
        </p:nvSpPr>
        <p:spPr>
          <a:xfrm>
            <a:off x="3657600" y="3657600"/>
            <a:ext cx="7620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7239000" y="3657600"/>
            <a:ext cx="762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8686800" y="36576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3124200" y="20574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5257800" y="24384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1676400" y="49530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9" name="Rovnoramenný trojúhelník 388"/>
          <p:cNvSpPr/>
          <p:nvPr/>
        </p:nvSpPr>
        <p:spPr>
          <a:xfrm>
            <a:off x="640080" y="3230880"/>
            <a:ext cx="76200" cy="76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0" name="Rovnoramenný trojúhelník 389"/>
          <p:cNvSpPr/>
          <p:nvPr/>
        </p:nvSpPr>
        <p:spPr>
          <a:xfrm>
            <a:off x="2087880" y="3238500"/>
            <a:ext cx="76200" cy="76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1" name="Rovnoramenný trojúhelník 390"/>
          <p:cNvSpPr/>
          <p:nvPr/>
        </p:nvSpPr>
        <p:spPr>
          <a:xfrm>
            <a:off x="3535680" y="3238500"/>
            <a:ext cx="76200" cy="76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2" name="Rovnoramenný trojúhelník 391"/>
          <p:cNvSpPr/>
          <p:nvPr/>
        </p:nvSpPr>
        <p:spPr>
          <a:xfrm>
            <a:off x="5676900" y="3238500"/>
            <a:ext cx="76200" cy="76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3" name="Rovnoramenný trojúhelník 392"/>
          <p:cNvSpPr/>
          <p:nvPr/>
        </p:nvSpPr>
        <p:spPr>
          <a:xfrm>
            <a:off x="7124700" y="3238500"/>
            <a:ext cx="76200" cy="76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4" name="Rovnoramenný trojúhelník 393"/>
          <p:cNvSpPr/>
          <p:nvPr/>
        </p:nvSpPr>
        <p:spPr>
          <a:xfrm>
            <a:off x="8732520" y="3238500"/>
            <a:ext cx="76200" cy="76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5" name="Rovnoramenný trojúhelník 394"/>
          <p:cNvSpPr/>
          <p:nvPr/>
        </p:nvSpPr>
        <p:spPr>
          <a:xfrm>
            <a:off x="792480" y="6126480"/>
            <a:ext cx="76200" cy="76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6" name="Rovnoramenný trojúhelník 395"/>
          <p:cNvSpPr/>
          <p:nvPr/>
        </p:nvSpPr>
        <p:spPr>
          <a:xfrm>
            <a:off x="2240280" y="6126480"/>
            <a:ext cx="76200" cy="76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7" name="Rovnoramenný trojúhelník 396"/>
          <p:cNvSpPr/>
          <p:nvPr/>
        </p:nvSpPr>
        <p:spPr>
          <a:xfrm>
            <a:off x="3688080" y="6126480"/>
            <a:ext cx="76200" cy="76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8" name="Rovnoramenný trojúhelník 397"/>
          <p:cNvSpPr/>
          <p:nvPr/>
        </p:nvSpPr>
        <p:spPr>
          <a:xfrm>
            <a:off x="5829300" y="6118860"/>
            <a:ext cx="76200" cy="76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9" name="Rovnoramenný trojúhelník 398"/>
          <p:cNvSpPr/>
          <p:nvPr/>
        </p:nvSpPr>
        <p:spPr>
          <a:xfrm>
            <a:off x="7437120" y="6126480"/>
            <a:ext cx="76200" cy="76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0" name="Rovnoramenný trojúhelník 399"/>
          <p:cNvSpPr/>
          <p:nvPr/>
        </p:nvSpPr>
        <p:spPr>
          <a:xfrm>
            <a:off x="8877300" y="6134100"/>
            <a:ext cx="76200" cy="76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1" name="Obdélník 400"/>
          <p:cNvSpPr/>
          <p:nvPr/>
        </p:nvSpPr>
        <p:spPr>
          <a:xfrm>
            <a:off x="5334000" y="4191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3" name="Obdélník 402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4" name="Obdélník 403"/>
          <p:cNvSpPr/>
          <p:nvPr/>
        </p:nvSpPr>
        <p:spPr>
          <a:xfrm>
            <a:off x="32004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67818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82296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304800" y="4191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9" name="Obdélník 408"/>
          <p:cNvSpPr/>
          <p:nvPr/>
        </p:nvSpPr>
        <p:spPr>
          <a:xfrm>
            <a:off x="1752600" y="4191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0" name="Obdélník 409"/>
          <p:cNvSpPr/>
          <p:nvPr/>
        </p:nvSpPr>
        <p:spPr>
          <a:xfrm>
            <a:off x="3200400" y="4191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6781800" y="4191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8229600" y="4191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05918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07442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5" name="Obdélník 414"/>
          <p:cNvSpPr/>
          <p:nvPr/>
        </p:nvSpPr>
        <p:spPr>
          <a:xfrm>
            <a:off x="108966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6" name="Obdélník 415"/>
          <p:cNvSpPr/>
          <p:nvPr/>
        </p:nvSpPr>
        <p:spPr>
          <a:xfrm>
            <a:off x="105918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07442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08966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05918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07442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1" name="Obdélník 420"/>
          <p:cNvSpPr/>
          <p:nvPr/>
        </p:nvSpPr>
        <p:spPr>
          <a:xfrm>
            <a:off x="108966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2" name="Obdélník 421"/>
          <p:cNvSpPr/>
          <p:nvPr/>
        </p:nvSpPr>
        <p:spPr>
          <a:xfrm>
            <a:off x="105918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107442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4" name="Obdélník 423"/>
          <p:cNvSpPr/>
          <p:nvPr/>
        </p:nvSpPr>
        <p:spPr>
          <a:xfrm>
            <a:off x="108966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05918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07442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08966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8" name="Obdélník 427"/>
          <p:cNvSpPr/>
          <p:nvPr/>
        </p:nvSpPr>
        <p:spPr>
          <a:xfrm>
            <a:off x="110490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29" name="Obdélník 428"/>
          <p:cNvSpPr/>
          <p:nvPr/>
        </p:nvSpPr>
        <p:spPr>
          <a:xfrm>
            <a:off x="110490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10490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10490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10490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609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4" name="Obdélník 433"/>
          <p:cNvSpPr/>
          <p:nvPr/>
        </p:nvSpPr>
        <p:spPr>
          <a:xfrm>
            <a:off x="20574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5" name="Obdélník 434"/>
          <p:cNvSpPr/>
          <p:nvPr/>
        </p:nvSpPr>
        <p:spPr>
          <a:xfrm>
            <a:off x="35052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56388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7086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85344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6096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40" name="Obdélník 439"/>
          <p:cNvSpPr/>
          <p:nvPr/>
        </p:nvSpPr>
        <p:spPr>
          <a:xfrm>
            <a:off x="20574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41" name="Obdélník 440"/>
          <p:cNvSpPr/>
          <p:nvPr/>
        </p:nvSpPr>
        <p:spPr>
          <a:xfrm>
            <a:off x="35052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56388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70866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8534400" y="3657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445" name="TextovéPole 444"/>
          <p:cNvSpPr txBox="1"/>
          <p:nvPr/>
        </p:nvSpPr>
        <p:spPr>
          <a:xfrm>
            <a:off x="1905000" y="228600"/>
            <a:ext cx="653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jednotlivých stupnic v moll s ohledem na akordy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13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Obdélník 338"/>
          <p:cNvSpPr/>
          <p:nvPr/>
        </p:nvSpPr>
        <p:spPr>
          <a:xfrm>
            <a:off x="22098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7620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3657600" y="762000"/>
            <a:ext cx="7620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1" name="Obdélník 880"/>
          <p:cNvSpPr/>
          <p:nvPr/>
        </p:nvSpPr>
        <p:spPr>
          <a:xfrm>
            <a:off x="5791200" y="7620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2" name="Obdélník 881"/>
          <p:cNvSpPr/>
          <p:nvPr/>
        </p:nvSpPr>
        <p:spPr>
          <a:xfrm>
            <a:off x="7239000" y="7620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7" name="Obdélník 396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8" name="Obdélník 397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3" name="Obdélník 402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4" name="Obdélník 403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9" name="Obdélník 408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0" name="Obdélník 409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5" name="Obdélník 414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6" name="Obdélník 415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1" name="Obdélník 420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2" name="Obdélník 421"/>
          <p:cNvSpPr/>
          <p:nvPr/>
        </p:nvSpPr>
        <p:spPr>
          <a:xfrm>
            <a:off x="3505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3657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4" name="Obdélník 423"/>
          <p:cNvSpPr/>
          <p:nvPr/>
        </p:nvSpPr>
        <p:spPr>
          <a:xfrm>
            <a:off x="3810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3962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4114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4267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8" name="Obdélník 427"/>
          <p:cNvSpPr/>
          <p:nvPr/>
        </p:nvSpPr>
        <p:spPr>
          <a:xfrm>
            <a:off x="3505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9" name="Obdélník 428"/>
          <p:cNvSpPr/>
          <p:nvPr/>
        </p:nvSpPr>
        <p:spPr>
          <a:xfrm>
            <a:off x="3657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3810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3962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4114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4267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4" name="Obdélník 433"/>
          <p:cNvSpPr/>
          <p:nvPr/>
        </p:nvSpPr>
        <p:spPr>
          <a:xfrm>
            <a:off x="35052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5" name="Obdélník 434"/>
          <p:cNvSpPr/>
          <p:nvPr/>
        </p:nvSpPr>
        <p:spPr>
          <a:xfrm>
            <a:off x="3657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3810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39624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41148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4267200" y="2057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0" name="Obdélník 439"/>
          <p:cNvSpPr/>
          <p:nvPr/>
        </p:nvSpPr>
        <p:spPr>
          <a:xfrm>
            <a:off x="3505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1" name="Obdélník 440"/>
          <p:cNvSpPr/>
          <p:nvPr/>
        </p:nvSpPr>
        <p:spPr>
          <a:xfrm>
            <a:off x="3657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3810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3962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4114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4267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6" name="Obdélník 445"/>
          <p:cNvSpPr/>
          <p:nvPr/>
        </p:nvSpPr>
        <p:spPr>
          <a:xfrm>
            <a:off x="3505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7" name="Obdélník 446"/>
          <p:cNvSpPr/>
          <p:nvPr/>
        </p:nvSpPr>
        <p:spPr>
          <a:xfrm>
            <a:off x="36576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3810000" y="28194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3962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4114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4267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8" name="Obdélník 457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9" name="Obdélník 458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4" name="Obdélník 463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5" name="Obdélník 464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0" name="Obdélník 469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1" name="Obdélník 470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6" name="Obdélník 475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7" name="Obdélník 476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2" name="Obdélník 481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3" name="Obdélník 482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85344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86868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8839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8991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9144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9296400" y="1295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853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8686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883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899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9144000" y="1676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9296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8534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8686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8839200" y="2057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8991600" y="2057400"/>
            <a:ext cx="152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9144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9296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853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868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883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8991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9144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9296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9" name="Obdélník 888"/>
          <p:cNvSpPr/>
          <p:nvPr/>
        </p:nvSpPr>
        <p:spPr>
          <a:xfrm>
            <a:off x="853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90" name="Obdélník 889"/>
          <p:cNvSpPr/>
          <p:nvPr/>
        </p:nvSpPr>
        <p:spPr>
          <a:xfrm>
            <a:off x="8686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91" name="Obdélník 890"/>
          <p:cNvSpPr/>
          <p:nvPr/>
        </p:nvSpPr>
        <p:spPr>
          <a:xfrm>
            <a:off x="883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92" name="Obdélník 891"/>
          <p:cNvSpPr/>
          <p:nvPr/>
        </p:nvSpPr>
        <p:spPr>
          <a:xfrm>
            <a:off x="8991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93" name="Obdélník 892"/>
          <p:cNvSpPr/>
          <p:nvPr/>
        </p:nvSpPr>
        <p:spPr>
          <a:xfrm>
            <a:off x="9144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94" name="Obdélník 893"/>
          <p:cNvSpPr/>
          <p:nvPr/>
        </p:nvSpPr>
        <p:spPr>
          <a:xfrm>
            <a:off x="9296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8686800" y="7620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8534400" y="3200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8686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8839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8991600" y="3200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9144000" y="3200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9296400" y="32004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8" name="Obdélník 207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32004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67818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82296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105918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107442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108966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105918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107442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108966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105918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107442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108966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105918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107442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108966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21" name="Obdélník 220"/>
          <p:cNvSpPr/>
          <p:nvPr/>
        </p:nvSpPr>
        <p:spPr>
          <a:xfrm>
            <a:off x="105918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15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22" name="Obdélník 221"/>
          <p:cNvSpPr/>
          <p:nvPr/>
        </p:nvSpPr>
        <p:spPr>
          <a:xfrm>
            <a:off x="107442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25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108966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110490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110490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11049000" y="2133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11049000" y="2514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11049000" y="2895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609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20574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34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35052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35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56388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41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70866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42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8534400" y="762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b="1" i="1" dirty="0" smtClean="0">
                <a:solidFill>
                  <a:schemeClr val="tx1"/>
                </a:solidFill>
              </a:rPr>
              <a:t>43</a:t>
            </a:r>
            <a:endParaRPr lang="cs-CZ" sz="1000" b="1" i="1" dirty="0">
              <a:solidFill>
                <a:schemeClr val="tx1"/>
              </a:solidFill>
            </a:endParaRPr>
          </a:p>
        </p:txBody>
      </p:sp>
      <p:sp>
        <p:nvSpPr>
          <p:cNvPr id="260" name="TextovéPole 259"/>
          <p:cNvSpPr txBox="1"/>
          <p:nvPr/>
        </p:nvSpPr>
        <p:spPr>
          <a:xfrm>
            <a:off x="1905000" y="228600"/>
            <a:ext cx="653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jednotlivých stupnic v moll s ohledem na akordy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4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35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Obdélník 512"/>
          <p:cNvSpPr/>
          <p:nvPr/>
        </p:nvSpPr>
        <p:spPr>
          <a:xfrm>
            <a:off x="1447800" y="1524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1447800" y="190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1447800" y="2286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1447800" y="2667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1447800" y="3048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1447800" y="3429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1447800" y="3810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1447800" y="4191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1447800" y="4572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1447800" y="4953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A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1447800" y="5334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Bb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1447800" y="571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838200" y="1524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838200" y="1905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838200" y="2286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838200" y="2667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8" name="Obdélník 207"/>
          <p:cNvSpPr/>
          <p:nvPr/>
        </p:nvSpPr>
        <p:spPr>
          <a:xfrm>
            <a:off x="838200" y="3048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838200" y="3429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838200" y="3810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838200" y="4191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8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838200" y="4572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9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838200" y="4953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10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838200" y="5334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838200" y="5715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1981200" y="1524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1981200" y="190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1981200" y="2286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1" name="Obdélník 220"/>
          <p:cNvSpPr/>
          <p:nvPr/>
        </p:nvSpPr>
        <p:spPr>
          <a:xfrm>
            <a:off x="1981200" y="2667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2" name="Obdélník 221"/>
          <p:cNvSpPr/>
          <p:nvPr/>
        </p:nvSpPr>
        <p:spPr>
          <a:xfrm>
            <a:off x="1981200" y="3048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1981200" y="3429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1981200" y="3810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1981200" y="4191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1981200" y="4572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A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1981200" y="4953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Bb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1981200" y="5334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1981200" y="571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1447800" y="6096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1981200" y="6096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2514600" y="1524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2514600" y="190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2514600" y="2286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0" name="Obdélník 259"/>
          <p:cNvSpPr/>
          <p:nvPr/>
        </p:nvSpPr>
        <p:spPr>
          <a:xfrm>
            <a:off x="2514600" y="2667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2514600" y="3048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2514600" y="3429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2514600" y="3810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2514600" y="4191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A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2514600" y="4572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Bb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2514600" y="4953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2514600" y="5334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2514600" y="571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2514600" y="6096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3048000" y="1524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3048000" y="190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3048000" y="2286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3048000" y="2667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3048000" y="3048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3048000" y="3429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3048000" y="3810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A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3048000" y="4191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Bb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3048000" y="4572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3048000" y="4953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3048000" y="5334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3048000" y="571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3048000" y="6096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3657600" y="1524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3657600" y="190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3657600" y="2286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1" name="Obdélník 290"/>
          <p:cNvSpPr/>
          <p:nvPr/>
        </p:nvSpPr>
        <p:spPr>
          <a:xfrm>
            <a:off x="3657600" y="2667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3657600" y="3048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3657600" y="3429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A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3657600" y="3810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Bb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3657600" y="4191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3657600" y="4572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3657600" y="4953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3657600" y="5334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3657600" y="571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3657600" y="6096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4191000" y="1524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4191000" y="190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4191000" y="2286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4191000" y="2667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4191000" y="3048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A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4191000" y="3429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Bb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4191000" y="3810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4191000" y="4191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4191000" y="4572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4191000" y="4953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4191000" y="5334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4191000" y="571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4191000" y="6096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4724400" y="1524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4724400" y="190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4724400" y="2286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4724400" y="2667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A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4724400" y="3048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Bb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4724400" y="3429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4724400" y="3810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4724400" y="4191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4724400" y="4572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4724400" y="4953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4724400" y="5334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4724400" y="571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4724400" y="6096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5257800" y="1524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5257800" y="190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5257800" y="2286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A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5257800" y="2667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Bb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5257800" y="3048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5257800" y="3429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5257800" y="3810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5257800" y="4191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5257800" y="4572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5257800" y="4953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5257800" y="5334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5257800" y="571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5257800" y="6096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5867400" y="1524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5867400" y="190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A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5867400" y="2286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Bb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5867400" y="2667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5867400" y="3048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5867400" y="3429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5867400" y="3810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5867400" y="4191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5867400" y="4572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5867400" y="4953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5867400" y="5334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5867400" y="571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5867400" y="6096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6400800" y="1524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A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6400800" y="190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Bb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6400800" y="2286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6400800" y="2667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6400800" y="3048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6400800" y="3429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6400800" y="3810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6400800" y="4191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6400800" y="4572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6400800" y="4953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6400800" y="5334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6400800" y="571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6400800" y="6096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A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6934200" y="1524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Bb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6934200" y="190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6934200" y="2286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6934200" y="2667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6934200" y="3048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6934200" y="3429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6934200" y="3810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6934200" y="4191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6934200" y="4572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6934200" y="4953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6934200" y="5334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6934200" y="571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A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6934200" y="6096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Bb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7467600" y="1524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7467600" y="190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7467600" y="2286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C#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7467600" y="2667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7467600" y="3048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7467600" y="3429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7467600" y="3810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7467600" y="4191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F#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7467600" y="4572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7467600" y="4953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G#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7467600" y="53340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A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7467600" y="5715000"/>
            <a:ext cx="533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Bb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7467600" y="6096000"/>
            <a:ext cx="533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8077200" y="1524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8077200" y="1905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8077200" y="2286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8077200" y="2667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8077200" y="3048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8077200" y="3429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8077200" y="3810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8077200" y="4191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8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8077200" y="4572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9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8077200" y="4953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10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8077200" y="5334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8077200" y="5715000"/>
            <a:ext cx="533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82" name="TextovéPole 181"/>
          <p:cNvSpPr txBox="1"/>
          <p:nvPr/>
        </p:nvSpPr>
        <p:spPr>
          <a:xfrm>
            <a:off x="2667000" y="457200"/>
            <a:ext cx="418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Tabulka pro posun prstokladů po hmatníku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1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21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" name="Skupina 392"/>
          <p:cNvGrpSpPr/>
          <p:nvPr/>
        </p:nvGrpSpPr>
        <p:grpSpPr>
          <a:xfrm>
            <a:off x="4572000" y="4876800"/>
            <a:ext cx="838200" cy="750162"/>
            <a:chOff x="205451" y="4724400"/>
            <a:chExt cx="1851949" cy="1664562"/>
          </a:xfrm>
        </p:grpSpPr>
        <p:sp>
          <p:nvSpPr>
            <p:cNvPr id="394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5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6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7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8" name="Volný tvar 397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86" name="Obdélník 885"/>
          <p:cNvSpPr/>
          <p:nvPr/>
        </p:nvSpPr>
        <p:spPr>
          <a:xfrm>
            <a:off x="5715000" y="3657600"/>
            <a:ext cx="7620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</a:t>
            </a:r>
            <a:r>
              <a:rPr lang="cs-CZ" sz="1400" dirty="0">
                <a:solidFill>
                  <a:schemeClr val="tx1"/>
                </a:solidFill>
              </a:rPr>
              <a:t>dur</a:t>
            </a:r>
          </a:p>
        </p:txBody>
      </p:sp>
      <p:sp>
        <p:nvSpPr>
          <p:cNvPr id="878" name="Obdélník 877"/>
          <p:cNvSpPr/>
          <p:nvPr/>
        </p:nvSpPr>
        <p:spPr>
          <a:xfrm>
            <a:off x="2133600" y="3657600"/>
            <a:ext cx="7620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C dur</a:t>
            </a:r>
          </a:p>
        </p:txBody>
      </p:sp>
      <p:sp>
        <p:nvSpPr>
          <p:cNvPr id="289" name="Obdélník 28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2133600" y="762000"/>
            <a:ext cx="7620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3505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3657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3810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3962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4114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4267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3505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3657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3810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3962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4114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4267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35052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36576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3810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3962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4114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4267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3505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3657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38100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3962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4114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4267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3505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657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810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962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4114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4267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67818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7" name="Obdélník 646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82296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8534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8686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8839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8991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9144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9296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8534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8686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8839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8991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9144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9296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8534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8686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8839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89916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9144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9296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8534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8686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8839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8991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9144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9296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8534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8686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8839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899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9144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9296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304800" y="4191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609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7620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9144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10668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12192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1371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9" name="Obdélník 698"/>
          <p:cNvSpPr/>
          <p:nvPr/>
        </p:nvSpPr>
        <p:spPr>
          <a:xfrm>
            <a:off x="6096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762000" y="4572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701" name="Obdélník 700"/>
          <p:cNvSpPr/>
          <p:nvPr/>
        </p:nvSpPr>
        <p:spPr>
          <a:xfrm>
            <a:off x="914400" y="4572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10668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12192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13716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609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7620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9144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8" name="Obdélník 707"/>
          <p:cNvSpPr/>
          <p:nvPr/>
        </p:nvSpPr>
        <p:spPr>
          <a:xfrm>
            <a:off x="1066800" y="495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9" name="Obdélník 708"/>
          <p:cNvSpPr/>
          <p:nvPr/>
        </p:nvSpPr>
        <p:spPr>
          <a:xfrm>
            <a:off x="12192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0" name="Obdélník 709"/>
          <p:cNvSpPr/>
          <p:nvPr/>
        </p:nvSpPr>
        <p:spPr>
          <a:xfrm>
            <a:off x="1371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1" name="Obdélník 710"/>
          <p:cNvSpPr/>
          <p:nvPr/>
        </p:nvSpPr>
        <p:spPr>
          <a:xfrm>
            <a:off x="6096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2" name="Obdélník 711"/>
          <p:cNvSpPr/>
          <p:nvPr/>
        </p:nvSpPr>
        <p:spPr>
          <a:xfrm>
            <a:off x="762000" y="5334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3" name="Obdélník 712"/>
          <p:cNvSpPr/>
          <p:nvPr/>
        </p:nvSpPr>
        <p:spPr>
          <a:xfrm>
            <a:off x="914400" y="5334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4" name="Obdélník 713"/>
          <p:cNvSpPr/>
          <p:nvPr/>
        </p:nvSpPr>
        <p:spPr>
          <a:xfrm>
            <a:off x="1066800" y="5334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5" name="Obdélník 714"/>
          <p:cNvSpPr/>
          <p:nvPr/>
        </p:nvSpPr>
        <p:spPr>
          <a:xfrm>
            <a:off x="12192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6" name="Obdélník 715"/>
          <p:cNvSpPr/>
          <p:nvPr/>
        </p:nvSpPr>
        <p:spPr>
          <a:xfrm>
            <a:off x="13716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7" name="Obdélník 716"/>
          <p:cNvSpPr/>
          <p:nvPr/>
        </p:nvSpPr>
        <p:spPr>
          <a:xfrm>
            <a:off x="6096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8" name="Obdélník 717"/>
          <p:cNvSpPr/>
          <p:nvPr/>
        </p:nvSpPr>
        <p:spPr>
          <a:xfrm>
            <a:off x="7620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9" name="Obdélník 718"/>
          <p:cNvSpPr/>
          <p:nvPr/>
        </p:nvSpPr>
        <p:spPr>
          <a:xfrm>
            <a:off x="914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0" name="Obdélník 719"/>
          <p:cNvSpPr/>
          <p:nvPr/>
        </p:nvSpPr>
        <p:spPr>
          <a:xfrm>
            <a:off x="10668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1" name="Obdélník 720"/>
          <p:cNvSpPr/>
          <p:nvPr/>
        </p:nvSpPr>
        <p:spPr>
          <a:xfrm>
            <a:off x="12192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2" name="Obdélník 721"/>
          <p:cNvSpPr/>
          <p:nvPr/>
        </p:nvSpPr>
        <p:spPr>
          <a:xfrm>
            <a:off x="13716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4" name="Obdélník 723"/>
          <p:cNvSpPr/>
          <p:nvPr/>
        </p:nvSpPr>
        <p:spPr>
          <a:xfrm>
            <a:off x="20574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5" name="Obdélník 724"/>
          <p:cNvSpPr/>
          <p:nvPr/>
        </p:nvSpPr>
        <p:spPr>
          <a:xfrm>
            <a:off x="22098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6" name="Obdélník 725"/>
          <p:cNvSpPr/>
          <p:nvPr/>
        </p:nvSpPr>
        <p:spPr>
          <a:xfrm>
            <a:off x="23622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7" name="Obdélník 726"/>
          <p:cNvSpPr/>
          <p:nvPr/>
        </p:nvSpPr>
        <p:spPr>
          <a:xfrm>
            <a:off x="2514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8" name="Obdélník 727"/>
          <p:cNvSpPr/>
          <p:nvPr/>
        </p:nvSpPr>
        <p:spPr>
          <a:xfrm>
            <a:off x="26670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9" name="Obdélník 728"/>
          <p:cNvSpPr/>
          <p:nvPr/>
        </p:nvSpPr>
        <p:spPr>
          <a:xfrm>
            <a:off x="28194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0" name="Obdélník 729"/>
          <p:cNvSpPr/>
          <p:nvPr/>
        </p:nvSpPr>
        <p:spPr>
          <a:xfrm>
            <a:off x="20574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1" name="Obdélník 730"/>
          <p:cNvSpPr/>
          <p:nvPr/>
        </p:nvSpPr>
        <p:spPr>
          <a:xfrm>
            <a:off x="22098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2" name="Obdélník 731"/>
          <p:cNvSpPr/>
          <p:nvPr/>
        </p:nvSpPr>
        <p:spPr>
          <a:xfrm>
            <a:off x="2362200" y="457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3" name="Obdélník 732"/>
          <p:cNvSpPr/>
          <p:nvPr/>
        </p:nvSpPr>
        <p:spPr>
          <a:xfrm>
            <a:off x="2514600" y="457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4" name="Obdélník 733"/>
          <p:cNvSpPr/>
          <p:nvPr/>
        </p:nvSpPr>
        <p:spPr>
          <a:xfrm>
            <a:off x="26670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5" name="Obdélník 734"/>
          <p:cNvSpPr/>
          <p:nvPr/>
        </p:nvSpPr>
        <p:spPr>
          <a:xfrm>
            <a:off x="28194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6" name="Obdélník 735"/>
          <p:cNvSpPr/>
          <p:nvPr/>
        </p:nvSpPr>
        <p:spPr>
          <a:xfrm>
            <a:off x="20574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7" name="Obdélník 736"/>
          <p:cNvSpPr/>
          <p:nvPr/>
        </p:nvSpPr>
        <p:spPr>
          <a:xfrm>
            <a:off x="2209800" y="4953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738" name="Obdélník 737"/>
          <p:cNvSpPr/>
          <p:nvPr/>
        </p:nvSpPr>
        <p:spPr>
          <a:xfrm>
            <a:off x="2362200" y="4953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9" name="Obdélník 738"/>
          <p:cNvSpPr/>
          <p:nvPr/>
        </p:nvSpPr>
        <p:spPr>
          <a:xfrm>
            <a:off x="2514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0" name="Obdélník 739"/>
          <p:cNvSpPr/>
          <p:nvPr/>
        </p:nvSpPr>
        <p:spPr>
          <a:xfrm>
            <a:off x="26670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1" name="Obdélník 740"/>
          <p:cNvSpPr/>
          <p:nvPr/>
        </p:nvSpPr>
        <p:spPr>
          <a:xfrm>
            <a:off x="28194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2" name="Obdélník 741"/>
          <p:cNvSpPr/>
          <p:nvPr/>
        </p:nvSpPr>
        <p:spPr>
          <a:xfrm>
            <a:off x="20574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3" name="Obdélník 742"/>
          <p:cNvSpPr/>
          <p:nvPr/>
        </p:nvSpPr>
        <p:spPr>
          <a:xfrm>
            <a:off x="22098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4" name="Obdélník 743"/>
          <p:cNvSpPr/>
          <p:nvPr/>
        </p:nvSpPr>
        <p:spPr>
          <a:xfrm>
            <a:off x="23622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5" name="Obdélník 744"/>
          <p:cNvSpPr/>
          <p:nvPr/>
        </p:nvSpPr>
        <p:spPr>
          <a:xfrm>
            <a:off x="2514600" y="5334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6" name="Obdélník 745"/>
          <p:cNvSpPr/>
          <p:nvPr/>
        </p:nvSpPr>
        <p:spPr>
          <a:xfrm>
            <a:off x="26670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7" name="Obdélník 746"/>
          <p:cNvSpPr/>
          <p:nvPr/>
        </p:nvSpPr>
        <p:spPr>
          <a:xfrm>
            <a:off x="28194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8" name="Obdélník 747"/>
          <p:cNvSpPr/>
          <p:nvPr/>
        </p:nvSpPr>
        <p:spPr>
          <a:xfrm>
            <a:off x="2057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9" name="Obdélník 748"/>
          <p:cNvSpPr/>
          <p:nvPr/>
        </p:nvSpPr>
        <p:spPr>
          <a:xfrm>
            <a:off x="22098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0" name="Obdélník 749"/>
          <p:cNvSpPr/>
          <p:nvPr/>
        </p:nvSpPr>
        <p:spPr>
          <a:xfrm>
            <a:off x="23622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1" name="Obdélník 750"/>
          <p:cNvSpPr/>
          <p:nvPr/>
        </p:nvSpPr>
        <p:spPr>
          <a:xfrm>
            <a:off x="25146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2" name="Obdélník 751"/>
          <p:cNvSpPr/>
          <p:nvPr/>
        </p:nvSpPr>
        <p:spPr>
          <a:xfrm>
            <a:off x="26670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3" name="Obdélník 752"/>
          <p:cNvSpPr/>
          <p:nvPr/>
        </p:nvSpPr>
        <p:spPr>
          <a:xfrm>
            <a:off x="2819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4" name="Obdélník 753"/>
          <p:cNvSpPr/>
          <p:nvPr/>
        </p:nvSpPr>
        <p:spPr>
          <a:xfrm>
            <a:off x="3200400" y="4191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5" name="Obdélník 754"/>
          <p:cNvSpPr/>
          <p:nvPr/>
        </p:nvSpPr>
        <p:spPr>
          <a:xfrm>
            <a:off x="35052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6" name="Obdélník 755"/>
          <p:cNvSpPr/>
          <p:nvPr/>
        </p:nvSpPr>
        <p:spPr>
          <a:xfrm>
            <a:off x="3657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7" name="Obdélník 756"/>
          <p:cNvSpPr/>
          <p:nvPr/>
        </p:nvSpPr>
        <p:spPr>
          <a:xfrm>
            <a:off x="38100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8" name="Obdélník 757"/>
          <p:cNvSpPr/>
          <p:nvPr/>
        </p:nvSpPr>
        <p:spPr>
          <a:xfrm>
            <a:off x="39624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9" name="Obdélník 758"/>
          <p:cNvSpPr/>
          <p:nvPr/>
        </p:nvSpPr>
        <p:spPr>
          <a:xfrm>
            <a:off x="41148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0" name="Obdélník 759"/>
          <p:cNvSpPr/>
          <p:nvPr/>
        </p:nvSpPr>
        <p:spPr>
          <a:xfrm>
            <a:off x="42672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1" name="Obdélník 760"/>
          <p:cNvSpPr/>
          <p:nvPr/>
        </p:nvSpPr>
        <p:spPr>
          <a:xfrm>
            <a:off x="35052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2" name="Obdélník 761"/>
          <p:cNvSpPr/>
          <p:nvPr/>
        </p:nvSpPr>
        <p:spPr>
          <a:xfrm>
            <a:off x="36576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3" name="Obdélník 762"/>
          <p:cNvSpPr/>
          <p:nvPr/>
        </p:nvSpPr>
        <p:spPr>
          <a:xfrm>
            <a:off x="38100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4" name="Obdélník 763"/>
          <p:cNvSpPr/>
          <p:nvPr/>
        </p:nvSpPr>
        <p:spPr>
          <a:xfrm>
            <a:off x="39624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5" name="Obdélník 764"/>
          <p:cNvSpPr/>
          <p:nvPr/>
        </p:nvSpPr>
        <p:spPr>
          <a:xfrm>
            <a:off x="4114800" y="4572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6" name="Obdélník 765"/>
          <p:cNvSpPr/>
          <p:nvPr/>
        </p:nvSpPr>
        <p:spPr>
          <a:xfrm>
            <a:off x="42672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7" name="Obdélník 766"/>
          <p:cNvSpPr/>
          <p:nvPr/>
        </p:nvSpPr>
        <p:spPr>
          <a:xfrm>
            <a:off x="35052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8" name="Obdélník 767"/>
          <p:cNvSpPr/>
          <p:nvPr/>
        </p:nvSpPr>
        <p:spPr>
          <a:xfrm>
            <a:off x="3657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9" name="Obdélník 768"/>
          <p:cNvSpPr/>
          <p:nvPr/>
        </p:nvSpPr>
        <p:spPr>
          <a:xfrm>
            <a:off x="3810000" y="495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0" name="Obdélník 769"/>
          <p:cNvSpPr/>
          <p:nvPr/>
        </p:nvSpPr>
        <p:spPr>
          <a:xfrm>
            <a:off x="3962400" y="495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1" name="Obdélník 770"/>
          <p:cNvSpPr/>
          <p:nvPr/>
        </p:nvSpPr>
        <p:spPr>
          <a:xfrm>
            <a:off x="41148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2" name="Obdélník 771"/>
          <p:cNvSpPr/>
          <p:nvPr/>
        </p:nvSpPr>
        <p:spPr>
          <a:xfrm>
            <a:off x="42672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3" name="Obdélník 772"/>
          <p:cNvSpPr/>
          <p:nvPr/>
        </p:nvSpPr>
        <p:spPr>
          <a:xfrm>
            <a:off x="35052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4" name="Obdélník 773"/>
          <p:cNvSpPr/>
          <p:nvPr/>
        </p:nvSpPr>
        <p:spPr>
          <a:xfrm>
            <a:off x="3657600" y="5334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775" name="Obdélník 774"/>
          <p:cNvSpPr/>
          <p:nvPr/>
        </p:nvSpPr>
        <p:spPr>
          <a:xfrm>
            <a:off x="3810000" y="5334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6" name="Obdélník 775"/>
          <p:cNvSpPr/>
          <p:nvPr/>
        </p:nvSpPr>
        <p:spPr>
          <a:xfrm>
            <a:off x="39624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7" name="Obdélník 776"/>
          <p:cNvSpPr/>
          <p:nvPr/>
        </p:nvSpPr>
        <p:spPr>
          <a:xfrm>
            <a:off x="41148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8" name="Obdélník 777"/>
          <p:cNvSpPr/>
          <p:nvPr/>
        </p:nvSpPr>
        <p:spPr>
          <a:xfrm>
            <a:off x="42672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9" name="Obdélník 778"/>
          <p:cNvSpPr/>
          <p:nvPr/>
        </p:nvSpPr>
        <p:spPr>
          <a:xfrm>
            <a:off x="35052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0" name="Obdélník 779"/>
          <p:cNvSpPr/>
          <p:nvPr/>
        </p:nvSpPr>
        <p:spPr>
          <a:xfrm>
            <a:off x="36576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1" name="Obdélník 780"/>
          <p:cNvSpPr/>
          <p:nvPr/>
        </p:nvSpPr>
        <p:spPr>
          <a:xfrm>
            <a:off x="38100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2" name="Obdélník 781"/>
          <p:cNvSpPr/>
          <p:nvPr/>
        </p:nvSpPr>
        <p:spPr>
          <a:xfrm>
            <a:off x="3962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3" name="Obdélník 782"/>
          <p:cNvSpPr/>
          <p:nvPr/>
        </p:nvSpPr>
        <p:spPr>
          <a:xfrm>
            <a:off x="41148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4" name="Obdélník 783"/>
          <p:cNvSpPr/>
          <p:nvPr/>
        </p:nvSpPr>
        <p:spPr>
          <a:xfrm>
            <a:off x="42672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6" name="Obdélník 785"/>
          <p:cNvSpPr/>
          <p:nvPr/>
        </p:nvSpPr>
        <p:spPr>
          <a:xfrm>
            <a:off x="56388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7" name="Obdélník 786"/>
          <p:cNvSpPr/>
          <p:nvPr/>
        </p:nvSpPr>
        <p:spPr>
          <a:xfrm>
            <a:off x="57912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8" name="Obdélník 787"/>
          <p:cNvSpPr/>
          <p:nvPr/>
        </p:nvSpPr>
        <p:spPr>
          <a:xfrm>
            <a:off x="5943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9" name="Obdélník 788"/>
          <p:cNvSpPr/>
          <p:nvPr/>
        </p:nvSpPr>
        <p:spPr>
          <a:xfrm>
            <a:off x="60960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0" name="Obdélník 789"/>
          <p:cNvSpPr/>
          <p:nvPr/>
        </p:nvSpPr>
        <p:spPr>
          <a:xfrm>
            <a:off x="62484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1" name="Obdélník 790"/>
          <p:cNvSpPr/>
          <p:nvPr/>
        </p:nvSpPr>
        <p:spPr>
          <a:xfrm>
            <a:off x="64008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2" name="Obdélník 791"/>
          <p:cNvSpPr/>
          <p:nvPr/>
        </p:nvSpPr>
        <p:spPr>
          <a:xfrm>
            <a:off x="56388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3" name="Obdélník 792"/>
          <p:cNvSpPr/>
          <p:nvPr/>
        </p:nvSpPr>
        <p:spPr>
          <a:xfrm>
            <a:off x="57912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4" name="Obdélník 793"/>
          <p:cNvSpPr/>
          <p:nvPr/>
        </p:nvSpPr>
        <p:spPr>
          <a:xfrm>
            <a:off x="5943600" y="457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5" name="Obdélník 794"/>
          <p:cNvSpPr/>
          <p:nvPr/>
        </p:nvSpPr>
        <p:spPr>
          <a:xfrm>
            <a:off x="6096000" y="457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6" name="Obdélník 795"/>
          <p:cNvSpPr/>
          <p:nvPr/>
        </p:nvSpPr>
        <p:spPr>
          <a:xfrm>
            <a:off x="6248400" y="457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7" name="Obdélník 796"/>
          <p:cNvSpPr/>
          <p:nvPr/>
        </p:nvSpPr>
        <p:spPr>
          <a:xfrm>
            <a:off x="64008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8" name="Obdélník 797"/>
          <p:cNvSpPr/>
          <p:nvPr/>
        </p:nvSpPr>
        <p:spPr>
          <a:xfrm>
            <a:off x="56388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9" name="Obdélník 798"/>
          <p:cNvSpPr/>
          <p:nvPr/>
        </p:nvSpPr>
        <p:spPr>
          <a:xfrm>
            <a:off x="57912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0" name="Obdélník 799"/>
          <p:cNvSpPr/>
          <p:nvPr/>
        </p:nvSpPr>
        <p:spPr>
          <a:xfrm>
            <a:off x="5943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1" name="Obdélník 800"/>
          <p:cNvSpPr/>
          <p:nvPr/>
        </p:nvSpPr>
        <p:spPr>
          <a:xfrm>
            <a:off x="60960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2" name="Obdélník 801"/>
          <p:cNvSpPr/>
          <p:nvPr/>
        </p:nvSpPr>
        <p:spPr>
          <a:xfrm>
            <a:off x="6248400" y="4953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3" name="Obdélník 802"/>
          <p:cNvSpPr/>
          <p:nvPr/>
        </p:nvSpPr>
        <p:spPr>
          <a:xfrm>
            <a:off x="64008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4" name="Obdélník 803"/>
          <p:cNvSpPr/>
          <p:nvPr/>
        </p:nvSpPr>
        <p:spPr>
          <a:xfrm>
            <a:off x="56388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5" name="Obdélník 804"/>
          <p:cNvSpPr/>
          <p:nvPr/>
        </p:nvSpPr>
        <p:spPr>
          <a:xfrm>
            <a:off x="57912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6" name="Obdélník 805"/>
          <p:cNvSpPr/>
          <p:nvPr/>
        </p:nvSpPr>
        <p:spPr>
          <a:xfrm>
            <a:off x="5943600" y="5334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7" name="Obdélník 806"/>
          <p:cNvSpPr/>
          <p:nvPr/>
        </p:nvSpPr>
        <p:spPr>
          <a:xfrm>
            <a:off x="6096000" y="5334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8" name="Obdélník 807"/>
          <p:cNvSpPr/>
          <p:nvPr/>
        </p:nvSpPr>
        <p:spPr>
          <a:xfrm>
            <a:off x="62484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9" name="Obdélník 808"/>
          <p:cNvSpPr/>
          <p:nvPr/>
        </p:nvSpPr>
        <p:spPr>
          <a:xfrm>
            <a:off x="64008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0" name="Obdélník 809"/>
          <p:cNvSpPr/>
          <p:nvPr/>
        </p:nvSpPr>
        <p:spPr>
          <a:xfrm>
            <a:off x="56388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1" name="Obdélník 810"/>
          <p:cNvSpPr/>
          <p:nvPr/>
        </p:nvSpPr>
        <p:spPr>
          <a:xfrm>
            <a:off x="57912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812" name="Obdélník 811"/>
          <p:cNvSpPr/>
          <p:nvPr/>
        </p:nvSpPr>
        <p:spPr>
          <a:xfrm>
            <a:off x="59436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3" name="Obdélník 812"/>
          <p:cNvSpPr/>
          <p:nvPr/>
        </p:nvSpPr>
        <p:spPr>
          <a:xfrm>
            <a:off x="60960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4" name="Obdélník 813"/>
          <p:cNvSpPr/>
          <p:nvPr/>
        </p:nvSpPr>
        <p:spPr>
          <a:xfrm>
            <a:off x="6248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5" name="Obdélník 814"/>
          <p:cNvSpPr/>
          <p:nvPr/>
        </p:nvSpPr>
        <p:spPr>
          <a:xfrm>
            <a:off x="64008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6" name="Obdélník 815"/>
          <p:cNvSpPr/>
          <p:nvPr/>
        </p:nvSpPr>
        <p:spPr>
          <a:xfrm>
            <a:off x="6781800" y="4191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7" name="Obdélník 816"/>
          <p:cNvSpPr/>
          <p:nvPr/>
        </p:nvSpPr>
        <p:spPr>
          <a:xfrm>
            <a:off x="7086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8" name="Obdélník 817"/>
          <p:cNvSpPr/>
          <p:nvPr/>
        </p:nvSpPr>
        <p:spPr>
          <a:xfrm>
            <a:off x="72390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9" name="Obdélník 818"/>
          <p:cNvSpPr/>
          <p:nvPr/>
        </p:nvSpPr>
        <p:spPr>
          <a:xfrm>
            <a:off x="73914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820" name="Obdélník 819"/>
          <p:cNvSpPr/>
          <p:nvPr/>
        </p:nvSpPr>
        <p:spPr>
          <a:xfrm>
            <a:off x="75438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1" name="Obdélník 820"/>
          <p:cNvSpPr/>
          <p:nvPr/>
        </p:nvSpPr>
        <p:spPr>
          <a:xfrm>
            <a:off x="76962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2" name="Obdélník 821"/>
          <p:cNvSpPr/>
          <p:nvPr/>
        </p:nvSpPr>
        <p:spPr>
          <a:xfrm>
            <a:off x="7848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3" name="Obdélník 822"/>
          <p:cNvSpPr/>
          <p:nvPr/>
        </p:nvSpPr>
        <p:spPr>
          <a:xfrm>
            <a:off x="70866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4" name="Obdélník 823"/>
          <p:cNvSpPr/>
          <p:nvPr/>
        </p:nvSpPr>
        <p:spPr>
          <a:xfrm>
            <a:off x="72390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5" name="Obdélník 824"/>
          <p:cNvSpPr/>
          <p:nvPr/>
        </p:nvSpPr>
        <p:spPr>
          <a:xfrm>
            <a:off x="73914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6" name="Obdélník 825"/>
          <p:cNvSpPr/>
          <p:nvPr/>
        </p:nvSpPr>
        <p:spPr>
          <a:xfrm>
            <a:off x="75438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76962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78486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7086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72390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7391400" y="495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7543800" y="495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7696200" y="495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7848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70866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72390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73914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75438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7696200" y="533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78486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70866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72390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73914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75438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76962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78486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8229600" y="4191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85344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86868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88392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1" name="Obdélník 850"/>
          <p:cNvSpPr/>
          <p:nvPr/>
        </p:nvSpPr>
        <p:spPr>
          <a:xfrm>
            <a:off x="89916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2" name="Obdélník 851"/>
          <p:cNvSpPr/>
          <p:nvPr/>
        </p:nvSpPr>
        <p:spPr>
          <a:xfrm>
            <a:off x="91440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3" name="Obdélník 852"/>
          <p:cNvSpPr/>
          <p:nvPr/>
        </p:nvSpPr>
        <p:spPr>
          <a:xfrm>
            <a:off x="92964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4" name="Obdélník 853"/>
          <p:cNvSpPr/>
          <p:nvPr/>
        </p:nvSpPr>
        <p:spPr>
          <a:xfrm>
            <a:off x="85344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5" name="Obdélník 854"/>
          <p:cNvSpPr/>
          <p:nvPr/>
        </p:nvSpPr>
        <p:spPr>
          <a:xfrm>
            <a:off x="86868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6" name="Obdélník 855"/>
          <p:cNvSpPr/>
          <p:nvPr/>
        </p:nvSpPr>
        <p:spPr>
          <a:xfrm>
            <a:off x="8839200" y="4572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8991600" y="4572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9144000" y="457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92964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85344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86868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88392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8991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91440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92964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85344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86868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8839200" y="5334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8991600" y="5334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9144000" y="5334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92964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8534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86868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88392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89916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91440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9296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685800" y="762000"/>
            <a:ext cx="7620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3581400" y="762000"/>
            <a:ext cx="7620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G dur</a:t>
            </a:r>
          </a:p>
        </p:txBody>
      </p:sp>
      <p:sp>
        <p:nvSpPr>
          <p:cNvPr id="881" name="Obdélník 880"/>
          <p:cNvSpPr/>
          <p:nvPr/>
        </p:nvSpPr>
        <p:spPr>
          <a:xfrm>
            <a:off x="5715000" y="762000"/>
            <a:ext cx="7620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</a:t>
            </a:r>
            <a:r>
              <a:rPr lang="cs-CZ" sz="1400" dirty="0">
                <a:solidFill>
                  <a:schemeClr val="tx1"/>
                </a:solidFill>
              </a:rPr>
              <a:t># dur</a:t>
            </a:r>
          </a:p>
        </p:txBody>
      </p:sp>
      <p:sp>
        <p:nvSpPr>
          <p:cNvPr id="882" name="Obdélník 881"/>
          <p:cNvSpPr/>
          <p:nvPr/>
        </p:nvSpPr>
        <p:spPr>
          <a:xfrm>
            <a:off x="7162800" y="762000"/>
            <a:ext cx="7620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 dur</a:t>
            </a:r>
          </a:p>
        </p:txBody>
      </p:sp>
      <p:sp>
        <p:nvSpPr>
          <p:cNvPr id="883" name="Obdélník 882"/>
          <p:cNvSpPr/>
          <p:nvPr/>
        </p:nvSpPr>
        <p:spPr>
          <a:xfrm>
            <a:off x="8610600" y="762000"/>
            <a:ext cx="7620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B dur</a:t>
            </a:r>
          </a:p>
        </p:txBody>
      </p:sp>
      <p:sp>
        <p:nvSpPr>
          <p:cNvPr id="884" name="Obdélník 883"/>
          <p:cNvSpPr/>
          <p:nvPr/>
        </p:nvSpPr>
        <p:spPr>
          <a:xfrm>
            <a:off x="685800" y="3657600"/>
            <a:ext cx="7620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 dur</a:t>
            </a:r>
          </a:p>
        </p:txBody>
      </p:sp>
      <p:sp>
        <p:nvSpPr>
          <p:cNvPr id="885" name="Obdélník 884"/>
          <p:cNvSpPr/>
          <p:nvPr/>
        </p:nvSpPr>
        <p:spPr>
          <a:xfrm>
            <a:off x="3581400" y="3657600"/>
            <a:ext cx="7620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</a:t>
            </a:r>
            <a:r>
              <a:rPr lang="cs-CZ" sz="1400" dirty="0">
                <a:solidFill>
                  <a:schemeClr val="tx1"/>
                </a:solidFill>
              </a:rPr>
              <a:t> dur</a:t>
            </a:r>
          </a:p>
        </p:txBody>
      </p:sp>
      <p:sp>
        <p:nvSpPr>
          <p:cNvPr id="887" name="Obdélník 886"/>
          <p:cNvSpPr/>
          <p:nvPr/>
        </p:nvSpPr>
        <p:spPr>
          <a:xfrm>
            <a:off x="7162800" y="3657600"/>
            <a:ext cx="7620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</a:t>
            </a:r>
            <a:r>
              <a:rPr lang="cs-CZ" sz="1400" dirty="0">
                <a:solidFill>
                  <a:schemeClr val="tx1"/>
                </a:solidFill>
              </a:rPr>
              <a:t>dur</a:t>
            </a:r>
          </a:p>
        </p:txBody>
      </p:sp>
      <p:sp>
        <p:nvSpPr>
          <p:cNvPr id="888" name="Obdélník 887"/>
          <p:cNvSpPr/>
          <p:nvPr/>
        </p:nvSpPr>
        <p:spPr>
          <a:xfrm>
            <a:off x="8610600" y="3657600"/>
            <a:ext cx="7620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</a:t>
            </a:r>
            <a:r>
              <a:rPr lang="cs-CZ" sz="1400" dirty="0">
                <a:solidFill>
                  <a:schemeClr val="tx1"/>
                </a:solidFill>
              </a:rPr>
              <a:t>dur</a:t>
            </a:r>
          </a:p>
        </p:txBody>
      </p:sp>
      <p:sp>
        <p:nvSpPr>
          <p:cNvPr id="386" name="TextovéPole 385"/>
          <p:cNvSpPr txBox="1"/>
          <p:nvPr/>
        </p:nvSpPr>
        <p:spPr>
          <a:xfrm>
            <a:off x="609600" y="6324600"/>
            <a:ext cx="914400" cy="215444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</a:t>
            </a:r>
            <a:endParaRPr lang="cs-CZ" sz="800" dirty="0"/>
          </a:p>
        </p:txBody>
      </p:sp>
      <p:sp>
        <p:nvSpPr>
          <p:cNvPr id="387" name="TextovéPole 386"/>
          <p:cNvSpPr txBox="1"/>
          <p:nvPr/>
        </p:nvSpPr>
        <p:spPr>
          <a:xfrm>
            <a:off x="1676400" y="6324600"/>
            <a:ext cx="2743200" cy="215444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 posun celý prstoklad o +1 polohu</a:t>
            </a:r>
            <a:endParaRPr lang="cs-CZ" sz="800" dirty="0"/>
          </a:p>
        </p:txBody>
      </p:sp>
      <p:sp>
        <p:nvSpPr>
          <p:cNvPr id="388" name="TextovéPole 387"/>
          <p:cNvSpPr txBox="1"/>
          <p:nvPr/>
        </p:nvSpPr>
        <p:spPr>
          <a:xfrm>
            <a:off x="4572000" y="6324600"/>
            <a:ext cx="2895600" cy="21544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pražce, s posuvem  uprostřed stupnice do polohy +1</a:t>
            </a:r>
            <a:endParaRPr lang="cs-CZ" sz="800" dirty="0"/>
          </a:p>
        </p:txBody>
      </p:sp>
      <p:sp>
        <p:nvSpPr>
          <p:cNvPr id="389" name="TextovéPole 388"/>
          <p:cNvSpPr txBox="1"/>
          <p:nvPr/>
        </p:nvSpPr>
        <p:spPr>
          <a:xfrm>
            <a:off x="7620000" y="6324600"/>
            <a:ext cx="1143000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5 pražců</a:t>
            </a:r>
            <a:endParaRPr lang="cs-CZ" sz="800" dirty="0"/>
          </a:p>
        </p:txBody>
      </p:sp>
      <p:sp>
        <p:nvSpPr>
          <p:cNvPr id="390" name="Rovnoramenný trojúhelník 389"/>
          <p:cNvSpPr/>
          <p:nvPr/>
        </p:nvSpPr>
        <p:spPr>
          <a:xfrm>
            <a:off x="6096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1" name="Rovnoramenný trojúhelník 390"/>
          <p:cNvSpPr/>
          <p:nvPr/>
        </p:nvSpPr>
        <p:spPr>
          <a:xfrm rot="5400000">
            <a:off x="190500" y="1409700"/>
            <a:ext cx="2286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2" name="Rovnoramenný trojúhelník 391"/>
          <p:cNvSpPr/>
          <p:nvPr/>
        </p:nvSpPr>
        <p:spPr>
          <a:xfrm rot="5400000">
            <a:off x="1790700" y="1790700"/>
            <a:ext cx="2286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9" name="Rovnoramenný trojúhelník 398"/>
          <p:cNvSpPr/>
          <p:nvPr/>
        </p:nvSpPr>
        <p:spPr>
          <a:xfrm rot="5400000">
            <a:off x="3238500" y="2171700"/>
            <a:ext cx="2286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0" name="Rovnoramenný trojúhelník 399"/>
          <p:cNvSpPr/>
          <p:nvPr/>
        </p:nvSpPr>
        <p:spPr>
          <a:xfrm>
            <a:off x="20574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1" name="Rovnoramenný trojúhelník 400"/>
          <p:cNvSpPr/>
          <p:nvPr/>
        </p:nvSpPr>
        <p:spPr>
          <a:xfrm>
            <a:off x="35052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2" name="Obdélník 401"/>
          <p:cNvSpPr/>
          <p:nvPr/>
        </p:nvSpPr>
        <p:spPr>
          <a:xfrm>
            <a:off x="3200400" y="1676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3" name="Rovnoramenný trojúhelník 402"/>
          <p:cNvSpPr/>
          <p:nvPr/>
        </p:nvSpPr>
        <p:spPr>
          <a:xfrm rot="5400000">
            <a:off x="5372100" y="2552700"/>
            <a:ext cx="2286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4" name="Rovnoramenný trojúhelník 403"/>
          <p:cNvSpPr/>
          <p:nvPr/>
        </p:nvSpPr>
        <p:spPr>
          <a:xfrm rot="5400000">
            <a:off x="6819900" y="2933700"/>
            <a:ext cx="2286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5" name="Rovnoramenný trojúhelník 404"/>
          <p:cNvSpPr/>
          <p:nvPr/>
        </p:nvSpPr>
        <p:spPr>
          <a:xfrm>
            <a:off x="56388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6" name="Rovnoramenný trojúhelník 405"/>
          <p:cNvSpPr/>
          <p:nvPr/>
        </p:nvSpPr>
        <p:spPr>
          <a:xfrm>
            <a:off x="70866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7" name="Rovnoramenný trojúhelník 406"/>
          <p:cNvSpPr/>
          <p:nvPr/>
        </p:nvSpPr>
        <p:spPr>
          <a:xfrm>
            <a:off x="86868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8" name="Rovnoramenný trojúhelník 407"/>
          <p:cNvSpPr/>
          <p:nvPr/>
        </p:nvSpPr>
        <p:spPr>
          <a:xfrm rot="5400000">
            <a:off x="8115300" y="1409700"/>
            <a:ext cx="2286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0" name="Rovnoramenný trojúhelník 409"/>
          <p:cNvSpPr/>
          <p:nvPr/>
        </p:nvSpPr>
        <p:spPr>
          <a:xfrm rot="5400000">
            <a:off x="342900" y="4686300"/>
            <a:ext cx="2286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1" name="Rovnoramenný trojúhelník 410"/>
          <p:cNvSpPr/>
          <p:nvPr/>
        </p:nvSpPr>
        <p:spPr>
          <a:xfrm>
            <a:off x="762000" y="6096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2" name="Rovnoramenný trojúhelník 411"/>
          <p:cNvSpPr/>
          <p:nvPr/>
        </p:nvSpPr>
        <p:spPr>
          <a:xfrm rot="5400000">
            <a:off x="1790700" y="5067300"/>
            <a:ext cx="2286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3" name="Rovnoramenný trojúhelník 412"/>
          <p:cNvSpPr/>
          <p:nvPr/>
        </p:nvSpPr>
        <p:spPr>
          <a:xfrm>
            <a:off x="2209800" y="6096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4" name="Rovnoramenný trojúhelník 413"/>
          <p:cNvSpPr/>
          <p:nvPr/>
        </p:nvSpPr>
        <p:spPr>
          <a:xfrm rot="5400000">
            <a:off x="3238500" y="5448300"/>
            <a:ext cx="2286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5" name="Rovnoramenný trojúhelník 414"/>
          <p:cNvSpPr/>
          <p:nvPr/>
        </p:nvSpPr>
        <p:spPr>
          <a:xfrm>
            <a:off x="3657600" y="6096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6" name="Rovnoramenný trojúhelník 415"/>
          <p:cNvSpPr/>
          <p:nvPr/>
        </p:nvSpPr>
        <p:spPr>
          <a:xfrm rot="5400000">
            <a:off x="5372100" y="5829300"/>
            <a:ext cx="2286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7" name="Rovnoramenný trojúhelník 416"/>
          <p:cNvSpPr/>
          <p:nvPr/>
        </p:nvSpPr>
        <p:spPr>
          <a:xfrm>
            <a:off x="5791200" y="6096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8" name="Rovnoramenný trojúhelník 417"/>
          <p:cNvSpPr/>
          <p:nvPr/>
        </p:nvSpPr>
        <p:spPr>
          <a:xfrm rot="5400000">
            <a:off x="6667500" y="4305300"/>
            <a:ext cx="2286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9" name="Rovnoramenný trojúhelník 418"/>
          <p:cNvSpPr/>
          <p:nvPr/>
        </p:nvSpPr>
        <p:spPr>
          <a:xfrm>
            <a:off x="7391400" y="6096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0" name="Rovnoramenný trojúhelník 419"/>
          <p:cNvSpPr/>
          <p:nvPr/>
        </p:nvSpPr>
        <p:spPr>
          <a:xfrm rot="5400000">
            <a:off x="8267700" y="4686300"/>
            <a:ext cx="2286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1" name="Rovnoramenný trojúhelník 420"/>
          <p:cNvSpPr/>
          <p:nvPr/>
        </p:nvSpPr>
        <p:spPr>
          <a:xfrm>
            <a:off x="8839200" y="6096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2" name="Obdélník 421"/>
          <p:cNvSpPr/>
          <p:nvPr/>
        </p:nvSpPr>
        <p:spPr>
          <a:xfrm>
            <a:off x="1752600" y="4572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5334000" y="4572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14400" y="533400"/>
            <a:ext cx="287258" cy="2154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800" dirty="0" smtClean="0"/>
              <a:t>11</a:t>
            </a:r>
            <a:endParaRPr lang="cs-CZ" sz="800" dirty="0"/>
          </a:p>
        </p:txBody>
      </p:sp>
      <p:sp>
        <p:nvSpPr>
          <p:cNvPr id="424" name="TextovéPole 423"/>
          <p:cNvSpPr txBox="1"/>
          <p:nvPr/>
        </p:nvSpPr>
        <p:spPr>
          <a:xfrm>
            <a:off x="2362200" y="533400"/>
            <a:ext cx="287258" cy="215444"/>
          </a:xfrm>
          <a:prstGeom prst="rect">
            <a:avLst/>
          </a:prstGeom>
          <a:solidFill>
            <a:srgbClr val="CCFF99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12</a:t>
            </a:r>
            <a:endParaRPr lang="cs-CZ" sz="800" dirty="0"/>
          </a:p>
        </p:txBody>
      </p:sp>
      <p:sp>
        <p:nvSpPr>
          <p:cNvPr id="425" name="TextovéPole 424"/>
          <p:cNvSpPr txBox="1"/>
          <p:nvPr/>
        </p:nvSpPr>
        <p:spPr>
          <a:xfrm>
            <a:off x="3810000" y="533400"/>
            <a:ext cx="287258" cy="215444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13</a:t>
            </a:r>
            <a:endParaRPr lang="cs-CZ" sz="800" dirty="0"/>
          </a:p>
        </p:txBody>
      </p:sp>
      <p:sp>
        <p:nvSpPr>
          <p:cNvPr id="426" name="TextovéPole 425"/>
          <p:cNvSpPr txBox="1"/>
          <p:nvPr/>
        </p:nvSpPr>
        <p:spPr>
          <a:xfrm>
            <a:off x="5943600" y="533400"/>
            <a:ext cx="287258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14</a:t>
            </a:r>
            <a:endParaRPr lang="cs-CZ" sz="800" dirty="0"/>
          </a:p>
        </p:txBody>
      </p:sp>
      <p:sp>
        <p:nvSpPr>
          <p:cNvPr id="427" name="TextovéPole 426"/>
          <p:cNvSpPr txBox="1"/>
          <p:nvPr/>
        </p:nvSpPr>
        <p:spPr>
          <a:xfrm>
            <a:off x="7391400" y="533400"/>
            <a:ext cx="287258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15</a:t>
            </a:r>
            <a:endParaRPr lang="cs-CZ" sz="800" dirty="0"/>
          </a:p>
        </p:txBody>
      </p:sp>
      <p:sp>
        <p:nvSpPr>
          <p:cNvPr id="428" name="TextovéPole 427"/>
          <p:cNvSpPr txBox="1"/>
          <p:nvPr/>
        </p:nvSpPr>
        <p:spPr>
          <a:xfrm>
            <a:off x="8839200" y="533400"/>
            <a:ext cx="287258" cy="2154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800" dirty="0" smtClean="0"/>
              <a:t>21</a:t>
            </a:r>
            <a:endParaRPr lang="cs-CZ" sz="800" dirty="0"/>
          </a:p>
        </p:txBody>
      </p:sp>
      <p:sp>
        <p:nvSpPr>
          <p:cNvPr id="429" name="TextovéPole 428"/>
          <p:cNvSpPr txBox="1"/>
          <p:nvPr/>
        </p:nvSpPr>
        <p:spPr>
          <a:xfrm>
            <a:off x="914400" y="3429000"/>
            <a:ext cx="287258" cy="215444"/>
          </a:xfrm>
          <a:prstGeom prst="rect">
            <a:avLst/>
          </a:prstGeom>
          <a:solidFill>
            <a:srgbClr val="CCFF99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22</a:t>
            </a:r>
            <a:endParaRPr lang="cs-CZ" sz="800" dirty="0"/>
          </a:p>
        </p:txBody>
      </p:sp>
      <p:sp>
        <p:nvSpPr>
          <p:cNvPr id="430" name="TextovéPole 429"/>
          <p:cNvSpPr txBox="1"/>
          <p:nvPr/>
        </p:nvSpPr>
        <p:spPr>
          <a:xfrm>
            <a:off x="2362200" y="3429000"/>
            <a:ext cx="287258" cy="215444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23</a:t>
            </a:r>
            <a:endParaRPr lang="cs-CZ" sz="800" dirty="0"/>
          </a:p>
        </p:txBody>
      </p:sp>
      <p:sp>
        <p:nvSpPr>
          <p:cNvPr id="431" name="TextovéPole 430"/>
          <p:cNvSpPr txBox="1"/>
          <p:nvPr/>
        </p:nvSpPr>
        <p:spPr>
          <a:xfrm>
            <a:off x="3810000" y="3429000"/>
            <a:ext cx="287258" cy="215444"/>
          </a:xfrm>
          <a:prstGeom prst="rect">
            <a:avLst/>
          </a:prstGeom>
          <a:solidFill>
            <a:srgbClr val="CCFF99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24</a:t>
            </a:r>
            <a:endParaRPr lang="cs-CZ" sz="800" dirty="0"/>
          </a:p>
        </p:txBody>
      </p:sp>
      <p:sp>
        <p:nvSpPr>
          <p:cNvPr id="432" name="TextovéPole 431"/>
          <p:cNvSpPr txBox="1"/>
          <p:nvPr/>
        </p:nvSpPr>
        <p:spPr>
          <a:xfrm>
            <a:off x="5943600" y="3429000"/>
            <a:ext cx="287258" cy="215444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25</a:t>
            </a:r>
            <a:endParaRPr lang="cs-CZ" sz="800" dirty="0"/>
          </a:p>
        </p:txBody>
      </p:sp>
      <p:sp>
        <p:nvSpPr>
          <p:cNvPr id="433" name="TextovéPole 432"/>
          <p:cNvSpPr txBox="1"/>
          <p:nvPr/>
        </p:nvSpPr>
        <p:spPr>
          <a:xfrm>
            <a:off x="7391400" y="3429000"/>
            <a:ext cx="287258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31</a:t>
            </a:r>
            <a:endParaRPr lang="cs-CZ" sz="800" dirty="0"/>
          </a:p>
        </p:txBody>
      </p:sp>
      <p:sp>
        <p:nvSpPr>
          <p:cNvPr id="434" name="TextovéPole 433"/>
          <p:cNvSpPr txBox="1"/>
          <p:nvPr/>
        </p:nvSpPr>
        <p:spPr>
          <a:xfrm>
            <a:off x="8839200" y="3429000"/>
            <a:ext cx="287258" cy="21544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800" dirty="0" smtClean="0"/>
              <a:t>32</a:t>
            </a:r>
            <a:endParaRPr lang="cs-CZ" sz="800" dirty="0"/>
          </a:p>
        </p:txBody>
      </p:sp>
      <p:cxnSp>
        <p:nvCxnSpPr>
          <p:cNvPr id="435" name="Přímá spojnice se šipkou 434"/>
          <p:cNvCxnSpPr/>
          <p:nvPr/>
        </p:nvCxnSpPr>
        <p:spPr>
          <a:xfrm>
            <a:off x="2971800" y="762000"/>
            <a:ext cx="5334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Přímá spojnice se šipkou 435"/>
          <p:cNvCxnSpPr/>
          <p:nvPr/>
        </p:nvCxnSpPr>
        <p:spPr>
          <a:xfrm>
            <a:off x="1524000" y="3657600"/>
            <a:ext cx="5334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Přímá spojnice se šipkou 441"/>
          <p:cNvCxnSpPr/>
          <p:nvPr/>
        </p:nvCxnSpPr>
        <p:spPr>
          <a:xfrm>
            <a:off x="4419600" y="3657600"/>
            <a:ext cx="12192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Pravoúhlý trojúhelník 436"/>
          <p:cNvSpPr/>
          <p:nvPr/>
        </p:nvSpPr>
        <p:spPr>
          <a:xfrm flipH="1">
            <a:off x="609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8" name="Pravoúhlý trojúhelník 437"/>
          <p:cNvSpPr/>
          <p:nvPr/>
        </p:nvSpPr>
        <p:spPr>
          <a:xfrm flipH="1">
            <a:off x="7620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9" name="Pravoúhlý trojúhelník 438"/>
          <p:cNvSpPr/>
          <p:nvPr/>
        </p:nvSpPr>
        <p:spPr>
          <a:xfrm flipH="1">
            <a:off x="5943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1" name="Pravoúhlý trojúhelník 440"/>
          <p:cNvSpPr/>
          <p:nvPr/>
        </p:nvSpPr>
        <p:spPr>
          <a:xfrm flipH="1">
            <a:off x="88392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3" name="Pravoúhlý trojúhelník 442"/>
          <p:cNvSpPr/>
          <p:nvPr/>
        </p:nvSpPr>
        <p:spPr>
          <a:xfrm flipH="1">
            <a:off x="86868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4" name="Pravoúhlý trojúhelník 443"/>
          <p:cNvSpPr/>
          <p:nvPr/>
        </p:nvSpPr>
        <p:spPr>
          <a:xfrm flipH="1">
            <a:off x="7391400" y="51816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5" name="Pravoúhlý trojúhelník 444"/>
          <p:cNvSpPr/>
          <p:nvPr/>
        </p:nvSpPr>
        <p:spPr>
          <a:xfrm flipH="1">
            <a:off x="7543800" y="51816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6" name="Pravoúhlý trojúhelník 445"/>
          <p:cNvSpPr/>
          <p:nvPr/>
        </p:nvSpPr>
        <p:spPr>
          <a:xfrm flipH="1">
            <a:off x="7391400" y="2667000"/>
            <a:ext cx="152400" cy="152400"/>
          </a:xfrm>
          <a:prstGeom prst="rtTriangle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7" name="Pravoúhlý trojúhelník 446"/>
          <p:cNvSpPr/>
          <p:nvPr/>
        </p:nvSpPr>
        <p:spPr>
          <a:xfrm flipH="1">
            <a:off x="7391400" y="1905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8" name="Pravoúhlý trojúhelník 447"/>
          <p:cNvSpPr/>
          <p:nvPr/>
        </p:nvSpPr>
        <p:spPr>
          <a:xfrm flipH="1">
            <a:off x="7543800" y="59436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9" name="Pravoúhlý trojúhelník 448"/>
          <p:cNvSpPr/>
          <p:nvPr/>
        </p:nvSpPr>
        <p:spPr>
          <a:xfrm flipH="1">
            <a:off x="8991600" y="55626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0" name="Pravoúhlý trojúhelník 449"/>
          <p:cNvSpPr/>
          <p:nvPr/>
        </p:nvSpPr>
        <p:spPr>
          <a:xfrm flipH="1">
            <a:off x="8991600" y="48006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2" name="TextovéPole 451"/>
          <p:cNvSpPr txBox="1"/>
          <p:nvPr/>
        </p:nvSpPr>
        <p:spPr>
          <a:xfrm>
            <a:off x="1905000" y="19050"/>
            <a:ext cx="532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jednotlivých základních stupnic v dur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5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Obdélník 451"/>
          <p:cNvSpPr/>
          <p:nvPr/>
        </p:nvSpPr>
        <p:spPr>
          <a:xfrm>
            <a:off x="32004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2133600" y="762000"/>
            <a:ext cx="7620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</a:t>
            </a:r>
            <a:r>
              <a:rPr lang="cs-CZ" sz="1400" dirty="0">
                <a:solidFill>
                  <a:schemeClr val="tx1"/>
                </a:solidFill>
              </a:rPr>
              <a:t># dur</a:t>
            </a:r>
          </a:p>
        </p:txBody>
      </p:sp>
      <p:sp>
        <p:nvSpPr>
          <p:cNvPr id="216" name="Obdélník 215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82296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685800" y="762000"/>
            <a:ext cx="7620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f dur</a:t>
            </a:r>
          </a:p>
        </p:txBody>
      </p:sp>
      <p:sp>
        <p:nvSpPr>
          <p:cNvPr id="880" name="Obdélník 879"/>
          <p:cNvSpPr/>
          <p:nvPr/>
        </p:nvSpPr>
        <p:spPr>
          <a:xfrm>
            <a:off x="3581400" y="762000"/>
            <a:ext cx="7620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g dur</a:t>
            </a:r>
          </a:p>
        </p:txBody>
      </p:sp>
      <p:sp>
        <p:nvSpPr>
          <p:cNvPr id="881" name="Obdélník 880"/>
          <p:cNvSpPr/>
          <p:nvPr/>
        </p:nvSpPr>
        <p:spPr>
          <a:xfrm>
            <a:off x="5715000" y="762000"/>
            <a:ext cx="7620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</a:t>
            </a:r>
            <a:r>
              <a:rPr lang="cs-CZ" sz="1400" dirty="0">
                <a:solidFill>
                  <a:schemeClr val="tx1"/>
                </a:solidFill>
              </a:rPr>
              <a:t># dur</a:t>
            </a:r>
          </a:p>
        </p:txBody>
      </p:sp>
      <p:sp>
        <p:nvSpPr>
          <p:cNvPr id="882" name="Obdélník 881"/>
          <p:cNvSpPr/>
          <p:nvPr/>
        </p:nvSpPr>
        <p:spPr>
          <a:xfrm>
            <a:off x="7162800" y="762000"/>
            <a:ext cx="7620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 dur</a:t>
            </a:r>
          </a:p>
        </p:txBody>
      </p:sp>
      <p:sp>
        <p:nvSpPr>
          <p:cNvPr id="392" name="Obdélník 391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7" name="Obdélník 396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8" name="Obdélník 397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3" name="Obdélník 402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4" name="Obdélník 403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9" name="Obdélník 408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0" name="Obdélník 409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5" name="Obdélník 414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6" name="Obdélník 415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1" name="Obdélník 420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2" name="Obdélník 421"/>
          <p:cNvSpPr/>
          <p:nvPr/>
        </p:nvSpPr>
        <p:spPr>
          <a:xfrm>
            <a:off x="3505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3657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4" name="Obdélník 423"/>
          <p:cNvSpPr/>
          <p:nvPr/>
        </p:nvSpPr>
        <p:spPr>
          <a:xfrm>
            <a:off x="3810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3962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4114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4267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8" name="Obdélník 427"/>
          <p:cNvSpPr/>
          <p:nvPr/>
        </p:nvSpPr>
        <p:spPr>
          <a:xfrm>
            <a:off x="3505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9" name="Obdélník 428"/>
          <p:cNvSpPr/>
          <p:nvPr/>
        </p:nvSpPr>
        <p:spPr>
          <a:xfrm>
            <a:off x="3657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3810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3962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4114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4267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4" name="Obdélník 433"/>
          <p:cNvSpPr/>
          <p:nvPr/>
        </p:nvSpPr>
        <p:spPr>
          <a:xfrm>
            <a:off x="3505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5" name="Obdélník 434"/>
          <p:cNvSpPr/>
          <p:nvPr/>
        </p:nvSpPr>
        <p:spPr>
          <a:xfrm>
            <a:off x="3657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3810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3962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4114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42672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0" name="Obdélník 439"/>
          <p:cNvSpPr/>
          <p:nvPr/>
        </p:nvSpPr>
        <p:spPr>
          <a:xfrm>
            <a:off x="3505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1" name="Obdélník 440"/>
          <p:cNvSpPr/>
          <p:nvPr/>
        </p:nvSpPr>
        <p:spPr>
          <a:xfrm>
            <a:off x="3657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3810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39624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4114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4267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6" name="Obdélník 445"/>
          <p:cNvSpPr/>
          <p:nvPr/>
        </p:nvSpPr>
        <p:spPr>
          <a:xfrm>
            <a:off x="3505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7" name="Obdélník 446"/>
          <p:cNvSpPr/>
          <p:nvPr/>
        </p:nvSpPr>
        <p:spPr>
          <a:xfrm>
            <a:off x="3657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3810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3962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4114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4267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8" name="Obdélník 457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9" name="Obdélník 458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4" name="Obdélník 463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5" name="Obdélník 464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0" name="Obdélník 469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1" name="Obdélník 470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6" name="Obdélník 475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7" name="Obdélník 476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2" name="Obdélník 481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3" name="Obdélník 482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609600" y="42672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762000" y="42672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914400" y="42672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1066800" y="42672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1219200" y="4267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1371600" y="4267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609600" y="46482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762000" y="46482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914400" y="46482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1066800" y="46482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1219200" y="4648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1371600" y="4648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609600" y="50292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762000" y="50292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914400" y="50292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1066800" y="5029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1219200" y="5029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1371600" y="5029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609600" y="54102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762000" y="54102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914400" y="54102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1066800" y="5410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1219200" y="5410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1371600" y="5410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9" name="Obdélník 888"/>
          <p:cNvSpPr/>
          <p:nvPr/>
        </p:nvSpPr>
        <p:spPr>
          <a:xfrm>
            <a:off x="609600" y="57912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0" name="Obdélník 889"/>
          <p:cNvSpPr/>
          <p:nvPr/>
        </p:nvSpPr>
        <p:spPr>
          <a:xfrm>
            <a:off x="762000" y="57912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1" name="Obdélník 890"/>
          <p:cNvSpPr/>
          <p:nvPr/>
        </p:nvSpPr>
        <p:spPr>
          <a:xfrm>
            <a:off x="914400" y="57912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2" name="Obdélník 891"/>
          <p:cNvSpPr/>
          <p:nvPr/>
        </p:nvSpPr>
        <p:spPr>
          <a:xfrm>
            <a:off x="1066800" y="5791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3" name="Obdélník 892"/>
          <p:cNvSpPr/>
          <p:nvPr/>
        </p:nvSpPr>
        <p:spPr>
          <a:xfrm>
            <a:off x="1219200" y="5791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4" name="Obdélník 893"/>
          <p:cNvSpPr/>
          <p:nvPr/>
        </p:nvSpPr>
        <p:spPr>
          <a:xfrm>
            <a:off x="1371600" y="5791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685800" y="37338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8" name="TextovéPole 197"/>
          <p:cNvSpPr txBox="1"/>
          <p:nvPr/>
        </p:nvSpPr>
        <p:spPr>
          <a:xfrm>
            <a:off x="609600" y="6324600"/>
            <a:ext cx="914400" cy="215444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</a:t>
            </a:r>
            <a:endParaRPr lang="cs-CZ" sz="800" dirty="0"/>
          </a:p>
        </p:txBody>
      </p:sp>
      <p:sp>
        <p:nvSpPr>
          <p:cNvPr id="199" name="TextovéPole 198"/>
          <p:cNvSpPr txBox="1"/>
          <p:nvPr/>
        </p:nvSpPr>
        <p:spPr>
          <a:xfrm>
            <a:off x="1676400" y="6324600"/>
            <a:ext cx="2743200" cy="215444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 posun celý prstoklad o +1 polohu</a:t>
            </a:r>
            <a:endParaRPr lang="cs-CZ" sz="800" dirty="0"/>
          </a:p>
        </p:txBody>
      </p:sp>
      <p:sp>
        <p:nvSpPr>
          <p:cNvPr id="200" name="TextovéPole 199"/>
          <p:cNvSpPr txBox="1"/>
          <p:nvPr/>
        </p:nvSpPr>
        <p:spPr>
          <a:xfrm>
            <a:off x="4572000" y="6324600"/>
            <a:ext cx="2895600" cy="21544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pražce, s posuvem  uprostřed stupnice do polohy +1</a:t>
            </a:r>
            <a:endParaRPr lang="cs-CZ" sz="800" dirty="0"/>
          </a:p>
        </p:txBody>
      </p:sp>
      <p:sp>
        <p:nvSpPr>
          <p:cNvPr id="201" name="TextovéPole 200"/>
          <p:cNvSpPr txBox="1"/>
          <p:nvPr/>
        </p:nvSpPr>
        <p:spPr>
          <a:xfrm>
            <a:off x="7620000" y="6324600"/>
            <a:ext cx="1143000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5 pražců</a:t>
            </a:r>
            <a:endParaRPr lang="cs-CZ" sz="800" dirty="0"/>
          </a:p>
        </p:txBody>
      </p:sp>
      <p:sp>
        <p:nvSpPr>
          <p:cNvPr id="202" name="Rovnoramenný trojúhelník 201"/>
          <p:cNvSpPr/>
          <p:nvPr/>
        </p:nvSpPr>
        <p:spPr>
          <a:xfrm rot="5400000">
            <a:off x="342900" y="2171700"/>
            <a:ext cx="2286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3" name="Rovnoramenný trojúhelník 202"/>
          <p:cNvSpPr/>
          <p:nvPr/>
        </p:nvSpPr>
        <p:spPr>
          <a:xfrm>
            <a:off x="9144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Rovnoramenný trojúhelník 209"/>
          <p:cNvSpPr/>
          <p:nvPr/>
        </p:nvSpPr>
        <p:spPr>
          <a:xfrm rot="5400000">
            <a:off x="1790700" y="2552700"/>
            <a:ext cx="2286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Rovnoramenný trojúhelník 210"/>
          <p:cNvSpPr/>
          <p:nvPr/>
        </p:nvSpPr>
        <p:spPr>
          <a:xfrm>
            <a:off x="23622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2" name="Rovnoramenný trojúhelník 211"/>
          <p:cNvSpPr/>
          <p:nvPr/>
        </p:nvSpPr>
        <p:spPr>
          <a:xfrm>
            <a:off x="38100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Rovnoramenný trojúhelník 212"/>
          <p:cNvSpPr/>
          <p:nvPr/>
        </p:nvSpPr>
        <p:spPr>
          <a:xfrm rot="5400000">
            <a:off x="3238500" y="2933700"/>
            <a:ext cx="2286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4" name="Rovnoramenný trojúhelník 213"/>
          <p:cNvSpPr/>
          <p:nvPr/>
        </p:nvSpPr>
        <p:spPr>
          <a:xfrm rot="5400000">
            <a:off x="5219700" y="1409700"/>
            <a:ext cx="2286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" name="Rovnoramenný trojúhelník 214"/>
          <p:cNvSpPr/>
          <p:nvPr/>
        </p:nvSpPr>
        <p:spPr>
          <a:xfrm rot="5400000">
            <a:off x="6667500" y="1790700"/>
            <a:ext cx="2286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7" name="Rovnoramenný trojúhelník 216"/>
          <p:cNvSpPr/>
          <p:nvPr/>
        </p:nvSpPr>
        <p:spPr>
          <a:xfrm>
            <a:off x="60960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8" name="Rovnoramenný trojúhelník 217"/>
          <p:cNvSpPr/>
          <p:nvPr/>
        </p:nvSpPr>
        <p:spPr>
          <a:xfrm>
            <a:off x="75438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9" name="Obdélník 218"/>
          <p:cNvSpPr/>
          <p:nvPr/>
        </p:nvSpPr>
        <p:spPr>
          <a:xfrm>
            <a:off x="6781800" y="1676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2" name="TextovéPole 221"/>
          <p:cNvSpPr txBox="1"/>
          <p:nvPr/>
        </p:nvSpPr>
        <p:spPr>
          <a:xfrm>
            <a:off x="914400" y="533400"/>
            <a:ext cx="287258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33</a:t>
            </a:r>
            <a:endParaRPr lang="cs-CZ" sz="800" dirty="0"/>
          </a:p>
        </p:txBody>
      </p:sp>
      <p:sp>
        <p:nvSpPr>
          <p:cNvPr id="223" name="TextovéPole 222"/>
          <p:cNvSpPr txBox="1"/>
          <p:nvPr/>
        </p:nvSpPr>
        <p:spPr>
          <a:xfrm>
            <a:off x="2362200" y="533400"/>
            <a:ext cx="287258" cy="215444"/>
          </a:xfrm>
          <a:prstGeom prst="rect">
            <a:avLst/>
          </a:prstGeom>
          <a:solidFill>
            <a:srgbClr val="CCFF99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34</a:t>
            </a:r>
            <a:endParaRPr lang="cs-CZ" sz="800" dirty="0"/>
          </a:p>
        </p:txBody>
      </p:sp>
      <p:sp>
        <p:nvSpPr>
          <p:cNvPr id="249" name="TextovéPole 248"/>
          <p:cNvSpPr txBox="1"/>
          <p:nvPr/>
        </p:nvSpPr>
        <p:spPr>
          <a:xfrm>
            <a:off x="3810000" y="533400"/>
            <a:ext cx="287258" cy="215444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35</a:t>
            </a:r>
            <a:endParaRPr lang="cs-CZ" sz="800" dirty="0"/>
          </a:p>
        </p:txBody>
      </p:sp>
      <p:sp>
        <p:nvSpPr>
          <p:cNvPr id="250" name="TextovéPole 249"/>
          <p:cNvSpPr txBox="1"/>
          <p:nvPr/>
        </p:nvSpPr>
        <p:spPr>
          <a:xfrm>
            <a:off x="5943600" y="533400"/>
            <a:ext cx="287258" cy="215444"/>
          </a:xfrm>
          <a:prstGeom prst="rect">
            <a:avLst/>
          </a:prstGeom>
          <a:solidFill>
            <a:srgbClr val="CCFF99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41</a:t>
            </a:r>
            <a:endParaRPr lang="cs-CZ" sz="800" dirty="0"/>
          </a:p>
        </p:txBody>
      </p:sp>
      <p:sp>
        <p:nvSpPr>
          <p:cNvPr id="251" name="TextovéPole 250"/>
          <p:cNvSpPr txBox="1"/>
          <p:nvPr/>
        </p:nvSpPr>
        <p:spPr>
          <a:xfrm>
            <a:off x="7391400" y="533400"/>
            <a:ext cx="287258" cy="215444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42</a:t>
            </a:r>
            <a:endParaRPr lang="cs-CZ" sz="800" dirty="0"/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6553200" y="762000"/>
            <a:ext cx="5334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2" name="Skupina 251"/>
          <p:cNvGrpSpPr/>
          <p:nvPr/>
        </p:nvGrpSpPr>
        <p:grpSpPr>
          <a:xfrm>
            <a:off x="4648200" y="2438400"/>
            <a:ext cx="838200" cy="750162"/>
            <a:chOff x="205451" y="4724400"/>
            <a:chExt cx="1851949" cy="1664562"/>
          </a:xfrm>
        </p:grpSpPr>
        <p:sp>
          <p:nvSpPr>
            <p:cNvPr id="253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4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5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6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7" name="Volný tvar 256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8" name="Skupina 257"/>
          <p:cNvGrpSpPr/>
          <p:nvPr/>
        </p:nvGrpSpPr>
        <p:grpSpPr>
          <a:xfrm>
            <a:off x="571500" y="4091940"/>
            <a:ext cx="1188462" cy="2005191"/>
            <a:chOff x="571500" y="1135380"/>
            <a:chExt cx="1188462" cy="2005191"/>
          </a:xfrm>
        </p:grpSpPr>
        <p:sp>
          <p:nvSpPr>
            <p:cNvPr id="259" name="TextovéPole 258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260" name="TextovéPole 259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sp>
        <p:nvSpPr>
          <p:cNvPr id="262" name="Pravoúhlý trojúhelník 261"/>
          <p:cNvSpPr/>
          <p:nvPr/>
        </p:nvSpPr>
        <p:spPr>
          <a:xfrm flipH="1">
            <a:off x="12192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3" name="Pravoúhlý trojúhelník 262"/>
          <p:cNvSpPr/>
          <p:nvPr/>
        </p:nvSpPr>
        <p:spPr>
          <a:xfrm flipH="1">
            <a:off x="1066800" y="2286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4" name="Pravoúhlý trojúhelník 263"/>
          <p:cNvSpPr/>
          <p:nvPr/>
        </p:nvSpPr>
        <p:spPr>
          <a:xfrm flipH="1">
            <a:off x="1066800" y="1905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5" name="Přímá spojnice se šipkou 2"/>
          <p:cNvCxnSpPr/>
          <p:nvPr/>
        </p:nvCxnSpPr>
        <p:spPr>
          <a:xfrm>
            <a:off x="2971800" y="762000"/>
            <a:ext cx="5334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1981200" y="4267200"/>
            <a:ext cx="198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Přehled kvalit prstokladů pro jednotlivé základní  durové stupnice</a:t>
            </a:r>
            <a:endParaRPr lang="cs-CZ" sz="1000" dirty="0"/>
          </a:p>
        </p:txBody>
      </p:sp>
      <p:sp>
        <p:nvSpPr>
          <p:cNvPr id="266" name="TextovéPole 265"/>
          <p:cNvSpPr txBox="1"/>
          <p:nvPr/>
        </p:nvSpPr>
        <p:spPr>
          <a:xfrm>
            <a:off x="1905000" y="19050"/>
            <a:ext cx="532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jednotlivých základních stupnic v dur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11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Obdélník 660"/>
          <p:cNvSpPr/>
          <p:nvPr/>
        </p:nvSpPr>
        <p:spPr>
          <a:xfrm>
            <a:off x="7467600" y="12954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80010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81534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83058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8458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8610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80010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8153400" y="1676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83058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8458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8610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8001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81534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8305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8458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8610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80010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81534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8305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8458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8610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9" name="Obdélník 888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0" name="Obdélník 889"/>
          <p:cNvSpPr/>
          <p:nvPr/>
        </p:nvSpPr>
        <p:spPr>
          <a:xfrm>
            <a:off x="80010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1" name="Obdélník 890"/>
          <p:cNvSpPr/>
          <p:nvPr/>
        </p:nvSpPr>
        <p:spPr>
          <a:xfrm>
            <a:off x="81534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2" name="Obdélník 891"/>
          <p:cNvSpPr/>
          <p:nvPr/>
        </p:nvSpPr>
        <p:spPr>
          <a:xfrm>
            <a:off x="8305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3" name="Obdélník 892"/>
          <p:cNvSpPr/>
          <p:nvPr/>
        </p:nvSpPr>
        <p:spPr>
          <a:xfrm>
            <a:off x="8458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4" name="Obdélník 893"/>
          <p:cNvSpPr/>
          <p:nvPr/>
        </p:nvSpPr>
        <p:spPr>
          <a:xfrm>
            <a:off x="8610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09600" y="6324600"/>
            <a:ext cx="914400" cy="215444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</a:t>
            </a:r>
            <a:endParaRPr lang="cs-CZ" sz="800" dirty="0"/>
          </a:p>
        </p:txBody>
      </p:sp>
      <p:sp>
        <p:nvSpPr>
          <p:cNvPr id="194" name="TextovéPole 193"/>
          <p:cNvSpPr txBox="1"/>
          <p:nvPr/>
        </p:nvSpPr>
        <p:spPr>
          <a:xfrm>
            <a:off x="1676400" y="6324600"/>
            <a:ext cx="2743200" cy="215444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 posun celý prstoklad o +1 polohu</a:t>
            </a:r>
            <a:endParaRPr lang="cs-CZ" sz="800" dirty="0"/>
          </a:p>
        </p:txBody>
      </p:sp>
      <p:sp>
        <p:nvSpPr>
          <p:cNvPr id="195" name="TextovéPole 194"/>
          <p:cNvSpPr txBox="1"/>
          <p:nvPr/>
        </p:nvSpPr>
        <p:spPr>
          <a:xfrm>
            <a:off x="4572000" y="6324600"/>
            <a:ext cx="2895600" cy="21544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pražce, s posuvem  uprostřed stupnice do polohy +1</a:t>
            </a:r>
            <a:endParaRPr lang="cs-CZ" sz="800" dirty="0"/>
          </a:p>
        </p:txBody>
      </p:sp>
      <p:sp>
        <p:nvSpPr>
          <p:cNvPr id="196" name="TextovéPole 195"/>
          <p:cNvSpPr txBox="1"/>
          <p:nvPr/>
        </p:nvSpPr>
        <p:spPr>
          <a:xfrm>
            <a:off x="7620000" y="6324600"/>
            <a:ext cx="1143000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5 pražců</a:t>
            </a:r>
            <a:endParaRPr lang="cs-CZ" sz="800" dirty="0"/>
          </a:p>
        </p:txBody>
      </p:sp>
      <p:sp>
        <p:nvSpPr>
          <p:cNvPr id="197" name="Obdélník 196"/>
          <p:cNvSpPr/>
          <p:nvPr/>
        </p:nvSpPr>
        <p:spPr>
          <a:xfrm>
            <a:off x="7924800" y="7620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8" name="Obdélník 207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21" name="Obdélník 220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22" name="Obdélník 221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685800" y="7620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60" name="Obdélník 259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66" name="Obdélník 265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1" name="Obdélník 290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2133600" y="7620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3124200" y="12954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35052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36576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38100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39624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4114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4267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35052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36576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3810000" y="1676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39624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4114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4267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3505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3657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38100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3962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4114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4267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3505200" y="2438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36576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38100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3962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4114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4267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3505200" y="2819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36576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38100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962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4114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4267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3581400" y="7620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4572000" y="12954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49530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51054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52578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54102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5562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5715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49530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51054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5257800" y="1676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54102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5562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5715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4953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5105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52578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5410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5562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5715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4953000" y="2438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51054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52578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5410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5562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5715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4953000" y="2819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51054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52578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5410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5562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5715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5029200" y="7620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65532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6705600" y="1295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68580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7010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7162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65532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6705600" y="1676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68580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7010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7162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6553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67056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6858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7010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7162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65532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67056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6858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7010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7162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65532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67056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6858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7010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7162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6477000" y="7620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6172200" y="1295400"/>
            <a:ext cx="2286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152400" y="4114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6096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7620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9144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1066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1219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609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762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914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10668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12192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609600" y="4876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762000" y="4876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9144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10668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1219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6096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762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914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10668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1219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6096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7620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9144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1066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1219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6858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124200" y="4114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20574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22098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23622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2514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26670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2819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2057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2209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2362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25146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26670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28194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2057400" y="4876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2209800" y="4876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23622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2514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2667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28194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20574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2209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2362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2514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667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819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0574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22098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23622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2514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6670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8194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21336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5052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6576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38100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3962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4114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4267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505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657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3810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39624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41148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42672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505200" y="4876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657600" y="4876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38100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39624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41148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4267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35052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3657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3810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3962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41148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4267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35052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36576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38100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39624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4114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4267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35814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1600200" y="4114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4572000" y="4114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49530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51054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52578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5410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5562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57150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4953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5105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5257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54102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55626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57150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7" name="Obdélník 646"/>
          <p:cNvSpPr/>
          <p:nvPr/>
        </p:nvSpPr>
        <p:spPr>
          <a:xfrm>
            <a:off x="4953000" y="4876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5105400" y="4876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5257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5410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5562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5715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49530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5105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5257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5410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5562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5715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49530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51054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52578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5410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5562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57150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50292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6019800" y="4114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64008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65532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67056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685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7010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7162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640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655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6705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68580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70104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71628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6400800" y="4876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6553200" y="4876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67056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6858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70104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71628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64008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655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670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6858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7010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71628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64008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65532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67056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68580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70104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7162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64770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699" name="Obdélník 698"/>
          <p:cNvSpPr/>
          <p:nvPr/>
        </p:nvSpPr>
        <p:spPr>
          <a:xfrm>
            <a:off x="7467600" y="4114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78486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01" name="Obdélník 700"/>
          <p:cNvSpPr/>
          <p:nvPr/>
        </p:nvSpPr>
        <p:spPr>
          <a:xfrm>
            <a:off x="80010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81534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8305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8458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8610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7848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8001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8" name="Obdélník 707"/>
          <p:cNvSpPr/>
          <p:nvPr/>
        </p:nvSpPr>
        <p:spPr>
          <a:xfrm>
            <a:off x="8153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9" name="Obdélník 708"/>
          <p:cNvSpPr/>
          <p:nvPr/>
        </p:nvSpPr>
        <p:spPr>
          <a:xfrm>
            <a:off x="83058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0" name="Obdélník 709"/>
          <p:cNvSpPr/>
          <p:nvPr/>
        </p:nvSpPr>
        <p:spPr>
          <a:xfrm>
            <a:off x="84582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1" name="Obdélník 710"/>
          <p:cNvSpPr/>
          <p:nvPr/>
        </p:nvSpPr>
        <p:spPr>
          <a:xfrm>
            <a:off x="86106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2" name="Obdélník 711"/>
          <p:cNvSpPr/>
          <p:nvPr/>
        </p:nvSpPr>
        <p:spPr>
          <a:xfrm>
            <a:off x="7848600" y="4876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3" name="Obdélník 712"/>
          <p:cNvSpPr/>
          <p:nvPr/>
        </p:nvSpPr>
        <p:spPr>
          <a:xfrm>
            <a:off x="8001000" y="4876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4" name="Obdélník 713"/>
          <p:cNvSpPr/>
          <p:nvPr/>
        </p:nvSpPr>
        <p:spPr>
          <a:xfrm>
            <a:off x="81534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5" name="Obdélník 714"/>
          <p:cNvSpPr/>
          <p:nvPr/>
        </p:nvSpPr>
        <p:spPr>
          <a:xfrm>
            <a:off x="83058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6" name="Obdélník 715"/>
          <p:cNvSpPr/>
          <p:nvPr/>
        </p:nvSpPr>
        <p:spPr>
          <a:xfrm>
            <a:off x="8458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7" name="Obdélník 716"/>
          <p:cNvSpPr/>
          <p:nvPr/>
        </p:nvSpPr>
        <p:spPr>
          <a:xfrm>
            <a:off x="8610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8" name="Obdélník 717"/>
          <p:cNvSpPr/>
          <p:nvPr/>
        </p:nvSpPr>
        <p:spPr>
          <a:xfrm>
            <a:off x="78486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9" name="Obdélník 718"/>
          <p:cNvSpPr/>
          <p:nvPr/>
        </p:nvSpPr>
        <p:spPr>
          <a:xfrm>
            <a:off x="800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0" name="Obdélník 719"/>
          <p:cNvSpPr/>
          <p:nvPr/>
        </p:nvSpPr>
        <p:spPr>
          <a:xfrm>
            <a:off x="815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1" name="Obdélník 720"/>
          <p:cNvSpPr/>
          <p:nvPr/>
        </p:nvSpPr>
        <p:spPr>
          <a:xfrm>
            <a:off x="83058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2" name="Obdélník 721"/>
          <p:cNvSpPr/>
          <p:nvPr/>
        </p:nvSpPr>
        <p:spPr>
          <a:xfrm>
            <a:off x="8458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3" name="Obdélník 722"/>
          <p:cNvSpPr/>
          <p:nvPr/>
        </p:nvSpPr>
        <p:spPr>
          <a:xfrm>
            <a:off x="8610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4" name="Obdélník 723"/>
          <p:cNvSpPr/>
          <p:nvPr/>
        </p:nvSpPr>
        <p:spPr>
          <a:xfrm>
            <a:off x="78486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5" name="Obdélník 724"/>
          <p:cNvSpPr/>
          <p:nvPr/>
        </p:nvSpPr>
        <p:spPr>
          <a:xfrm>
            <a:off x="80010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6" name="Obdélník 725"/>
          <p:cNvSpPr/>
          <p:nvPr/>
        </p:nvSpPr>
        <p:spPr>
          <a:xfrm>
            <a:off x="81534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7" name="Obdélník 726"/>
          <p:cNvSpPr/>
          <p:nvPr/>
        </p:nvSpPr>
        <p:spPr>
          <a:xfrm>
            <a:off x="8305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8" name="Obdélník 727"/>
          <p:cNvSpPr/>
          <p:nvPr/>
        </p:nvSpPr>
        <p:spPr>
          <a:xfrm>
            <a:off x="8458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9" name="Obdélník 728"/>
          <p:cNvSpPr/>
          <p:nvPr/>
        </p:nvSpPr>
        <p:spPr>
          <a:xfrm>
            <a:off x="8610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0" name="Obdélník 729"/>
          <p:cNvSpPr/>
          <p:nvPr/>
        </p:nvSpPr>
        <p:spPr>
          <a:xfrm>
            <a:off x="79248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392" name="Skupina 391"/>
          <p:cNvGrpSpPr/>
          <p:nvPr/>
        </p:nvGrpSpPr>
        <p:grpSpPr>
          <a:xfrm>
            <a:off x="571500" y="1135380"/>
            <a:ext cx="1188462" cy="2005191"/>
            <a:chOff x="571500" y="1135380"/>
            <a:chExt cx="1188462" cy="2005191"/>
          </a:xfrm>
        </p:grpSpPr>
        <p:sp>
          <p:nvSpPr>
            <p:cNvPr id="393" name="TextovéPole 392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394" name="TextovéPole 393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395" name="Skupina 394"/>
          <p:cNvGrpSpPr/>
          <p:nvPr/>
        </p:nvGrpSpPr>
        <p:grpSpPr>
          <a:xfrm>
            <a:off x="2034540" y="1143000"/>
            <a:ext cx="1188462" cy="2005191"/>
            <a:chOff x="571500" y="1135380"/>
            <a:chExt cx="1188462" cy="2005191"/>
          </a:xfrm>
        </p:grpSpPr>
        <p:sp>
          <p:nvSpPr>
            <p:cNvPr id="396" name="TextovéPole 395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397" name="TextovéPole 396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398" name="Skupina 397"/>
          <p:cNvGrpSpPr/>
          <p:nvPr/>
        </p:nvGrpSpPr>
        <p:grpSpPr>
          <a:xfrm>
            <a:off x="3459480" y="1143000"/>
            <a:ext cx="1188462" cy="2005191"/>
            <a:chOff x="571500" y="1135380"/>
            <a:chExt cx="1188462" cy="2005191"/>
          </a:xfrm>
        </p:grpSpPr>
        <p:sp>
          <p:nvSpPr>
            <p:cNvPr id="399" name="TextovéPole 398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00" name="TextovéPole 399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01" name="Skupina 400"/>
          <p:cNvGrpSpPr/>
          <p:nvPr/>
        </p:nvGrpSpPr>
        <p:grpSpPr>
          <a:xfrm>
            <a:off x="4899660" y="1143000"/>
            <a:ext cx="1188462" cy="2005191"/>
            <a:chOff x="571500" y="1135380"/>
            <a:chExt cx="1188462" cy="2005191"/>
          </a:xfrm>
        </p:grpSpPr>
        <p:sp>
          <p:nvSpPr>
            <p:cNvPr id="402" name="TextovéPole 401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03" name="TextovéPole 402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04" name="Skupina 403"/>
          <p:cNvGrpSpPr/>
          <p:nvPr/>
        </p:nvGrpSpPr>
        <p:grpSpPr>
          <a:xfrm>
            <a:off x="6370320" y="1143000"/>
            <a:ext cx="1188462" cy="2005191"/>
            <a:chOff x="571500" y="1135380"/>
            <a:chExt cx="1188462" cy="2005191"/>
          </a:xfrm>
        </p:grpSpPr>
        <p:sp>
          <p:nvSpPr>
            <p:cNvPr id="405" name="TextovéPole 404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06" name="TextovéPole 405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07" name="Skupina 406"/>
          <p:cNvGrpSpPr/>
          <p:nvPr/>
        </p:nvGrpSpPr>
        <p:grpSpPr>
          <a:xfrm>
            <a:off x="7802880" y="1143000"/>
            <a:ext cx="1188462" cy="2005191"/>
            <a:chOff x="571500" y="1135380"/>
            <a:chExt cx="1188462" cy="2005191"/>
          </a:xfrm>
        </p:grpSpPr>
        <p:sp>
          <p:nvSpPr>
            <p:cNvPr id="408" name="TextovéPole 407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09" name="TextovéPole 408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10" name="Skupina 409"/>
          <p:cNvGrpSpPr/>
          <p:nvPr/>
        </p:nvGrpSpPr>
        <p:grpSpPr>
          <a:xfrm>
            <a:off x="563880" y="3962400"/>
            <a:ext cx="1188462" cy="2005191"/>
            <a:chOff x="571500" y="1135380"/>
            <a:chExt cx="1188462" cy="2005191"/>
          </a:xfrm>
        </p:grpSpPr>
        <p:sp>
          <p:nvSpPr>
            <p:cNvPr id="411" name="TextovéPole 410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12" name="TextovéPole 411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13" name="Skupina 412"/>
          <p:cNvGrpSpPr/>
          <p:nvPr/>
        </p:nvGrpSpPr>
        <p:grpSpPr>
          <a:xfrm>
            <a:off x="2026920" y="3970020"/>
            <a:ext cx="1188462" cy="2005191"/>
            <a:chOff x="571500" y="1135380"/>
            <a:chExt cx="1188462" cy="2005191"/>
          </a:xfrm>
        </p:grpSpPr>
        <p:sp>
          <p:nvSpPr>
            <p:cNvPr id="414" name="TextovéPole 413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15" name="TextovéPole 414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16" name="Skupina 415"/>
          <p:cNvGrpSpPr/>
          <p:nvPr/>
        </p:nvGrpSpPr>
        <p:grpSpPr>
          <a:xfrm>
            <a:off x="3451860" y="3970020"/>
            <a:ext cx="1188462" cy="2005191"/>
            <a:chOff x="571500" y="1135380"/>
            <a:chExt cx="1188462" cy="2005191"/>
          </a:xfrm>
        </p:grpSpPr>
        <p:sp>
          <p:nvSpPr>
            <p:cNvPr id="417" name="TextovéPole 416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18" name="TextovéPole 417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19" name="Skupina 418"/>
          <p:cNvGrpSpPr/>
          <p:nvPr/>
        </p:nvGrpSpPr>
        <p:grpSpPr>
          <a:xfrm>
            <a:off x="4892040" y="3970020"/>
            <a:ext cx="1188462" cy="2005191"/>
            <a:chOff x="571500" y="1135380"/>
            <a:chExt cx="1188462" cy="2005191"/>
          </a:xfrm>
        </p:grpSpPr>
        <p:sp>
          <p:nvSpPr>
            <p:cNvPr id="420" name="TextovéPole 419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21" name="TextovéPole 420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22" name="Skupina 421"/>
          <p:cNvGrpSpPr/>
          <p:nvPr/>
        </p:nvGrpSpPr>
        <p:grpSpPr>
          <a:xfrm>
            <a:off x="6362700" y="3970020"/>
            <a:ext cx="1188462" cy="2005191"/>
            <a:chOff x="571500" y="1135380"/>
            <a:chExt cx="1188462" cy="2005191"/>
          </a:xfrm>
        </p:grpSpPr>
        <p:sp>
          <p:nvSpPr>
            <p:cNvPr id="423" name="TextovéPole 422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24" name="TextovéPole 423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25" name="Skupina 424"/>
          <p:cNvGrpSpPr/>
          <p:nvPr/>
        </p:nvGrpSpPr>
        <p:grpSpPr>
          <a:xfrm>
            <a:off x="7795260" y="3970020"/>
            <a:ext cx="1188462" cy="2005191"/>
            <a:chOff x="571500" y="1135380"/>
            <a:chExt cx="1188462" cy="2005191"/>
          </a:xfrm>
        </p:grpSpPr>
        <p:sp>
          <p:nvSpPr>
            <p:cNvPr id="426" name="TextovéPole 425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27" name="TextovéPole 426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sp>
        <p:nvSpPr>
          <p:cNvPr id="428" name="TextovéPole 427"/>
          <p:cNvSpPr txBox="1"/>
          <p:nvPr/>
        </p:nvSpPr>
        <p:spPr>
          <a:xfrm>
            <a:off x="1524000" y="152400"/>
            <a:ext cx="668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jednotlivých stupnic v dur v jednotlivých polohách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6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Obdélník 174"/>
          <p:cNvSpPr/>
          <p:nvPr/>
        </p:nvSpPr>
        <p:spPr>
          <a:xfrm>
            <a:off x="6781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0" name="Obdélník 129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8" name="Obdélník 187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89" name="Obdélník 188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0" name="Obdélník 189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1" name="Obdélník 190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2" name="Obdélník 191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lang="cs-CZ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8" name="Obdélník 207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609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762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1" name="Obdélník 220"/>
          <p:cNvSpPr/>
          <p:nvPr/>
        </p:nvSpPr>
        <p:spPr>
          <a:xfrm>
            <a:off x="914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2" name="Obdélník 221"/>
          <p:cNvSpPr/>
          <p:nvPr/>
        </p:nvSpPr>
        <p:spPr>
          <a:xfrm>
            <a:off x="1066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1219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1371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609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762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914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1066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1219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1371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0" name="Obdélník 259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2057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2209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2362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2514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26670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28194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2057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2209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2362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2514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2667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2819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367" name="Skupina 366"/>
          <p:cNvGrpSpPr/>
          <p:nvPr/>
        </p:nvGrpSpPr>
        <p:grpSpPr>
          <a:xfrm>
            <a:off x="990600" y="4267200"/>
            <a:ext cx="1851949" cy="1664562"/>
            <a:chOff x="205451" y="4724400"/>
            <a:chExt cx="1851949" cy="1664562"/>
          </a:xfrm>
        </p:grpSpPr>
        <p:sp>
          <p:nvSpPr>
            <p:cNvPr id="340" name="Ovál 339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1" name="Ovál 340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2" name="Ovál 341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3" name="Ovál 342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5" name="Volný tvar 334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45" name="Obdélník 344"/>
          <p:cNvSpPr/>
          <p:nvPr/>
        </p:nvSpPr>
        <p:spPr>
          <a:xfrm>
            <a:off x="33528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38100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33528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3810000" y="167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33528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38100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33528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38100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33528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33528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38100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33528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38100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33528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38100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33528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38100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33528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810000" y="4724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3528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810000" y="5105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6" name="Obdélník 165"/>
          <p:cNvSpPr/>
          <p:nvPr/>
        </p:nvSpPr>
        <p:spPr>
          <a:xfrm>
            <a:off x="33528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7" name="Obdélník 166"/>
          <p:cNvSpPr/>
          <p:nvPr/>
        </p:nvSpPr>
        <p:spPr>
          <a:xfrm>
            <a:off x="3810000" y="548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8" name="Obdélník 117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9" name="Obdélník 118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0" name="Obdélník 119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1" name="Obdélník 120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2" name="Obdélník 121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endParaRPr lang="cs-CZ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3" name="Obdélník 122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4" name="Obdélník 123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5" name="Obdélník 124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6" name="Obdélník 125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7" name="Obdélník 126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8" name="Obdélník 127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9" name="Obdélník 128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1" name="Obdélník 130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2" name="Obdélník 131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3" name="Obdélník 132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4" name="Obdélník 133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5" name="Obdélník 134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36" name="Obdélník 135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7" name="Obdélník 136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8" name="Obdélník 137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9" name="Obdélník 138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0" name="Obdélník 139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1" name="Obdélník 140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2" name="Obdélník 141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3" name="Obdélník 142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4" name="Obdélník 143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5" name="Obdélník 144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7" name="Obdélník 146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9" name="Obdélník 148"/>
          <p:cNvSpPr/>
          <p:nvPr/>
        </p:nvSpPr>
        <p:spPr>
          <a:xfrm>
            <a:off x="5638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0" name="Obdélník 149"/>
          <p:cNvSpPr/>
          <p:nvPr/>
        </p:nvSpPr>
        <p:spPr>
          <a:xfrm>
            <a:off x="5791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5943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2" name="Obdélník 151"/>
          <p:cNvSpPr/>
          <p:nvPr/>
        </p:nvSpPr>
        <p:spPr>
          <a:xfrm>
            <a:off x="6096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3" name="Obdélník 152"/>
          <p:cNvSpPr/>
          <p:nvPr/>
        </p:nvSpPr>
        <p:spPr>
          <a:xfrm>
            <a:off x="6248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4" name="Obdélník 153"/>
          <p:cNvSpPr/>
          <p:nvPr/>
        </p:nvSpPr>
        <p:spPr>
          <a:xfrm>
            <a:off x="6400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5" name="Obdélník 154"/>
          <p:cNvSpPr/>
          <p:nvPr/>
        </p:nvSpPr>
        <p:spPr>
          <a:xfrm>
            <a:off x="5638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6" name="Obdélník 155"/>
          <p:cNvSpPr/>
          <p:nvPr/>
        </p:nvSpPr>
        <p:spPr>
          <a:xfrm>
            <a:off x="5791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7" name="Obdélník 156"/>
          <p:cNvSpPr/>
          <p:nvPr/>
        </p:nvSpPr>
        <p:spPr>
          <a:xfrm>
            <a:off x="5943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8" name="Obdélník 157"/>
          <p:cNvSpPr/>
          <p:nvPr/>
        </p:nvSpPr>
        <p:spPr>
          <a:xfrm>
            <a:off x="6096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9" name="Obdélník 158"/>
          <p:cNvSpPr/>
          <p:nvPr/>
        </p:nvSpPr>
        <p:spPr>
          <a:xfrm>
            <a:off x="6248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0" name="Obdélník 159"/>
          <p:cNvSpPr/>
          <p:nvPr/>
        </p:nvSpPr>
        <p:spPr>
          <a:xfrm>
            <a:off x="6400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1" name="Obdélník 160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2" name="Obdélník 161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3" name="Obdélník 162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4" name="Obdélník 163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5" name="Obdélník 164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8" name="Obdélník 167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9" name="Obdélník 168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0" name="Obdélník 169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1" name="Obdélník 170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2" name="Obdélník 171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3" name="Obdélník 172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4" name="Obdélník 173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6" name="Obdélník 175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7" name="Obdélník 176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8" name="Obdélník 177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9" name="Obdélník 178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0" name="Obdélník 179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81" name="Obdélník 180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2" name="Obdélník 181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3" name="Obdélník 182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4" name="Obdélník 183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5" name="Obdélník 184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6" name="Obdélník 185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7" name="Obdélník 186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7086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7239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7391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7543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76962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78486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7086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7239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7391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7543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7696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1" name="Obdélník 290"/>
          <p:cNvSpPr/>
          <p:nvPr/>
        </p:nvSpPr>
        <p:spPr>
          <a:xfrm>
            <a:off x="7848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88392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8839200" y="167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88392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88392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88392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88392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88392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88392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88392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8839200" y="4724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8839200" y="5105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8839200" y="548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mi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292" name="Skupina 291"/>
          <p:cNvGrpSpPr/>
          <p:nvPr/>
        </p:nvGrpSpPr>
        <p:grpSpPr>
          <a:xfrm>
            <a:off x="6019800" y="4267200"/>
            <a:ext cx="1851949" cy="1664562"/>
            <a:chOff x="205451" y="4724400"/>
            <a:chExt cx="1851949" cy="1664562"/>
          </a:xfrm>
        </p:grpSpPr>
        <p:sp>
          <p:nvSpPr>
            <p:cNvPr id="294" name="Ovál 29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6" name="Ovál 295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8" name="Ovál 297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0" name="Ovál 299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2" name="Volný tvar 301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04" name="Obdélník 303"/>
          <p:cNvSpPr/>
          <p:nvPr/>
        </p:nvSpPr>
        <p:spPr>
          <a:xfrm>
            <a:off x="83820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83820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83820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83820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83820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83820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83820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83820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83820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83820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83820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83820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4" name="Pravoúhlý trojúhelník 323"/>
          <p:cNvSpPr/>
          <p:nvPr/>
        </p:nvSpPr>
        <p:spPr>
          <a:xfrm flipH="1">
            <a:off x="2514600" y="2286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5" name="Pravoúhlý trojúhelník 324"/>
          <p:cNvSpPr/>
          <p:nvPr/>
        </p:nvSpPr>
        <p:spPr>
          <a:xfrm flipH="1">
            <a:off x="2514600" y="3048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6" name="Pravoúhlý trojúhelník 325"/>
          <p:cNvSpPr/>
          <p:nvPr/>
        </p:nvSpPr>
        <p:spPr>
          <a:xfrm flipH="1">
            <a:off x="7543800" y="2286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7" name="Pravoúhlý trojúhelník 326"/>
          <p:cNvSpPr/>
          <p:nvPr/>
        </p:nvSpPr>
        <p:spPr>
          <a:xfrm flipH="1">
            <a:off x="7543800" y="3048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9" name="Pravoúhlý trojúhelník 328"/>
          <p:cNvSpPr/>
          <p:nvPr/>
        </p:nvSpPr>
        <p:spPr>
          <a:xfrm flipH="1">
            <a:off x="7620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0" name="Pravoúhlý trojúhelník 329"/>
          <p:cNvSpPr/>
          <p:nvPr/>
        </p:nvSpPr>
        <p:spPr>
          <a:xfrm flipH="1">
            <a:off x="609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1" name="Pravoúhlý trojúhelník 330"/>
          <p:cNvSpPr/>
          <p:nvPr/>
        </p:nvSpPr>
        <p:spPr>
          <a:xfrm flipH="1">
            <a:off x="57912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2" name="Pravoúhlý trojúhelník 331"/>
          <p:cNvSpPr/>
          <p:nvPr/>
        </p:nvSpPr>
        <p:spPr>
          <a:xfrm flipH="1">
            <a:off x="56388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3" name="Pravoúhlý trojúhelník 332"/>
          <p:cNvSpPr/>
          <p:nvPr/>
        </p:nvSpPr>
        <p:spPr>
          <a:xfrm flipH="1">
            <a:off x="7086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4" name="Pravoúhlý trojúhelník 333"/>
          <p:cNvSpPr/>
          <p:nvPr/>
        </p:nvSpPr>
        <p:spPr>
          <a:xfrm flipH="1">
            <a:off x="72390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6" name="Pravoúhlý trojúhelník 335"/>
          <p:cNvSpPr/>
          <p:nvPr/>
        </p:nvSpPr>
        <p:spPr>
          <a:xfrm flipH="1">
            <a:off x="20574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7" name="Pravoúhlý trojúhelník 336"/>
          <p:cNvSpPr/>
          <p:nvPr/>
        </p:nvSpPr>
        <p:spPr>
          <a:xfrm flipH="1">
            <a:off x="22098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ovnoramenný trojúhelník 1"/>
          <p:cNvSpPr/>
          <p:nvPr/>
        </p:nvSpPr>
        <p:spPr>
          <a:xfrm rot="5400000">
            <a:off x="114300" y="1409700"/>
            <a:ext cx="3810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8" name="Rovnoramenný trojúhelník 327"/>
          <p:cNvSpPr/>
          <p:nvPr/>
        </p:nvSpPr>
        <p:spPr>
          <a:xfrm>
            <a:off x="609600" y="3962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85800" y="762000"/>
            <a:ext cx="762000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1. struně</a:t>
            </a:r>
          </a:p>
          <a:p>
            <a:pPr algn="ctr"/>
            <a:r>
              <a:rPr lang="cs-CZ" sz="800" dirty="0" smtClean="0"/>
              <a:t>na 1. pražci</a:t>
            </a:r>
          </a:p>
          <a:p>
            <a:pPr algn="ctr"/>
            <a:r>
              <a:rPr lang="cs-CZ" sz="800" dirty="0" smtClean="0"/>
              <a:t>přes 5 pražců</a:t>
            </a:r>
            <a:endParaRPr lang="cs-CZ" sz="800" dirty="0"/>
          </a:p>
        </p:txBody>
      </p:sp>
      <p:sp>
        <p:nvSpPr>
          <p:cNvPr id="4" name="Obdélník 3"/>
          <p:cNvSpPr/>
          <p:nvPr/>
        </p:nvSpPr>
        <p:spPr>
          <a:xfrm>
            <a:off x="762000" y="0"/>
            <a:ext cx="6096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8" name="TextovéPole 337"/>
          <p:cNvSpPr txBox="1"/>
          <p:nvPr/>
        </p:nvSpPr>
        <p:spPr>
          <a:xfrm>
            <a:off x="2057400" y="533400"/>
            <a:ext cx="9144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1. struně</a:t>
            </a:r>
          </a:p>
          <a:p>
            <a:pPr algn="ctr"/>
            <a:r>
              <a:rPr lang="cs-CZ" sz="800" dirty="0" smtClean="0"/>
              <a:t>na 1. pražci</a:t>
            </a:r>
          </a:p>
          <a:p>
            <a:pPr algn="ctr"/>
            <a:r>
              <a:rPr lang="cs-CZ" sz="800" dirty="0" smtClean="0"/>
              <a:t>přes 5 pražců</a:t>
            </a:r>
          </a:p>
          <a:p>
            <a:pPr algn="ctr"/>
            <a:r>
              <a:rPr lang="cs-CZ" sz="800" dirty="0" smtClean="0"/>
              <a:t>se změnou polohy</a:t>
            </a:r>
            <a:endParaRPr lang="cs-CZ" sz="800" dirty="0"/>
          </a:p>
        </p:txBody>
      </p:sp>
      <p:sp>
        <p:nvSpPr>
          <p:cNvPr id="339" name="TextovéPole 338"/>
          <p:cNvSpPr txBox="1"/>
          <p:nvPr/>
        </p:nvSpPr>
        <p:spPr>
          <a:xfrm>
            <a:off x="4648200" y="152400"/>
            <a:ext cx="437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dur a v moll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6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09600" y="762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62000" y="762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144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668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2192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096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620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9144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0668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2192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096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620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9144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0668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2192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096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7620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9144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0668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2192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685800" y="304800"/>
            <a:ext cx="762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20574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22098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23622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25146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26670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20574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22098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23622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25146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26670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20574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22098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23622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25146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26670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20574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22098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23622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25146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26670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20574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22098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2362200" y="2286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25146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26670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2133600" y="3048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35052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36576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38100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35052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36576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38100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" name="Obdélník 70"/>
          <p:cNvSpPr/>
          <p:nvPr/>
        </p:nvSpPr>
        <p:spPr>
          <a:xfrm>
            <a:off x="35052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" name="Obdélník 71"/>
          <p:cNvSpPr/>
          <p:nvPr/>
        </p:nvSpPr>
        <p:spPr>
          <a:xfrm>
            <a:off x="36576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" name="Obdélník 72"/>
          <p:cNvSpPr/>
          <p:nvPr/>
        </p:nvSpPr>
        <p:spPr>
          <a:xfrm>
            <a:off x="38100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35052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36576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" name="Obdélník 78"/>
          <p:cNvSpPr/>
          <p:nvPr/>
        </p:nvSpPr>
        <p:spPr>
          <a:xfrm>
            <a:off x="38100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3505200" y="2286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" name="Obdélník 83"/>
          <p:cNvSpPr/>
          <p:nvPr/>
        </p:nvSpPr>
        <p:spPr>
          <a:xfrm>
            <a:off x="3657600" y="2286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" name="Obdélník 84"/>
          <p:cNvSpPr/>
          <p:nvPr/>
        </p:nvSpPr>
        <p:spPr>
          <a:xfrm>
            <a:off x="38100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1" name="Obdélník 90"/>
          <p:cNvSpPr/>
          <p:nvPr/>
        </p:nvSpPr>
        <p:spPr>
          <a:xfrm>
            <a:off x="5257800" y="762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2" name="Obdélník 91"/>
          <p:cNvSpPr/>
          <p:nvPr/>
        </p:nvSpPr>
        <p:spPr>
          <a:xfrm>
            <a:off x="5410200" y="762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" name="Obdélník 92"/>
          <p:cNvSpPr/>
          <p:nvPr/>
        </p:nvSpPr>
        <p:spPr>
          <a:xfrm>
            <a:off x="55626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" name="Obdélník 93"/>
          <p:cNvSpPr/>
          <p:nvPr/>
        </p:nvSpPr>
        <p:spPr>
          <a:xfrm>
            <a:off x="57150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7" name="Obdélník 96"/>
          <p:cNvSpPr/>
          <p:nvPr/>
        </p:nvSpPr>
        <p:spPr>
          <a:xfrm>
            <a:off x="52578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8" name="Obdélník 97"/>
          <p:cNvSpPr/>
          <p:nvPr/>
        </p:nvSpPr>
        <p:spPr>
          <a:xfrm>
            <a:off x="54102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" name="Obdélník 98"/>
          <p:cNvSpPr/>
          <p:nvPr/>
        </p:nvSpPr>
        <p:spPr>
          <a:xfrm>
            <a:off x="55626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" name="Obdélník 102"/>
          <p:cNvSpPr/>
          <p:nvPr/>
        </p:nvSpPr>
        <p:spPr>
          <a:xfrm>
            <a:off x="52578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" name="Obdélník 103"/>
          <p:cNvSpPr/>
          <p:nvPr/>
        </p:nvSpPr>
        <p:spPr>
          <a:xfrm>
            <a:off x="54102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5" name="Obdélník 104"/>
          <p:cNvSpPr/>
          <p:nvPr/>
        </p:nvSpPr>
        <p:spPr>
          <a:xfrm>
            <a:off x="55626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" name="Obdélník 108"/>
          <p:cNvSpPr/>
          <p:nvPr/>
        </p:nvSpPr>
        <p:spPr>
          <a:xfrm>
            <a:off x="52578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" name="Obdélník 109"/>
          <p:cNvSpPr/>
          <p:nvPr/>
        </p:nvSpPr>
        <p:spPr>
          <a:xfrm>
            <a:off x="54102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1" name="Obdélník 110"/>
          <p:cNvSpPr/>
          <p:nvPr/>
        </p:nvSpPr>
        <p:spPr>
          <a:xfrm>
            <a:off x="55626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5" name="Obdélník 114"/>
          <p:cNvSpPr/>
          <p:nvPr/>
        </p:nvSpPr>
        <p:spPr>
          <a:xfrm>
            <a:off x="5257800" y="2286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6" name="Obdélník 115"/>
          <p:cNvSpPr/>
          <p:nvPr/>
        </p:nvSpPr>
        <p:spPr>
          <a:xfrm>
            <a:off x="54102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7" name="Obdélník 116"/>
          <p:cNvSpPr/>
          <p:nvPr/>
        </p:nvSpPr>
        <p:spPr>
          <a:xfrm>
            <a:off x="5562600" y="2286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20" name="Obdélník 119"/>
          <p:cNvSpPr/>
          <p:nvPr/>
        </p:nvSpPr>
        <p:spPr>
          <a:xfrm>
            <a:off x="3581400" y="3048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1" name="Obdélník 120"/>
          <p:cNvSpPr/>
          <p:nvPr/>
        </p:nvSpPr>
        <p:spPr>
          <a:xfrm>
            <a:off x="5029200" y="3048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64008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65532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67056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64008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65532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67056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64008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65532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67056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64008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65532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67056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83058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84582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86106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83058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84582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86106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83058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84582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86106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83058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84582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1" name="Obdélník 290"/>
          <p:cNvSpPr/>
          <p:nvPr/>
        </p:nvSpPr>
        <p:spPr>
          <a:xfrm>
            <a:off x="86106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6477000" y="304800"/>
            <a:ext cx="762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7924800" y="304800"/>
            <a:ext cx="762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6096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7620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9144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6096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7620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9144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6096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762000" y="510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914400" y="510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6096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7620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9144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6096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7620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914400" y="5867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25146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26670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28194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2514600" y="4724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2667000" y="4724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2819400" y="4724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2514600" y="510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2667000" y="510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2819400" y="510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2514600" y="548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26670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28194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Šipka dolů 349"/>
          <p:cNvSpPr/>
          <p:nvPr/>
        </p:nvSpPr>
        <p:spPr>
          <a:xfrm rot="16200000">
            <a:off x="1543050" y="4324350"/>
            <a:ext cx="4953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1" name="Obdélník 350"/>
          <p:cNvSpPr/>
          <p:nvPr/>
        </p:nvSpPr>
        <p:spPr>
          <a:xfrm>
            <a:off x="685800" y="38862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2" name="Šipka dolů 351"/>
          <p:cNvSpPr/>
          <p:nvPr/>
        </p:nvSpPr>
        <p:spPr>
          <a:xfrm rot="16200000">
            <a:off x="4438650" y="1504950"/>
            <a:ext cx="4953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3" name="Šipka dolů 352"/>
          <p:cNvSpPr/>
          <p:nvPr/>
        </p:nvSpPr>
        <p:spPr>
          <a:xfrm rot="16200000">
            <a:off x="7334250" y="1885950"/>
            <a:ext cx="4953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4" name="Obdélník 353"/>
          <p:cNvSpPr/>
          <p:nvPr/>
        </p:nvSpPr>
        <p:spPr>
          <a:xfrm>
            <a:off x="2133600" y="38862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35052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36576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38100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39624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35052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36576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38100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962400" y="4724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35052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3657600" y="510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3810000" y="510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3962400" y="510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35052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36576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38100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39624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35052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3657600" y="5867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3810000" y="5867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39624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54102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55626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57150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54102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55626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57150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5410200" y="510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5562600" y="510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5715000" y="510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54102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5562600" y="548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57150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54102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55626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5715000" y="586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5410200" y="624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5562600" y="624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5715000" y="624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1" name="Šipka dolů 420"/>
          <p:cNvSpPr/>
          <p:nvPr/>
        </p:nvSpPr>
        <p:spPr>
          <a:xfrm rot="16200000">
            <a:off x="4438650" y="5086350"/>
            <a:ext cx="4953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2" name="Obdélník 421"/>
          <p:cNvSpPr/>
          <p:nvPr/>
        </p:nvSpPr>
        <p:spPr>
          <a:xfrm>
            <a:off x="3581400" y="38862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5029200" y="38862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64008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6553200" y="4724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6705600" y="4724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68580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70104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64008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65532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67056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6858000" y="510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8" name="Obdélník 457"/>
          <p:cNvSpPr/>
          <p:nvPr/>
        </p:nvSpPr>
        <p:spPr>
          <a:xfrm>
            <a:off x="70104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64008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65532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67056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68580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4" name="Obdélník 463"/>
          <p:cNvSpPr/>
          <p:nvPr/>
        </p:nvSpPr>
        <p:spPr>
          <a:xfrm>
            <a:off x="70104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67056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68580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70104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71628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0" name="Obdélník 469"/>
          <p:cNvSpPr/>
          <p:nvPr/>
        </p:nvSpPr>
        <p:spPr>
          <a:xfrm>
            <a:off x="64008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1" name="Obdélník 470"/>
          <p:cNvSpPr/>
          <p:nvPr/>
        </p:nvSpPr>
        <p:spPr>
          <a:xfrm>
            <a:off x="65532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6477000" y="38862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424" name="Skupina 423"/>
          <p:cNvGrpSpPr/>
          <p:nvPr/>
        </p:nvGrpSpPr>
        <p:grpSpPr>
          <a:xfrm>
            <a:off x="2286000" y="2819400"/>
            <a:ext cx="838200" cy="750162"/>
            <a:chOff x="205451" y="4724400"/>
            <a:chExt cx="1851949" cy="1664562"/>
          </a:xfrm>
        </p:grpSpPr>
        <p:sp>
          <p:nvSpPr>
            <p:cNvPr id="425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6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7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8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9" name="Volný tvar 428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30" name="Obdélník 429"/>
          <p:cNvSpPr/>
          <p:nvPr/>
        </p:nvSpPr>
        <p:spPr>
          <a:xfrm>
            <a:off x="1371600" y="762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3716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3716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3716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34" name="Obdélník 433"/>
          <p:cNvSpPr/>
          <p:nvPr/>
        </p:nvSpPr>
        <p:spPr>
          <a:xfrm>
            <a:off x="28194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35" name="Obdélník 434"/>
          <p:cNvSpPr/>
          <p:nvPr/>
        </p:nvSpPr>
        <p:spPr>
          <a:xfrm>
            <a:off x="28194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28194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28194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28194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39624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0" name="Obdélník 439"/>
          <p:cNvSpPr/>
          <p:nvPr/>
        </p:nvSpPr>
        <p:spPr>
          <a:xfrm>
            <a:off x="41148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1" name="Obdélník 440"/>
          <p:cNvSpPr/>
          <p:nvPr/>
        </p:nvSpPr>
        <p:spPr>
          <a:xfrm>
            <a:off x="42672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39624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41148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42672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39624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6" name="Obdélník 445"/>
          <p:cNvSpPr/>
          <p:nvPr/>
        </p:nvSpPr>
        <p:spPr>
          <a:xfrm>
            <a:off x="41148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7" name="Obdélník 446"/>
          <p:cNvSpPr/>
          <p:nvPr/>
        </p:nvSpPr>
        <p:spPr>
          <a:xfrm>
            <a:off x="42672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39624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41148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42672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76" name="Obdélník 475"/>
          <p:cNvSpPr/>
          <p:nvPr/>
        </p:nvSpPr>
        <p:spPr>
          <a:xfrm>
            <a:off x="39624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77" name="Obdélník 476"/>
          <p:cNvSpPr/>
          <p:nvPr/>
        </p:nvSpPr>
        <p:spPr>
          <a:xfrm>
            <a:off x="41148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42672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57150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57150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57150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2" name="Obdélník 481"/>
          <p:cNvSpPr/>
          <p:nvPr/>
        </p:nvSpPr>
        <p:spPr>
          <a:xfrm>
            <a:off x="57150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3" name="Obdélník 482"/>
          <p:cNvSpPr/>
          <p:nvPr/>
        </p:nvSpPr>
        <p:spPr>
          <a:xfrm>
            <a:off x="49530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51054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49530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51054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49530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51054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49530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51054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49530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51054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68580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70104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71628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68580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70104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71628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68580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70104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71628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68580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70104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71628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78486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80010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81534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78486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80010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81534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78486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80010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81534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78486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80010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81534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10668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12192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13716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10668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12192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13716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10668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12192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13716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10668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12192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13716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10668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12192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13716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20574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22098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23622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20574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22098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23622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20574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22098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23622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20574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22098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23622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20574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22098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23622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25146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26670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28194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49530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51054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52578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9530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51054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52578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49530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51054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52578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9530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51054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52578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49530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51054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52578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953000" y="624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5105400" y="624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5257800" y="624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41148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42672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41148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42672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41148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42672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41148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42672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41148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42672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64008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65532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67056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68580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70104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71628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71628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71628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7162800" y="586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4" name="TextovéPole 343"/>
          <p:cNvSpPr txBox="1"/>
          <p:nvPr/>
        </p:nvSpPr>
        <p:spPr>
          <a:xfrm>
            <a:off x="3962400" y="3124200"/>
            <a:ext cx="5250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jednotlivých stupnic dur na prázdných strunách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51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Obdélník 192"/>
          <p:cNvSpPr/>
          <p:nvPr/>
        </p:nvSpPr>
        <p:spPr>
          <a:xfrm>
            <a:off x="4800600" y="2667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5105400" y="2667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5257800" y="2667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5410200" y="2667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5562600" y="2667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57150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58674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5105400" y="3048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5257800" y="3048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5410200" y="3048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5562600" y="30480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57150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58674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5105400" y="34290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5257800" y="34290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8" name="Obdélník 207"/>
          <p:cNvSpPr/>
          <p:nvPr/>
        </p:nvSpPr>
        <p:spPr>
          <a:xfrm>
            <a:off x="5410200" y="34290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5562600" y="3429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5715000" y="3429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5867400" y="3429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5105400" y="3810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5257800" y="3810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5410200" y="3810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5562600" y="3810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5715000" y="3810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5867400" y="3810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5105400" y="4191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21" name="Obdélník 220"/>
          <p:cNvSpPr/>
          <p:nvPr/>
        </p:nvSpPr>
        <p:spPr>
          <a:xfrm>
            <a:off x="5257800" y="4191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22" name="Obdélník 221"/>
          <p:cNvSpPr/>
          <p:nvPr/>
        </p:nvSpPr>
        <p:spPr>
          <a:xfrm>
            <a:off x="5410200" y="41910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5562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57150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58674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5181600" y="2133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5562600" y="3429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3581400" y="26670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3733800" y="26670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3886200" y="26670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4038600" y="2667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41910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343400" y="2667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3581400" y="3048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3733800" y="3048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3886200" y="3048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4038600" y="3048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41910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4343400" y="3048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3581400" y="3429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3733800" y="3429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3886200" y="34290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4038600" y="3429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4191000" y="3429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4343400" y="3429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3581400" y="38100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3733800" y="3810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3886200" y="3810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4038600" y="3810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4191000" y="3810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4343400" y="3810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3581400" y="41910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3733800" y="4191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3886200" y="4191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4038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41910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" name="Obdélník 67"/>
          <p:cNvSpPr/>
          <p:nvPr/>
        </p:nvSpPr>
        <p:spPr>
          <a:xfrm>
            <a:off x="43434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3657600" y="2133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71" name="Obdélník 70"/>
          <p:cNvSpPr/>
          <p:nvPr/>
        </p:nvSpPr>
        <p:spPr>
          <a:xfrm>
            <a:off x="3276600" y="2667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609600" y="6324600"/>
            <a:ext cx="914400" cy="215444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</a:t>
            </a:r>
            <a:endParaRPr lang="cs-CZ" sz="800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1676400" y="6324600"/>
            <a:ext cx="2743200" cy="215444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 posun celý prstoklad o +1 polohu</a:t>
            </a:r>
            <a:endParaRPr lang="cs-CZ" sz="800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4572000" y="6324600"/>
            <a:ext cx="2895600" cy="21544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pražce, s posuvem  uprostřed stupnice do polohy +1</a:t>
            </a:r>
            <a:endParaRPr lang="cs-CZ" sz="800" dirty="0"/>
          </a:p>
        </p:txBody>
      </p:sp>
      <p:sp>
        <p:nvSpPr>
          <p:cNvPr id="75" name="TextovéPole 74"/>
          <p:cNvSpPr txBox="1"/>
          <p:nvPr/>
        </p:nvSpPr>
        <p:spPr>
          <a:xfrm>
            <a:off x="7620000" y="6324600"/>
            <a:ext cx="1143000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5 pražců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4466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516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TextovéPole 377"/>
          <p:cNvSpPr txBox="1"/>
          <p:nvPr/>
        </p:nvSpPr>
        <p:spPr>
          <a:xfrm>
            <a:off x="2895600" y="4724400"/>
            <a:ext cx="287258" cy="21544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24</a:t>
            </a:r>
            <a:endParaRPr lang="cs-CZ" sz="800" dirty="0"/>
          </a:p>
        </p:txBody>
      </p:sp>
      <p:sp>
        <p:nvSpPr>
          <p:cNvPr id="377" name="TextovéPole 376"/>
          <p:cNvSpPr txBox="1"/>
          <p:nvPr/>
        </p:nvSpPr>
        <p:spPr>
          <a:xfrm>
            <a:off x="2895600" y="2057400"/>
            <a:ext cx="287258" cy="21544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14</a:t>
            </a:r>
            <a:endParaRPr lang="cs-CZ" sz="800" dirty="0"/>
          </a:p>
        </p:txBody>
      </p:sp>
      <p:sp>
        <p:nvSpPr>
          <p:cNvPr id="376" name="TextovéPole 375"/>
          <p:cNvSpPr txBox="1"/>
          <p:nvPr/>
        </p:nvSpPr>
        <p:spPr>
          <a:xfrm>
            <a:off x="8610600" y="3581400"/>
            <a:ext cx="287258" cy="21544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32</a:t>
            </a:r>
            <a:endParaRPr lang="cs-CZ" sz="800" dirty="0"/>
          </a:p>
        </p:txBody>
      </p:sp>
      <p:sp>
        <p:nvSpPr>
          <p:cNvPr id="375" name="TextovéPole 374"/>
          <p:cNvSpPr txBox="1"/>
          <p:nvPr/>
        </p:nvSpPr>
        <p:spPr>
          <a:xfrm>
            <a:off x="7467600" y="2819400"/>
            <a:ext cx="287258" cy="21544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34</a:t>
            </a:r>
            <a:endParaRPr lang="cs-CZ" sz="800" dirty="0"/>
          </a:p>
        </p:txBody>
      </p:sp>
      <p:sp>
        <p:nvSpPr>
          <p:cNvPr id="374" name="TextovéPole 373"/>
          <p:cNvSpPr txBox="1"/>
          <p:nvPr/>
        </p:nvSpPr>
        <p:spPr>
          <a:xfrm>
            <a:off x="6324600" y="2819400"/>
            <a:ext cx="287258" cy="21544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12</a:t>
            </a:r>
            <a:endParaRPr lang="cs-CZ" sz="800" dirty="0"/>
          </a:p>
        </p:txBody>
      </p:sp>
      <p:sp>
        <p:nvSpPr>
          <p:cNvPr id="373" name="TextovéPole 372"/>
          <p:cNvSpPr txBox="1"/>
          <p:nvPr/>
        </p:nvSpPr>
        <p:spPr>
          <a:xfrm>
            <a:off x="5181600" y="2057400"/>
            <a:ext cx="287258" cy="21544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41</a:t>
            </a:r>
            <a:endParaRPr lang="cs-CZ" sz="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38600" y="914400"/>
            <a:ext cx="287258" cy="21544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22</a:t>
            </a:r>
            <a:endParaRPr lang="cs-CZ" sz="800" dirty="0"/>
          </a:p>
        </p:txBody>
      </p:sp>
      <p:sp>
        <p:nvSpPr>
          <p:cNvPr id="372" name="Šipka dolů 371"/>
          <p:cNvSpPr/>
          <p:nvPr/>
        </p:nvSpPr>
        <p:spPr>
          <a:xfrm rot="16200000">
            <a:off x="7372350" y="3600450"/>
            <a:ext cx="495300" cy="1371600"/>
          </a:xfrm>
          <a:prstGeom prst="downArrow">
            <a:avLst>
              <a:gd name="adj1" fmla="val 50000"/>
              <a:gd name="adj2" fmla="val 2692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6019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6172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6324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6477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6629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6781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6019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6172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6324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6477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6629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6781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6019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6172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6324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6477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6629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6781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6019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6172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6324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8" name="Obdélník 877"/>
          <p:cNvSpPr/>
          <p:nvPr/>
        </p:nvSpPr>
        <p:spPr>
          <a:xfrm>
            <a:off x="6477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6629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6781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9" name="Obdélník 928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0" name="Obdélník 929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1" name="Obdélník 930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2" name="Obdélník 931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3" name="Obdélník 932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4" name="Obdélník 933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5" name="Obdélník 934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6" name="Obdélník 935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7" name="Obdélník 936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8" name="Obdélník 937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9" name="Obdélník 938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0" name="Obdélník 939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1" name="Obdélník 940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2" name="Obdélník 941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3" name="Obdélník 942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4" name="Obdélník 943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5" name="Obdélník 944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6" name="Obdélník 945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7" name="Obdélník 946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8" name="Obdélník 947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9" name="Obdélník 948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0" name="Obdélník 949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1" name="Obdélník 950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2" name="Obdélník 951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3" name="Obdélník 952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4" name="Obdélník 953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5" name="Obdélník 954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6" name="Obdélník 955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7" name="Obdélník 956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8" name="Obdélník 957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89" name="Obdélník 988"/>
          <p:cNvSpPr/>
          <p:nvPr/>
        </p:nvSpPr>
        <p:spPr>
          <a:xfrm>
            <a:off x="8305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0" name="Obdélník 989"/>
          <p:cNvSpPr/>
          <p:nvPr/>
        </p:nvSpPr>
        <p:spPr>
          <a:xfrm>
            <a:off x="8458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1" name="Obdélník 990"/>
          <p:cNvSpPr/>
          <p:nvPr/>
        </p:nvSpPr>
        <p:spPr>
          <a:xfrm>
            <a:off x="8610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2" name="Obdélník 991"/>
          <p:cNvSpPr/>
          <p:nvPr/>
        </p:nvSpPr>
        <p:spPr>
          <a:xfrm>
            <a:off x="8763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3" name="Obdélník 992"/>
          <p:cNvSpPr/>
          <p:nvPr/>
        </p:nvSpPr>
        <p:spPr>
          <a:xfrm>
            <a:off x="8915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4" name="Obdélník 993"/>
          <p:cNvSpPr/>
          <p:nvPr/>
        </p:nvSpPr>
        <p:spPr>
          <a:xfrm>
            <a:off x="9067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5" name="Obdélník 994"/>
          <p:cNvSpPr/>
          <p:nvPr/>
        </p:nvSpPr>
        <p:spPr>
          <a:xfrm>
            <a:off x="8305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6" name="Obdélník 995"/>
          <p:cNvSpPr/>
          <p:nvPr/>
        </p:nvSpPr>
        <p:spPr>
          <a:xfrm>
            <a:off x="8458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7" name="Obdélník 996"/>
          <p:cNvSpPr/>
          <p:nvPr/>
        </p:nvSpPr>
        <p:spPr>
          <a:xfrm>
            <a:off x="8610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8" name="Obdélník 997"/>
          <p:cNvSpPr/>
          <p:nvPr/>
        </p:nvSpPr>
        <p:spPr>
          <a:xfrm>
            <a:off x="8763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9" name="Obdélník 998"/>
          <p:cNvSpPr/>
          <p:nvPr/>
        </p:nvSpPr>
        <p:spPr>
          <a:xfrm>
            <a:off x="8915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0" name="Obdélník 999"/>
          <p:cNvSpPr/>
          <p:nvPr/>
        </p:nvSpPr>
        <p:spPr>
          <a:xfrm>
            <a:off x="9067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1" name="Obdélník 1000"/>
          <p:cNvSpPr/>
          <p:nvPr/>
        </p:nvSpPr>
        <p:spPr>
          <a:xfrm>
            <a:off x="8305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2" name="Obdélník 1001"/>
          <p:cNvSpPr/>
          <p:nvPr/>
        </p:nvSpPr>
        <p:spPr>
          <a:xfrm>
            <a:off x="8458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3" name="Obdélník 1002"/>
          <p:cNvSpPr/>
          <p:nvPr/>
        </p:nvSpPr>
        <p:spPr>
          <a:xfrm>
            <a:off x="8610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4" name="Obdélník 1003"/>
          <p:cNvSpPr/>
          <p:nvPr/>
        </p:nvSpPr>
        <p:spPr>
          <a:xfrm>
            <a:off x="8763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5" name="Obdélník 1004"/>
          <p:cNvSpPr/>
          <p:nvPr/>
        </p:nvSpPr>
        <p:spPr>
          <a:xfrm>
            <a:off x="8915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6" name="Obdélník 1005"/>
          <p:cNvSpPr/>
          <p:nvPr/>
        </p:nvSpPr>
        <p:spPr>
          <a:xfrm>
            <a:off x="9067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7" name="Obdélník 1006"/>
          <p:cNvSpPr/>
          <p:nvPr/>
        </p:nvSpPr>
        <p:spPr>
          <a:xfrm>
            <a:off x="8305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8" name="Obdélník 1007"/>
          <p:cNvSpPr/>
          <p:nvPr/>
        </p:nvSpPr>
        <p:spPr>
          <a:xfrm>
            <a:off x="8458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9" name="Obdélník 1008"/>
          <p:cNvSpPr/>
          <p:nvPr/>
        </p:nvSpPr>
        <p:spPr>
          <a:xfrm>
            <a:off x="8610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0" name="Obdélník 1009"/>
          <p:cNvSpPr/>
          <p:nvPr/>
        </p:nvSpPr>
        <p:spPr>
          <a:xfrm>
            <a:off x="8763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1" name="Obdélník 1010"/>
          <p:cNvSpPr/>
          <p:nvPr/>
        </p:nvSpPr>
        <p:spPr>
          <a:xfrm>
            <a:off x="8915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2" name="Obdélník 1011"/>
          <p:cNvSpPr/>
          <p:nvPr/>
        </p:nvSpPr>
        <p:spPr>
          <a:xfrm>
            <a:off x="9067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3" name="Obdélník 1012"/>
          <p:cNvSpPr/>
          <p:nvPr/>
        </p:nvSpPr>
        <p:spPr>
          <a:xfrm>
            <a:off x="8305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4" name="Obdélník 1013"/>
          <p:cNvSpPr/>
          <p:nvPr/>
        </p:nvSpPr>
        <p:spPr>
          <a:xfrm>
            <a:off x="8458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5" name="Obdélník 1014"/>
          <p:cNvSpPr/>
          <p:nvPr/>
        </p:nvSpPr>
        <p:spPr>
          <a:xfrm>
            <a:off x="8610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6" name="Obdélník 1015"/>
          <p:cNvSpPr/>
          <p:nvPr/>
        </p:nvSpPr>
        <p:spPr>
          <a:xfrm>
            <a:off x="8763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7" name="Obdélník 1016"/>
          <p:cNvSpPr/>
          <p:nvPr/>
        </p:nvSpPr>
        <p:spPr>
          <a:xfrm>
            <a:off x="8915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8" name="Obdélník 1017"/>
          <p:cNvSpPr/>
          <p:nvPr/>
        </p:nvSpPr>
        <p:spPr>
          <a:xfrm>
            <a:off x="9067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9" name="Obdélník 1018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0" name="Obdélník 1019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1" name="Obdélník 1020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2" name="Obdélník 1021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3" name="Obdélník 1022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4" name="Obdélník 1023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5" name="Obdélník 1024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6" name="Obdélník 1025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7" name="Obdélník 1026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8" name="Obdélník 1027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9" name="Obdélník 1028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0" name="Obdélník 1029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1" name="Obdélník 1030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2" name="Obdélník 1031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3" name="Obdélník 1032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4" name="Obdélník 1033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5" name="Obdélník 1034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6" name="Obdélník 1035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7" name="Obdélník 1036"/>
          <p:cNvSpPr/>
          <p:nvPr/>
        </p:nvSpPr>
        <p:spPr>
          <a:xfrm>
            <a:off x="4876800" y="3352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8" name="Obdélník 1037"/>
          <p:cNvSpPr/>
          <p:nvPr/>
        </p:nvSpPr>
        <p:spPr>
          <a:xfrm>
            <a:off x="5029200" y="3352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9" name="Obdélník 1038"/>
          <p:cNvSpPr/>
          <p:nvPr/>
        </p:nvSpPr>
        <p:spPr>
          <a:xfrm>
            <a:off x="5181600" y="3352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0" name="Obdélník 1039"/>
          <p:cNvSpPr/>
          <p:nvPr/>
        </p:nvSpPr>
        <p:spPr>
          <a:xfrm>
            <a:off x="5334000" y="3352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1" name="Obdélník 1040"/>
          <p:cNvSpPr/>
          <p:nvPr/>
        </p:nvSpPr>
        <p:spPr>
          <a:xfrm>
            <a:off x="5486400" y="3352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2" name="Obdélník 1041"/>
          <p:cNvSpPr/>
          <p:nvPr/>
        </p:nvSpPr>
        <p:spPr>
          <a:xfrm>
            <a:off x="5638800" y="3352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79" name="Obdélník 1078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0" name="Obdélník 1079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1" name="Obdélník 1080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2" name="Obdélník 1081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3" name="Obdélník 1082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4" name="Obdélník 1083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5" name="Obdélník 1084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6" name="Obdélník 1085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7" name="Obdélník 1086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8" name="Obdélník 1087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9" name="Obdélník 1088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0" name="Obdélník 1089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1" name="Obdélník 1090"/>
          <p:cNvSpPr/>
          <p:nvPr/>
        </p:nvSpPr>
        <p:spPr>
          <a:xfrm>
            <a:off x="2590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2" name="Obdélník 1091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3" name="Obdélník 1092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4" name="Obdélník 1093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5" name="Obdélník 1094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6" name="Obdélník 1095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7" name="Obdélník 1096"/>
          <p:cNvSpPr/>
          <p:nvPr/>
        </p:nvSpPr>
        <p:spPr>
          <a:xfrm>
            <a:off x="2590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8" name="Obdélník 1097"/>
          <p:cNvSpPr/>
          <p:nvPr/>
        </p:nvSpPr>
        <p:spPr>
          <a:xfrm>
            <a:off x="2743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9" name="Obdélník 1098"/>
          <p:cNvSpPr/>
          <p:nvPr/>
        </p:nvSpPr>
        <p:spPr>
          <a:xfrm>
            <a:off x="2895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0" name="Obdélník 1099"/>
          <p:cNvSpPr/>
          <p:nvPr/>
        </p:nvSpPr>
        <p:spPr>
          <a:xfrm>
            <a:off x="3048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1" name="Obdélník 1100"/>
          <p:cNvSpPr/>
          <p:nvPr/>
        </p:nvSpPr>
        <p:spPr>
          <a:xfrm>
            <a:off x="3200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2" name="Obdélník 1101"/>
          <p:cNvSpPr/>
          <p:nvPr/>
        </p:nvSpPr>
        <p:spPr>
          <a:xfrm>
            <a:off x="3352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C</a:t>
            </a:r>
            <a:r>
              <a:rPr lang="cs-CZ" sz="1400" dirty="0" smtClean="0">
                <a:solidFill>
                  <a:schemeClr val="tx1"/>
                </a:solidFill>
              </a:rPr>
              <a:t> </a:t>
            </a:r>
            <a:r>
              <a:rPr lang="cs-CZ" sz="1400" dirty="0">
                <a:solidFill>
                  <a:schemeClr val="tx1"/>
                </a:solidFill>
              </a:rPr>
              <a:t>dur</a:t>
            </a:r>
          </a:p>
        </p:txBody>
      </p:sp>
      <p:sp>
        <p:nvSpPr>
          <p:cNvPr id="322" name="Obdélník 321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7924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7924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716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7315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7467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7620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7772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7924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716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7315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7467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7620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7772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7924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" name="Šipka dolů 1"/>
          <p:cNvSpPr/>
          <p:nvPr/>
        </p:nvSpPr>
        <p:spPr>
          <a:xfrm rot="16200000">
            <a:off x="6800850" y="35623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6" name="Šipka dolů 345"/>
          <p:cNvSpPr/>
          <p:nvPr/>
        </p:nvSpPr>
        <p:spPr>
          <a:xfrm rot="16200000">
            <a:off x="4514850" y="2266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7" name="Obdélník 346"/>
          <p:cNvSpPr/>
          <p:nvPr/>
        </p:nvSpPr>
        <p:spPr>
          <a:xfrm>
            <a:off x="2590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27432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28956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30480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32004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3352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2590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Šipka dolů 370"/>
          <p:cNvSpPr/>
          <p:nvPr/>
        </p:nvSpPr>
        <p:spPr>
          <a:xfrm rot="16200000">
            <a:off x="3943350" y="23050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9" name="TextovéPole 378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durové  stupnice</a:t>
            </a:r>
            <a:endParaRPr lang="cs-CZ" dirty="0"/>
          </a:p>
        </p:txBody>
      </p:sp>
      <p:sp>
        <p:nvSpPr>
          <p:cNvPr id="510" name="Obdélník 509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895600" y="533400"/>
            <a:ext cx="6002258" cy="4787444"/>
            <a:chOff x="2895600" y="533400"/>
            <a:chExt cx="6002258" cy="4787444"/>
          </a:xfrm>
        </p:grpSpPr>
        <p:sp>
          <p:nvSpPr>
            <p:cNvPr id="344" name="TextovéPole 343"/>
            <p:cNvSpPr txBox="1"/>
            <p:nvPr/>
          </p:nvSpPr>
          <p:spPr>
            <a:xfrm>
              <a:off x="2895600" y="5105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45" name="TextovéPole 344"/>
            <p:cNvSpPr txBox="1"/>
            <p:nvPr/>
          </p:nvSpPr>
          <p:spPr>
            <a:xfrm>
              <a:off x="2895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46" name="TextovéPole 345"/>
            <p:cNvSpPr txBox="1"/>
            <p:nvPr/>
          </p:nvSpPr>
          <p:spPr>
            <a:xfrm>
              <a:off x="8610600" y="3962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32</a:t>
              </a:r>
              <a:endParaRPr lang="cs-CZ" sz="800" dirty="0"/>
            </a:p>
          </p:txBody>
        </p:sp>
        <p:sp>
          <p:nvSpPr>
            <p:cNvPr id="347" name="TextovéPole 346"/>
            <p:cNvSpPr txBox="1"/>
            <p:nvPr/>
          </p:nvSpPr>
          <p:spPr>
            <a:xfrm>
              <a:off x="7467600" y="3200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48" name="TextovéPole 347"/>
            <p:cNvSpPr txBox="1"/>
            <p:nvPr/>
          </p:nvSpPr>
          <p:spPr>
            <a:xfrm>
              <a:off x="6324600" y="3200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12</a:t>
              </a:r>
              <a:endParaRPr lang="cs-CZ" sz="800" dirty="0"/>
            </a:p>
          </p:txBody>
        </p:sp>
        <p:sp>
          <p:nvSpPr>
            <p:cNvPr id="349" name="TextovéPole 348"/>
            <p:cNvSpPr txBox="1"/>
            <p:nvPr/>
          </p:nvSpPr>
          <p:spPr>
            <a:xfrm>
              <a:off x="5181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50" name="TextovéPole 349"/>
            <p:cNvSpPr txBox="1"/>
            <p:nvPr/>
          </p:nvSpPr>
          <p:spPr>
            <a:xfrm>
              <a:off x="4038600" y="1295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22</a:t>
              </a:r>
              <a:endParaRPr lang="cs-CZ" sz="800" dirty="0"/>
            </a:p>
          </p:txBody>
        </p:sp>
        <p:sp>
          <p:nvSpPr>
            <p:cNvPr id="351" name="TextovéPole 350"/>
            <p:cNvSpPr txBox="1"/>
            <p:nvPr/>
          </p:nvSpPr>
          <p:spPr>
            <a:xfrm>
              <a:off x="2895600" y="533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</p:grpSp>
      <p:sp>
        <p:nvSpPr>
          <p:cNvPr id="341" name="Šipka dolů 340"/>
          <p:cNvSpPr/>
          <p:nvPr/>
        </p:nvSpPr>
        <p:spPr>
          <a:xfrm rot="16200000">
            <a:off x="7372350" y="3981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2971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6019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6172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6324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6477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6629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6781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6019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6172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6324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6477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6629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6781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6019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6172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6324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6477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6629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6781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6019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6172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6324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8" name="Obdélník 877"/>
          <p:cNvSpPr/>
          <p:nvPr/>
        </p:nvSpPr>
        <p:spPr>
          <a:xfrm>
            <a:off x="6477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6629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6781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9" name="Obdélník 928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0" name="Obdélník 929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1" name="Obdélník 930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2" name="Obdélník 931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3" name="Obdélník 932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4" name="Obdélník 933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5" name="Obdélník 934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6" name="Obdélník 935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7" name="Obdélník 936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8" name="Obdélník 937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9" name="Obdélník 938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0" name="Obdélník 939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1" name="Obdélník 940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2" name="Obdélník 941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3" name="Obdélník 942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4" name="Obdélník 943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5" name="Obdélník 944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6" name="Obdélník 945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7" name="Obdélník 946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8" name="Obdélník 947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9" name="Obdélník 948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0" name="Obdélník 949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1" name="Obdélník 950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2" name="Obdélník 951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3" name="Obdélník 952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4" name="Obdélník 953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5" name="Obdélník 954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6" name="Obdélník 955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7" name="Obdélník 956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8" name="Obdélník 957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89" name="Obdélník 988"/>
          <p:cNvSpPr/>
          <p:nvPr/>
        </p:nvSpPr>
        <p:spPr>
          <a:xfrm>
            <a:off x="8305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0" name="Obdélník 989"/>
          <p:cNvSpPr/>
          <p:nvPr/>
        </p:nvSpPr>
        <p:spPr>
          <a:xfrm>
            <a:off x="8458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1" name="Obdélník 990"/>
          <p:cNvSpPr/>
          <p:nvPr/>
        </p:nvSpPr>
        <p:spPr>
          <a:xfrm>
            <a:off x="8610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2" name="Obdélník 991"/>
          <p:cNvSpPr/>
          <p:nvPr/>
        </p:nvSpPr>
        <p:spPr>
          <a:xfrm>
            <a:off x="8763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3" name="Obdélník 992"/>
          <p:cNvSpPr/>
          <p:nvPr/>
        </p:nvSpPr>
        <p:spPr>
          <a:xfrm>
            <a:off x="8915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4" name="Obdélník 993"/>
          <p:cNvSpPr/>
          <p:nvPr/>
        </p:nvSpPr>
        <p:spPr>
          <a:xfrm>
            <a:off x="9067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5" name="Obdélník 994"/>
          <p:cNvSpPr/>
          <p:nvPr/>
        </p:nvSpPr>
        <p:spPr>
          <a:xfrm>
            <a:off x="8305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6" name="Obdélník 995"/>
          <p:cNvSpPr/>
          <p:nvPr/>
        </p:nvSpPr>
        <p:spPr>
          <a:xfrm>
            <a:off x="8458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7" name="Obdélník 996"/>
          <p:cNvSpPr/>
          <p:nvPr/>
        </p:nvSpPr>
        <p:spPr>
          <a:xfrm>
            <a:off x="8610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8" name="Obdélník 997"/>
          <p:cNvSpPr/>
          <p:nvPr/>
        </p:nvSpPr>
        <p:spPr>
          <a:xfrm>
            <a:off x="8763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9" name="Obdélník 998"/>
          <p:cNvSpPr/>
          <p:nvPr/>
        </p:nvSpPr>
        <p:spPr>
          <a:xfrm>
            <a:off x="8915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0" name="Obdélník 999"/>
          <p:cNvSpPr/>
          <p:nvPr/>
        </p:nvSpPr>
        <p:spPr>
          <a:xfrm>
            <a:off x="9067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1" name="Obdélník 1000"/>
          <p:cNvSpPr/>
          <p:nvPr/>
        </p:nvSpPr>
        <p:spPr>
          <a:xfrm>
            <a:off x="8305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2" name="Obdélník 1001"/>
          <p:cNvSpPr/>
          <p:nvPr/>
        </p:nvSpPr>
        <p:spPr>
          <a:xfrm>
            <a:off x="8458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3" name="Obdélník 1002"/>
          <p:cNvSpPr/>
          <p:nvPr/>
        </p:nvSpPr>
        <p:spPr>
          <a:xfrm>
            <a:off x="8610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4" name="Obdélník 1003"/>
          <p:cNvSpPr/>
          <p:nvPr/>
        </p:nvSpPr>
        <p:spPr>
          <a:xfrm>
            <a:off x="8763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5" name="Obdélník 1004"/>
          <p:cNvSpPr/>
          <p:nvPr/>
        </p:nvSpPr>
        <p:spPr>
          <a:xfrm>
            <a:off x="8915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6" name="Obdélník 1005"/>
          <p:cNvSpPr/>
          <p:nvPr/>
        </p:nvSpPr>
        <p:spPr>
          <a:xfrm>
            <a:off x="9067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7" name="Obdélník 1006"/>
          <p:cNvSpPr/>
          <p:nvPr/>
        </p:nvSpPr>
        <p:spPr>
          <a:xfrm>
            <a:off x="8305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8" name="Obdélník 1007"/>
          <p:cNvSpPr/>
          <p:nvPr/>
        </p:nvSpPr>
        <p:spPr>
          <a:xfrm>
            <a:off x="8458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9" name="Obdélník 1008"/>
          <p:cNvSpPr/>
          <p:nvPr/>
        </p:nvSpPr>
        <p:spPr>
          <a:xfrm>
            <a:off x="8610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0" name="Obdélník 1009"/>
          <p:cNvSpPr/>
          <p:nvPr/>
        </p:nvSpPr>
        <p:spPr>
          <a:xfrm>
            <a:off x="8763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1" name="Obdélník 1010"/>
          <p:cNvSpPr/>
          <p:nvPr/>
        </p:nvSpPr>
        <p:spPr>
          <a:xfrm>
            <a:off x="8915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2" name="Obdélník 1011"/>
          <p:cNvSpPr/>
          <p:nvPr/>
        </p:nvSpPr>
        <p:spPr>
          <a:xfrm>
            <a:off x="9067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3" name="Obdélník 1012"/>
          <p:cNvSpPr/>
          <p:nvPr/>
        </p:nvSpPr>
        <p:spPr>
          <a:xfrm>
            <a:off x="8305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4" name="Obdélník 1013"/>
          <p:cNvSpPr/>
          <p:nvPr/>
        </p:nvSpPr>
        <p:spPr>
          <a:xfrm>
            <a:off x="84582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5" name="Obdélník 1014"/>
          <p:cNvSpPr/>
          <p:nvPr/>
        </p:nvSpPr>
        <p:spPr>
          <a:xfrm>
            <a:off x="86106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6" name="Obdélník 1015"/>
          <p:cNvSpPr/>
          <p:nvPr/>
        </p:nvSpPr>
        <p:spPr>
          <a:xfrm>
            <a:off x="87630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7" name="Obdélník 1016"/>
          <p:cNvSpPr/>
          <p:nvPr/>
        </p:nvSpPr>
        <p:spPr>
          <a:xfrm>
            <a:off x="89154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8" name="Obdélník 1017"/>
          <p:cNvSpPr/>
          <p:nvPr/>
        </p:nvSpPr>
        <p:spPr>
          <a:xfrm>
            <a:off x="9067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9" name="Obdélník 1018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0" name="Obdélník 1019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1" name="Obdélník 1020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2" name="Obdélník 1021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3" name="Obdélník 1022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4" name="Obdélník 1023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5" name="Obdélník 1024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6" name="Obdélník 1025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7" name="Obdélník 1026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8" name="Obdélník 1027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9" name="Obdélník 1028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0" name="Obdélník 1029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1" name="Obdélník 1030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2" name="Obdélník 1031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3" name="Obdélník 1032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4" name="Obdélník 1033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5" name="Obdélník 1034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6" name="Obdélník 1035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7" name="Obdélník 1036"/>
          <p:cNvSpPr/>
          <p:nvPr/>
        </p:nvSpPr>
        <p:spPr>
          <a:xfrm>
            <a:off x="4876800" y="3733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8" name="Obdélník 1037"/>
          <p:cNvSpPr/>
          <p:nvPr/>
        </p:nvSpPr>
        <p:spPr>
          <a:xfrm>
            <a:off x="5029200" y="3733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9" name="Obdélník 1038"/>
          <p:cNvSpPr/>
          <p:nvPr/>
        </p:nvSpPr>
        <p:spPr>
          <a:xfrm>
            <a:off x="5181600" y="3733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0" name="Obdélník 1039"/>
          <p:cNvSpPr/>
          <p:nvPr/>
        </p:nvSpPr>
        <p:spPr>
          <a:xfrm>
            <a:off x="5334000" y="3733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1" name="Obdélník 1040"/>
          <p:cNvSpPr/>
          <p:nvPr/>
        </p:nvSpPr>
        <p:spPr>
          <a:xfrm>
            <a:off x="5486400" y="3733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2" name="Obdélník 1041"/>
          <p:cNvSpPr/>
          <p:nvPr/>
        </p:nvSpPr>
        <p:spPr>
          <a:xfrm>
            <a:off x="5638800" y="3733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79" name="Obdélník 1078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0" name="Obdélník 1079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1" name="Obdélník 1080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2" name="Obdélník 1081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3" name="Obdélník 1082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4" name="Obdélník 1083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5" name="Obdélník 1084"/>
          <p:cNvSpPr/>
          <p:nvPr/>
        </p:nvSpPr>
        <p:spPr>
          <a:xfrm>
            <a:off x="2590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6" name="Obdélník 1085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7" name="Obdélník 1086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8" name="Obdélník 1087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9" name="Obdélník 1088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0" name="Obdélník 1089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1" name="Obdélník 1090"/>
          <p:cNvSpPr/>
          <p:nvPr/>
        </p:nvSpPr>
        <p:spPr>
          <a:xfrm>
            <a:off x="2590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2" name="Obdélník 1091"/>
          <p:cNvSpPr/>
          <p:nvPr/>
        </p:nvSpPr>
        <p:spPr>
          <a:xfrm>
            <a:off x="2743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3" name="Obdélník 1092"/>
          <p:cNvSpPr/>
          <p:nvPr/>
        </p:nvSpPr>
        <p:spPr>
          <a:xfrm>
            <a:off x="2895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4" name="Obdélník 1093"/>
          <p:cNvSpPr/>
          <p:nvPr/>
        </p:nvSpPr>
        <p:spPr>
          <a:xfrm>
            <a:off x="3048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5" name="Obdélník 1094"/>
          <p:cNvSpPr/>
          <p:nvPr/>
        </p:nvSpPr>
        <p:spPr>
          <a:xfrm>
            <a:off x="3200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6" name="Obdélník 1095"/>
          <p:cNvSpPr/>
          <p:nvPr/>
        </p:nvSpPr>
        <p:spPr>
          <a:xfrm>
            <a:off x="3352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7" name="Obdélník 1096"/>
          <p:cNvSpPr/>
          <p:nvPr/>
        </p:nvSpPr>
        <p:spPr>
          <a:xfrm>
            <a:off x="2590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8" name="Obdélník 1097"/>
          <p:cNvSpPr/>
          <p:nvPr/>
        </p:nvSpPr>
        <p:spPr>
          <a:xfrm>
            <a:off x="27432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9" name="Obdélník 1098"/>
          <p:cNvSpPr/>
          <p:nvPr/>
        </p:nvSpPr>
        <p:spPr>
          <a:xfrm>
            <a:off x="28956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0" name="Obdélník 1099"/>
          <p:cNvSpPr/>
          <p:nvPr/>
        </p:nvSpPr>
        <p:spPr>
          <a:xfrm>
            <a:off x="30480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1" name="Obdélník 1100"/>
          <p:cNvSpPr/>
          <p:nvPr/>
        </p:nvSpPr>
        <p:spPr>
          <a:xfrm>
            <a:off x="32004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2" name="Obdélník 1101"/>
          <p:cNvSpPr/>
          <p:nvPr/>
        </p:nvSpPr>
        <p:spPr>
          <a:xfrm>
            <a:off x="3352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</a:t>
            </a:r>
            <a:r>
              <a:rPr lang="cs-CZ" sz="1400" dirty="0">
                <a:solidFill>
                  <a:schemeClr val="tx1"/>
                </a:solidFill>
              </a:rPr>
              <a:t>dur</a:t>
            </a:r>
          </a:p>
        </p:txBody>
      </p:sp>
      <p:sp>
        <p:nvSpPr>
          <p:cNvPr id="292" name="Obdélník 291"/>
          <p:cNvSpPr/>
          <p:nvPr/>
        </p:nvSpPr>
        <p:spPr>
          <a:xfrm>
            <a:off x="2590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7924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716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7315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7467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7620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7772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7924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716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7315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7467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7620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7772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7924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716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7315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7467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7620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7772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7924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Šipka dolů 339"/>
          <p:cNvSpPr/>
          <p:nvPr/>
        </p:nvSpPr>
        <p:spPr>
          <a:xfrm rot="16200000">
            <a:off x="6800850" y="40195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2" name="Šipka dolů 341"/>
          <p:cNvSpPr/>
          <p:nvPr/>
        </p:nvSpPr>
        <p:spPr>
          <a:xfrm rot="16200000">
            <a:off x="4514850" y="267843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3" name="Šipka dolů 342"/>
          <p:cNvSpPr/>
          <p:nvPr/>
        </p:nvSpPr>
        <p:spPr>
          <a:xfrm rot="16200000">
            <a:off x="3943350" y="2838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2" name="TextovéPole 351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durové  stupnice</a:t>
            </a:r>
            <a:endParaRPr lang="cs-CZ" dirty="0"/>
          </a:p>
        </p:txBody>
      </p:sp>
      <p:sp>
        <p:nvSpPr>
          <p:cNvPr id="383" name="Obdélník 382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" name="Skupina 373"/>
          <p:cNvGrpSpPr/>
          <p:nvPr/>
        </p:nvGrpSpPr>
        <p:grpSpPr>
          <a:xfrm>
            <a:off x="2895600" y="914400"/>
            <a:ext cx="6002258" cy="3644444"/>
            <a:chOff x="2895600" y="533400"/>
            <a:chExt cx="6002258" cy="3644444"/>
          </a:xfrm>
        </p:grpSpPr>
        <p:sp>
          <p:nvSpPr>
            <p:cNvPr id="376" name="TextovéPole 375"/>
            <p:cNvSpPr txBox="1"/>
            <p:nvPr/>
          </p:nvSpPr>
          <p:spPr>
            <a:xfrm>
              <a:off x="2895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77" name="TextovéPole 376"/>
            <p:cNvSpPr txBox="1"/>
            <p:nvPr/>
          </p:nvSpPr>
          <p:spPr>
            <a:xfrm>
              <a:off x="8610600" y="3962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32</a:t>
              </a:r>
              <a:endParaRPr lang="cs-CZ" sz="800" dirty="0"/>
            </a:p>
          </p:txBody>
        </p:sp>
        <p:sp>
          <p:nvSpPr>
            <p:cNvPr id="378" name="TextovéPole 377"/>
            <p:cNvSpPr txBox="1"/>
            <p:nvPr/>
          </p:nvSpPr>
          <p:spPr>
            <a:xfrm>
              <a:off x="7467600" y="3200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79" name="TextovéPole 378"/>
            <p:cNvSpPr txBox="1"/>
            <p:nvPr/>
          </p:nvSpPr>
          <p:spPr>
            <a:xfrm>
              <a:off x="6324600" y="3200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12</a:t>
              </a:r>
              <a:endParaRPr lang="cs-CZ" sz="800" dirty="0"/>
            </a:p>
          </p:txBody>
        </p:sp>
        <p:sp>
          <p:nvSpPr>
            <p:cNvPr id="380" name="TextovéPole 379"/>
            <p:cNvSpPr txBox="1"/>
            <p:nvPr/>
          </p:nvSpPr>
          <p:spPr>
            <a:xfrm>
              <a:off x="5181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81" name="TextovéPole 380"/>
            <p:cNvSpPr txBox="1"/>
            <p:nvPr/>
          </p:nvSpPr>
          <p:spPr>
            <a:xfrm>
              <a:off x="4038600" y="1295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22</a:t>
              </a:r>
              <a:endParaRPr lang="cs-CZ" sz="800" dirty="0"/>
            </a:p>
          </p:txBody>
        </p:sp>
        <p:sp>
          <p:nvSpPr>
            <p:cNvPr id="382" name="TextovéPole 381"/>
            <p:cNvSpPr txBox="1"/>
            <p:nvPr/>
          </p:nvSpPr>
          <p:spPr>
            <a:xfrm>
              <a:off x="2895600" y="533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83" name="TextovéPole 382"/>
            <p:cNvSpPr txBox="1"/>
            <p:nvPr/>
          </p:nvSpPr>
          <p:spPr>
            <a:xfrm>
              <a:off x="5181600" y="533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</p:grpSp>
      <p:sp>
        <p:nvSpPr>
          <p:cNvPr id="373" name="Šipka dolů 372"/>
          <p:cNvSpPr/>
          <p:nvPr/>
        </p:nvSpPr>
        <p:spPr>
          <a:xfrm rot="16200000">
            <a:off x="7372350" y="4362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2971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3733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3886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4038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4191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4343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4495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6019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6172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6324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6477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6629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6781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6019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6172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6324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6477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6629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6781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6019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6172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6324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6477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6629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6781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6019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6172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6324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8" name="Obdélník 877"/>
          <p:cNvSpPr/>
          <p:nvPr/>
        </p:nvSpPr>
        <p:spPr>
          <a:xfrm>
            <a:off x="6477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6629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6781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9" name="Obdélník 928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0" name="Obdélník 929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1" name="Obdélník 930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2" name="Obdélník 931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3" name="Obdélník 932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4" name="Obdélník 933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5" name="Obdélník 934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6" name="Obdélník 935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7" name="Obdélník 936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8" name="Obdélník 937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9" name="Obdélník 938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0" name="Obdélník 939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1" name="Obdélník 940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2" name="Obdélník 941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3" name="Obdélník 942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4" name="Obdélník 943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5" name="Obdélník 944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6" name="Obdélník 945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7" name="Obdélník 946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8" name="Obdélník 947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9" name="Obdélník 948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0" name="Obdélník 949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1" name="Obdélník 950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2" name="Obdélník 951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3" name="Obdélník 952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4" name="Obdélník 953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5" name="Obdélník 954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6" name="Obdélník 955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7" name="Obdélník 956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8" name="Obdélník 957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89" name="Obdélník 988"/>
          <p:cNvSpPr/>
          <p:nvPr/>
        </p:nvSpPr>
        <p:spPr>
          <a:xfrm>
            <a:off x="8305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0" name="Obdélník 989"/>
          <p:cNvSpPr/>
          <p:nvPr/>
        </p:nvSpPr>
        <p:spPr>
          <a:xfrm>
            <a:off x="8458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1" name="Obdélník 990"/>
          <p:cNvSpPr/>
          <p:nvPr/>
        </p:nvSpPr>
        <p:spPr>
          <a:xfrm>
            <a:off x="8610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2" name="Obdélník 991"/>
          <p:cNvSpPr/>
          <p:nvPr/>
        </p:nvSpPr>
        <p:spPr>
          <a:xfrm>
            <a:off x="8763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3" name="Obdélník 992"/>
          <p:cNvSpPr/>
          <p:nvPr/>
        </p:nvSpPr>
        <p:spPr>
          <a:xfrm>
            <a:off x="8915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4" name="Obdélník 993"/>
          <p:cNvSpPr/>
          <p:nvPr/>
        </p:nvSpPr>
        <p:spPr>
          <a:xfrm>
            <a:off x="9067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5" name="Obdélník 994"/>
          <p:cNvSpPr/>
          <p:nvPr/>
        </p:nvSpPr>
        <p:spPr>
          <a:xfrm>
            <a:off x="8305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6" name="Obdélník 995"/>
          <p:cNvSpPr/>
          <p:nvPr/>
        </p:nvSpPr>
        <p:spPr>
          <a:xfrm>
            <a:off x="8458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7" name="Obdélník 996"/>
          <p:cNvSpPr/>
          <p:nvPr/>
        </p:nvSpPr>
        <p:spPr>
          <a:xfrm>
            <a:off x="8610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8" name="Obdélník 997"/>
          <p:cNvSpPr/>
          <p:nvPr/>
        </p:nvSpPr>
        <p:spPr>
          <a:xfrm>
            <a:off x="8763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9" name="Obdélník 998"/>
          <p:cNvSpPr/>
          <p:nvPr/>
        </p:nvSpPr>
        <p:spPr>
          <a:xfrm>
            <a:off x="8915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0" name="Obdélník 999"/>
          <p:cNvSpPr/>
          <p:nvPr/>
        </p:nvSpPr>
        <p:spPr>
          <a:xfrm>
            <a:off x="9067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1" name="Obdélník 1000"/>
          <p:cNvSpPr/>
          <p:nvPr/>
        </p:nvSpPr>
        <p:spPr>
          <a:xfrm>
            <a:off x="8305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2" name="Obdélník 1001"/>
          <p:cNvSpPr/>
          <p:nvPr/>
        </p:nvSpPr>
        <p:spPr>
          <a:xfrm>
            <a:off x="8458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3" name="Obdélník 1002"/>
          <p:cNvSpPr/>
          <p:nvPr/>
        </p:nvSpPr>
        <p:spPr>
          <a:xfrm>
            <a:off x="8610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4" name="Obdélník 1003"/>
          <p:cNvSpPr/>
          <p:nvPr/>
        </p:nvSpPr>
        <p:spPr>
          <a:xfrm>
            <a:off x="8763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5" name="Obdélník 1004"/>
          <p:cNvSpPr/>
          <p:nvPr/>
        </p:nvSpPr>
        <p:spPr>
          <a:xfrm>
            <a:off x="8915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6" name="Obdélník 1005"/>
          <p:cNvSpPr/>
          <p:nvPr/>
        </p:nvSpPr>
        <p:spPr>
          <a:xfrm>
            <a:off x="9067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7" name="Obdélník 1006"/>
          <p:cNvSpPr/>
          <p:nvPr/>
        </p:nvSpPr>
        <p:spPr>
          <a:xfrm>
            <a:off x="8305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8" name="Obdélník 1007"/>
          <p:cNvSpPr/>
          <p:nvPr/>
        </p:nvSpPr>
        <p:spPr>
          <a:xfrm>
            <a:off x="84582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9" name="Obdélník 1008"/>
          <p:cNvSpPr/>
          <p:nvPr/>
        </p:nvSpPr>
        <p:spPr>
          <a:xfrm>
            <a:off x="86106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0" name="Obdélník 1009"/>
          <p:cNvSpPr/>
          <p:nvPr/>
        </p:nvSpPr>
        <p:spPr>
          <a:xfrm>
            <a:off x="87630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1" name="Obdélník 1010"/>
          <p:cNvSpPr/>
          <p:nvPr/>
        </p:nvSpPr>
        <p:spPr>
          <a:xfrm>
            <a:off x="89154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2" name="Obdélník 1011"/>
          <p:cNvSpPr/>
          <p:nvPr/>
        </p:nvSpPr>
        <p:spPr>
          <a:xfrm>
            <a:off x="9067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3" name="Obdélník 1012"/>
          <p:cNvSpPr/>
          <p:nvPr/>
        </p:nvSpPr>
        <p:spPr>
          <a:xfrm>
            <a:off x="8305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4" name="Obdélník 1013"/>
          <p:cNvSpPr/>
          <p:nvPr/>
        </p:nvSpPr>
        <p:spPr>
          <a:xfrm>
            <a:off x="84582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5" name="Obdélník 1014"/>
          <p:cNvSpPr/>
          <p:nvPr/>
        </p:nvSpPr>
        <p:spPr>
          <a:xfrm>
            <a:off x="86106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6" name="Obdélník 1015"/>
          <p:cNvSpPr/>
          <p:nvPr/>
        </p:nvSpPr>
        <p:spPr>
          <a:xfrm>
            <a:off x="87630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7" name="Obdélník 1016"/>
          <p:cNvSpPr/>
          <p:nvPr/>
        </p:nvSpPr>
        <p:spPr>
          <a:xfrm>
            <a:off x="89154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8" name="Obdélník 1017"/>
          <p:cNvSpPr/>
          <p:nvPr/>
        </p:nvSpPr>
        <p:spPr>
          <a:xfrm>
            <a:off x="9067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9" name="Obdélník 1018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0" name="Obdélník 1019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1" name="Obdélník 1020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2" name="Obdélník 1021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3" name="Obdélník 1022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4" name="Obdélník 1023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5" name="Obdélník 1024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6" name="Obdélník 1025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7" name="Obdélník 1026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8" name="Obdélník 1027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9" name="Obdélník 1028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0" name="Obdélník 1029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1" name="Obdélník 1030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2" name="Obdélník 1031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3" name="Obdélník 1032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4" name="Obdélník 1033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5" name="Obdélník 1034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6" name="Obdélník 1035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7" name="Obdélník 1036"/>
          <p:cNvSpPr/>
          <p:nvPr/>
        </p:nvSpPr>
        <p:spPr>
          <a:xfrm>
            <a:off x="4876800" y="4114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8" name="Obdélník 1037"/>
          <p:cNvSpPr/>
          <p:nvPr/>
        </p:nvSpPr>
        <p:spPr>
          <a:xfrm>
            <a:off x="5029200" y="4114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9" name="Obdélník 1038"/>
          <p:cNvSpPr/>
          <p:nvPr/>
        </p:nvSpPr>
        <p:spPr>
          <a:xfrm>
            <a:off x="5181600" y="4114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0" name="Obdélník 1039"/>
          <p:cNvSpPr/>
          <p:nvPr/>
        </p:nvSpPr>
        <p:spPr>
          <a:xfrm>
            <a:off x="5334000" y="4114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1" name="Obdélník 1040"/>
          <p:cNvSpPr/>
          <p:nvPr/>
        </p:nvSpPr>
        <p:spPr>
          <a:xfrm>
            <a:off x="5486400" y="4114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2" name="Obdélník 1041"/>
          <p:cNvSpPr/>
          <p:nvPr/>
        </p:nvSpPr>
        <p:spPr>
          <a:xfrm>
            <a:off x="5638800" y="4114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4876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5029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5181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5334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5486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5638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2590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27432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8956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30480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32004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352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2590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716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7315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7467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7620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7772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7924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716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7315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7467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7620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7772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7924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716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7315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7467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7620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7772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7924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716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7315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7467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7620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7772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7924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Šipka dolů 369"/>
          <p:cNvSpPr/>
          <p:nvPr/>
        </p:nvSpPr>
        <p:spPr>
          <a:xfrm rot="16200000">
            <a:off x="4514850" y="3028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1" name="Šipka dolů 370"/>
          <p:cNvSpPr/>
          <p:nvPr/>
        </p:nvSpPr>
        <p:spPr>
          <a:xfrm rot="16200000">
            <a:off x="3943350" y="3219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2" name="Šipka dolů 371"/>
          <p:cNvSpPr/>
          <p:nvPr/>
        </p:nvSpPr>
        <p:spPr>
          <a:xfrm rot="16200000">
            <a:off x="6800850" y="4171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5" name="TextovéPole 374"/>
          <p:cNvSpPr txBox="1"/>
          <p:nvPr/>
        </p:nvSpPr>
        <p:spPr>
          <a:xfrm>
            <a:off x="6543989" y="0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durové  stupnice</a:t>
            </a:r>
            <a:endParaRPr lang="cs-CZ" dirty="0"/>
          </a:p>
        </p:txBody>
      </p:sp>
      <p:sp>
        <p:nvSpPr>
          <p:cNvPr id="503" name="Obdélník 502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" name="Skupina 373"/>
          <p:cNvGrpSpPr/>
          <p:nvPr/>
        </p:nvGrpSpPr>
        <p:grpSpPr>
          <a:xfrm>
            <a:off x="2895600" y="533400"/>
            <a:ext cx="6002258" cy="4406444"/>
            <a:chOff x="2895600" y="-228600"/>
            <a:chExt cx="6002258" cy="4406444"/>
          </a:xfrm>
        </p:grpSpPr>
        <p:sp>
          <p:nvSpPr>
            <p:cNvPr id="375" name="TextovéPole 374"/>
            <p:cNvSpPr txBox="1"/>
            <p:nvPr/>
          </p:nvSpPr>
          <p:spPr>
            <a:xfrm>
              <a:off x="2895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76" name="TextovéPole 375"/>
            <p:cNvSpPr txBox="1"/>
            <p:nvPr/>
          </p:nvSpPr>
          <p:spPr>
            <a:xfrm>
              <a:off x="8610600" y="3962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32</a:t>
              </a:r>
              <a:endParaRPr lang="cs-CZ" sz="800" dirty="0"/>
            </a:p>
          </p:txBody>
        </p:sp>
        <p:sp>
          <p:nvSpPr>
            <p:cNvPr id="377" name="TextovéPole 376"/>
            <p:cNvSpPr txBox="1"/>
            <p:nvPr/>
          </p:nvSpPr>
          <p:spPr>
            <a:xfrm>
              <a:off x="7467600" y="3200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78" name="TextovéPole 377"/>
            <p:cNvSpPr txBox="1"/>
            <p:nvPr/>
          </p:nvSpPr>
          <p:spPr>
            <a:xfrm>
              <a:off x="6324600" y="3200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12</a:t>
              </a:r>
              <a:endParaRPr lang="cs-CZ" sz="800" dirty="0"/>
            </a:p>
          </p:txBody>
        </p:sp>
        <p:sp>
          <p:nvSpPr>
            <p:cNvPr id="379" name="TextovéPole 378"/>
            <p:cNvSpPr txBox="1"/>
            <p:nvPr/>
          </p:nvSpPr>
          <p:spPr>
            <a:xfrm>
              <a:off x="5181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80" name="TextovéPole 379"/>
            <p:cNvSpPr txBox="1"/>
            <p:nvPr/>
          </p:nvSpPr>
          <p:spPr>
            <a:xfrm>
              <a:off x="4038600" y="1295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22</a:t>
              </a:r>
              <a:endParaRPr lang="cs-CZ" sz="800" dirty="0"/>
            </a:p>
          </p:txBody>
        </p:sp>
        <p:sp>
          <p:nvSpPr>
            <p:cNvPr id="381" name="TextovéPole 380"/>
            <p:cNvSpPr txBox="1"/>
            <p:nvPr/>
          </p:nvSpPr>
          <p:spPr>
            <a:xfrm>
              <a:off x="2895600" y="-228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31</a:t>
              </a:r>
              <a:endParaRPr lang="cs-CZ" sz="800" dirty="0"/>
            </a:p>
          </p:txBody>
        </p:sp>
        <p:sp>
          <p:nvSpPr>
            <p:cNvPr id="382" name="TextovéPole 381"/>
            <p:cNvSpPr txBox="1"/>
            <p:nvPr/>
          </p:nvSpPr>
          <p:spPr>
            <a:xfrm>
              <a:off x="5181600" y="533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</p:grpSp>
      <p:sp>
        <p:nvSpPr>
          <p:cNvPr id="372" name="Šipka dolů 371"/>
          <p:cNvSpPr/>
          <p:nvPr/>
        </p:nvSpPr>
        <p:spPr>
          <a:xfrm rot="16200000">
            <a:off x="7372350" y="4743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2971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3733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3886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4038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4191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4343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4495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6019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6172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6324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6477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6629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6781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6019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6172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6324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6477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6629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6781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6019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6172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6324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6477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6629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6781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6019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6172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6324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8" name="Obdélník 877"/>
          <p:cNvSpPr/>
          <p:nvPr/>
        </p:nvSpPr>
        <p:spPr>
          <a:xfrm>
            <a:off x="6477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6629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6781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9" name="Obdélník 928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0" name="Obdélník 929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1" name="Obdélník 930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2" name="Obdélník 931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3" name="Obdélník 932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4" name="Obdélník 933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5" name="Obdélník 934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6" name="Obdélník 935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7" name="Obdélník 936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8" name="Obdélník 937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9" name="Obdélník 938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0" name="Obdélník 939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1" name="Obdélník 940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2" name="Obdélník 941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3" name="Obdélník 942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4" name="Obdélník 943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5" name="Obdélník 944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6" name="Obdélník 945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7" name="Obdélník 946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8" name="Obdélník 947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9" name="Obdélník 948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0" name="Obdélník 949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1" name="Obdélník 950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2" name="Obdélník 951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3" name="Obdélník 952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4" name="Obdélník 953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5" name="Obdélník 954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6" name="Obdélník 955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7" name="Obdélník 956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8" name="Obdélník 957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89" name="Obdélník 988"/>
          <p:cNvSpPr/>
          <p:nvPr/>
        </p:nvSpPr>
        <p:spPr>
          <a:xfrm>
            <a:off x="8305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0" name="Obdélník 989"/>
          <p:cNvSpPr/>
          <p:nvPr/>
        </p:nvSpPr>
        <p:spPr>
          <a:xfrm>
            <a:off x="8458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1" name="Obdélník 990"/>
          <p:cNvSpPr/>
          <p:nvPr/>
        </p:nvSpPr>
        <p:spPr>
          <a:xfrm>
            <a:off x="8610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2" name="Obdélník 991"/>
          <p:cNvSpPr/>
          <p:nvPr/>
        </p:nvSpPr>
        <p:spPr>
          <a:xfrm>
            <a:off x="8763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3" name="Obdélník 992"/>
          <p:cNvSpPr/>
          <p:nvPr/>
        </p:nvSpPr>
        <p:spPr>
          <a:xfrm>
            <a:off x="8915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4" name="Obdélník 993"/>
          <p:cNvSpPr/>
          <p:nvPr/>
        </p:nvSpPr>
        <p:spPr>
          <a:xfrm>
            <a:off x="9067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5" name="Obdélník 994"/>
          <p:cNvSpPr/>
          <p:nvPr/>
        </p:nvSpPr>
        <p:spPr>
          <a:xfrm>
            <a:off x="8305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6" name="Obdélník 995"/>
          <p:cNvSpPr/>
          <p:nvPr/>
        </p:nvSpPr>
        <p:spPr>
          <a:xfrm>
            <a:off x="8458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7" name="Obdélník 996"/>
          <p:cNvSpPr/>
          <p:nvPr/>
        </p:nvSpPr>
        <p:spPr>
          <a:xfrm>
            <a:off x="8610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8" name="Obdélník 997"/>
          <p:cNvSpPr/>
          <p:nvPr/>
        </p:nvSpPr>
        <p:spPr>
          <a:xfrm>
            <a:off x="8763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9" name="Obdélník 998"/>
          <p:cNvSpPr/>
          <p:nvPr/>
        </p:nvSpPr>
        <p:spPr>
          <a:xfrm>
            <a:off x="8915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0" name="Obdélník 999"/>
          <p:cNvSpPr/>
          <p:nvPr/>
        </p:nvSpPr>
        <p:spPr>
          <a:xfrm>
            <a:off x="9067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1" name="Obdélník 1000"/>
          <p:cNvSpPr/>
          <p:nvPr/>
        </p:nvSpPr>
        <p:spPr>
          <a:xfrm>
            <a:off x="8305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2" name="Obdélník 1001"/>
          <p:cNvSpPr/>
          <p:nvPr/>
        </p:nvSpPr>
        <p:spPr>
          <a:xfrm>
            <a:off x="84582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3" name="Obdélník 1002"/>
          <p:cNvSpPr/>
          <p:nvPr/>
        </p:nvSpPr>
        <p:spPr>
          <a:xfrm>
            <a:off x="86106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4" name="Obdélník 1003"/>
          <p:cNvSpPr/>
          <p:nvPr/>
        </p:nvSpPr>
        <p:spPr>
          <a:xfrm>
            <a:off x="87630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5" name="Obdélník 1004"/>
          <p:cNvSpPr/>
          <p:nvPr/>
        </p:nvSpPr>
        <p:spPr>
          <a:xfrm>
            <a:off x="89154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6" name="Obdélník 1005"/>
          <p:cNvSpPr/>
          <p:nvPr/>
        </p:nvSpPr>
        <p:spPr>
          <a:xfrm>
            <a:off x="9067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7" name="Obdélník 1006"/>
          <p:cNvSpPr/>
          <p:nvPr/>
        </p:nvSpPr>
        <p:spPr>
          <a:xfrm>
            <a:off x="8305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8" name="Obdélník 1007"/>
          <p:cNvSpPr/>
          <p:nvPr/>
        </p:nvSpPr>
        <p:spPr>
          <a:xfrm>
            <a:off x="84582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9" name="Obdélník 1008"/>
          <p:cNvSpPr/>
          <p:nvPr/>
        </p:nvSpPr>
        <p:spPr>
          <a:xfrm>
            <a:off x="86106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0" name="Obdélník 1009"/>
          <p:cNvSpPr/>
          <p:nvPr/>
        </p:nvSpPr>
        <p:spPr>
          <a:xfrm>
            <a:off x="87630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1" name="Obdélník 1010"/>
          <p:cNvSpPr/>
          <p:nvPr/>
        </p:nvSpPr>
        <p:spPr>
          <a:xfrm>
            <a:off x="89154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2" name="Obdélník 1011"/>
          <p:cNvSpPr/>
          <p:nvPr/>
        </p:nvSpPr>
        <p:spPr>
          <a:xfrm>
            <a:off x="9067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3" name="Obdélník 1012"/>
          <p:cNvSpPr/>
          <p:nvPr/>
        </p:nvSpPr>
        <p:spPr>
          <a:xfrm>
            <a:off x="8305800" y="640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4" name="Obdélník 1013"/>
          <p:cNvSpPr/>
          <p:nvPr/>
        </p:nvSpPr>
        <p:spPr>
          <a:xfrm>
            <a:off x="8458200" y="640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5" name="Obdélník 1014"/>
          <p:cNvSpPr/>
          <p:nvPr/>
        </p:nvSpPr>
        <p:spPr>
          <a:xfrm>
            <a:off x="8610600" y="640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6" name="Obdélník 1015"/>
          <p:cNvSpPr/>
          <p:nvPr/>
        </p:nvSpPr>
        <p:spPr>
          <a:xfrm>
            <a:off x="8763000" y="640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7" name="Obdélník 1016"/>
          <p:cNvSpPr/>
          <p:nvPr/>
        </p:nvSpPr>
        <p:spPr>
          <a:xfrm>
            <a:off x="8915400" y="640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8" name="Obdélník 1017"/>
          <p:cNvSpPr/>
          <p:nvPr/>
        </p:nvSpPr>
        <p:spPr>
          <a:xfrm>
            <a:off x="9067800" y="640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9" name="Obdélník 1018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0" name="Obdélník 1019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1" name="Obdélník 1020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2" name="Obdélník 1021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3" name="Obdélník 1022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4" name="Obdélník 1023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5" name="Obdélník 1024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6" name="Obdélník 1025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7" name="Obdélník 1026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8" name="Obdélník 1027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9" name="Obdélník 1028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0" name="Obdélník 1029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1" name="Obdélník 1030"/>
          <p:cNvSpPr/>
          <p:nvPr/>
        </p:nvSpPr>
        <p:spPr>
          <a:xfrm>
            <a:off x="4876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2" name="Obdélník 1031"/>
          <p:cNvSpPr/>
          <p:nvPr/>
        </p:nvSpPr>
        <p:spPr>
          <a:xfrm>
            <a:off x="5029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3" name="Obdélník 1032"/>
          <p:cNvSpPr/>
          <p:nvPr/>
        </p:nvSpPr>
        <p:spPr>
          <a:xfrm>
            <a:off x="5181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4" name="Obdélník 1033"/>
          <p:cNvSpPr/>
          <p:nvPr/>
        </p:nvSpPr>
        <p:spPr>
          <a:xfrm>
            <a:off x="5334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5" name="Obdélník 1034"/>
          <p:cNvSpPr/>
          <p:nvPr/>
        </p:nvSpPr>
        <p:spPr>
          <a:xfrm>
            <a:off x="5486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6" name="Obdélník 1035"/>
          <p:cNvSpPr/>
          <p:nvPr/>
        </p:nvSpPr>
        <p:spPr>
          <a:xfrm>
            <a:off x="5638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7" name="Obdélník 1036"/>
          <p:cNvSpPr/>
          <p:nvPr/>
        </p:nvSpPr>
        <p:spPr>
          <a:xfrm>
            <a:off x="4876800" y="4495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8" name="Obdélník 1037"/>
          <p:cNvSpPr/>
          <p:nvPr/>
        </p:nvSpPr>
        <p:spPr>
          <a:xfrm>
            <a:off x="5029200" y="4495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9" name="Obdélník 1038"/>
          <p:cNvSpPr/>
          <p:nvPr/>
        </p:nvSpPr>
        <p:spPr>
          <a:xfrm>
            <a:off x="5181600" y="4495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0" name="Obdélník 1039"/>
          <p:cNvSpPr/>
          <p:nvPr/>
        </p:nvSpPr>
        <p:spPr>
          <a:xfrm>
            <a:off x="5334000" y="4495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1" name="Obdélník 1040"/>
          <p:cNvSpPr/>
          <p:nvPr/>
        </p:nvSpPr>
        <p:spPr>
          <a:xfrm>
            <a:off x="5486400" y="4495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2" name="Obdélník 1041"/>
          <p:cNvSpPr/>
          <p:nvPr/>
        </p:nvSpPr>
        <p:spPr>
          <a:xfrm>
            <a:off x="5638800" y="4495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2590800" y="68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716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7315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7467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7620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7772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7924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716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7315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7467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7620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7772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7924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716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7315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7467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7620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7772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7924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716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7315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7467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7620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7772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7924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Šipka dolů 369"/>
          <p:cNvSpPr/>
          <p:nvPr/>
        </p:nvSpPr>
        <p:spPr>
          <a:xfrm rot="16200000">
            <a:off x="6800850" y="4552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1" name="Šipka dolů 370"/>
          <p:cNvSpPr/>
          <p:nvPr/>
        </p:nvSpPr>
        <p:spPr>
          <a:xfrm rot="16200000">
            <a:off x="3943350" y="3600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3" name="Šipka dolů 372"/>
          <p:cNvSpPr/>
          <p:nvPr/>
        </p:nvSpPr>
        <p:spPr>
          <a:xfrm rot="16200000">
            <a:off x="4514850" y="3409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3" name="TextovéPole 382"/>
          <p:cNvSpPr txBox="1"/>
          <p:nvPr/>
        </p:nvSpPr>
        <p:spPr>
          <a:xfrm>
            <a:off x="6543989" y="0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durové  stupnice</a:t>
            </a:r>
            <a:endParaRPr lang="cs-CZ" dirty="0"/>
          </a:p>
        </p:txBody>
      </p:sp>
      <p:sp>
        <p:nvSpPr>
          <p:cNvPr id="503" name="Obdélník 502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5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4" name="Skupina 553"/>
          <p:cNvGrpSpPr/>
          <p:nvPr/>
        </p:nvGrpSpPr>
        <p:grpSpPr>
          <a:xfrm>
            <a:off x="2895600" y="533400"/>
            <a:ext cx="6002258" cy="4787444"/>
            <a:chOff x="2895600" y="-609600"/>
            <a:chExt cx="6002258" cy="4787444"/>
          </a:xfrm>
        </p:grpSpPr>
        <p:sp>
          <p:nvSpPr>
            <p:cNvPr id="555" name="TextovéPole 554"/>
            <p:cNvSpPr txBox="1"/>
            <p:nvPr/>
          </p:nvSpPr>
          <p:spPr>
            <a:xfrm>
              <a:off x="2895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556" name="TextovéPole 555"/>
            <p:cNvSpPr txBox="1"/>
            <p:nvPr/>
          </p:nvSpPr>
          <p:spPr>
            <a:xfrm>
              <a:off x="8610600" y="3962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32</a:t>
              </a:r>
              <a:endParaRPr lang="cs-CZ" sz="800" dirty="0"/>
            </a:p>
          </p:txBody>
        </p:sp>
        <p:sp>
          <p:nvSpPr>
            <p:cNvPr id="557" name="TextovéPole 556"/>
            <p:cNvSpPr txBox="1"/>
            <p:nvPr/>
          </p:nvSpPr>
          <p:spPr>
            <a:xfrm>
              <a:off x="7467600" y="3200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558" name="TextovéPole 557"/>
            <p:cNvSpPr txBox="1"/>
            <p:nvPr/>
          </p:nvSpPr>
          <p:spPr>
            <a:xfrm>
              <a:off x="6324600" y="3200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12</a:t>
              </a:r>
              <a:endParaRPr lang="cs-CZ" sz="800" dirty="0"/>
            </a:p>
          </p:txBody>
        </p:sp>
        <p:sp>
          <p:nvSpPr>
            <p:cNvPr id="559" name="TextovéPole 558"/>
            <p:cNvSpPr txBox="1"/>
            <p:nvPr/>
          </p:nvSpPr>
          <p:spPr>
            <a:xfrm>
              <a:off x="5181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560" name="TextovéPole 559"/>
            <p:cNvSpPr txBox="1"/>
            <p:nvPr/>
          </p:nvSpPr>
          <p:spPr>
            <a:xfrm>
              <a:off x="4038600" y="1295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22</a:t>
              </a:r>
              <a:endParaRPr lang="cs-CZ" sz="800" dirty="0"/>
            </a:p>
          </p:txBody>
        </p:sp>
        <p:sp>
          <p:nvSpPr>
            <p:cNvPr id="562" name="TextovéPole 561"/>
            <p:cNvSpPr txBox="1"/>
            <p:nvPr/>
          </p:nvSpPr>
          <p:spPr>
            <a:xfrm>
              <a:off x="5181600" y="533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563" name="TextovéPole 562"/>
            <p:cNvSpPr txBox="1"/>
            <p:nvPr/>
          </p:nvSpPr>
          <p:spPr>
            <a:xfrm>
              <a:off x="6324600" y="-60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32</a:t>
              </a:r>
              <a:endParaRPr lang="cs-CZ" sz="800" dirty="0"/>
            </a:p>
          </p:txBody>
        </p:sp>
      </p:grpSp>
      <p:sp>
        <p:nvSpPr>
          <p:cNvPr id="549" name="Šipka dolů 548"/>
          <p:cNvSpPr/>
          <p:nvPr/>
        </p:nvSpPr>
        <p:spPr>
          <a:xfrm rot="16200000">
            <a:off x="7372350" y="5124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2971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3733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3886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4038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4191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4343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4495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3733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3886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4038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4343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4495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6019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6172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6324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6477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6629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6781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6019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6172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6324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6477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6629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6781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6019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6172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6324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6477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6629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6781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6019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6172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6324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8" name="Obdélník 877"/>
          <p:cNvSpPr/>
          <p:nvPr/>
        </p:nvSpPr>
        <p:spPr>
          <a:xfrm>
            <a:off x="6477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6629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6781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9" name="Obdélník 928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0" name="Obdélník 929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1" name="Obdélník 930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2" name="Obdélník 931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3" name="Obdélník 932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4" name="Obdélník 933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5" name="Obdélník 934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6" name="Obdélník 935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7" name="Obdélník 936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8" name="Obdélník 937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9" name="Obdélník 938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0" name="Obdélník 939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1" name="Obdélník 940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2" name="Obdélník 941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3" name="Obdélník 942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4" name="Obdélník 943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5" name="Obdélník 944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6" name="Obdélník 945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7" name="Obdélník 946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8" name="Obdélník 947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9" name="Obdélník 948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0" name="Obdélník 949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1" name="Obdélník 950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2" name="Obdélník 951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3" name="Obdélník 952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4" name="Obdélník 953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5" name="Obdélník 954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6" name="Obdélník 955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7" name="Obdélník 956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8" name="Obdélník 957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89" name="Obdélník 988"/>
          <p:cNvSpPr/>
          <p:nvPr/>
        </p:nvSpPr>
        <p:spPr>
          <a:xfrm>
            <a:off x="8305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0" name="Obdélník 989"/>
          <p:cNvSpPr/>
          <p:nvPr/>
        </p:nvSpPr>
        <p:spPr>
          <a:xfrm>
            <a:off x="8458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1" name="Obdélník 990"/>
          <p:cNvSpPr/>
          <p:nvPr/>
        </p:nvSpPr>
        <p:spPr>
          <a:xfrm>
            <a:off x="8610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2" name="Obdélník 991"/>
          <p:cNvSpPr/>
          <p:nvPr/>
        </p:nvSpPr>
        <p:spPr>
          <a:xfrm>
            <a:off x="8763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3" name="Obdélník 992"/>
          <p:cNvSpPr/>
          <p:nvPr/>
        </p:nvSpPr>
        <p:spPr>
          <a:xfrm>
            <a:off x="8915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4" name="Obdélník 993"/>
          <p:cNvSpPr/>
          <p:nvPr/>
        </p:nvSpPr>
        <p:spPr>
          <a:xfrm>
            <a:off x="9067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5" name="Obdélník 994"/>
          <p:cNvSpPr/>
          <p:nvPr/>
        </p:nvSpPr>
        <p:spPr>
          <a:xfrm>
            <a:off x="8305800" y="5638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6" name="Obdélník 995"/>
          <p:cNvSpPr/>
          <p:nvPr/>
        </p:nvSpPr>
        <p:spPr>
          <a:xfrm>
            <a:off x="8458200" y="5638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7" name="Obdélník 996"/>
          <p:cNvSpPr/>
          <p:nvPr/>
        </p:nvSpPr>
        <p:spPr>
          <a:xfrm>
            <a:off x="8610600" y="5638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8" name="Obdélník 997"/>
          <p:cNvSpPr/>
          <p:nvPr/>
        </p:nvSpPr>
        <p:spPr>
          <a:xfrm>
            <a:off x="8763000" y="5638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9" name="Obdélník 998"/>
          <p:cNvSpPr/>
          <p:nvPr/>
        </p:nvSpPr>
        <p:spPr>
          <a:xfrm>
            <a:off x="8915400" y="5638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0" name="Obdélník 999"/>
          <p:cNvSpPr/>
          <p:nvPr/>
        </p:nvSpPr>
        <p:spPr>
          <a:xfrm>
            <a:off x="9067800" y="5638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1" name="Obdélník 1000"/>
          <p:cNvSpPr/>
          <p:nvPr/>
        </p:nvSpPr>
        <p:spPr>
          <a:xfrm>
            <a:off x="8305800" y="59436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2" name="Obdélník 1001"/>
          <p:cNvSpPr/>
          <p:nvPr/>
        </p:nvSpPr>
        <p:spPr>
          <a:xfrm>
            <a:off x="8458200" y="59436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3" name="Obdélník 1002"/>
          <p:cNvSpPr/>
          <p:nvPr/>
        </p:nvSpPr>
        <p:spPr>
          <a:xfrm>
            <a:off x="8610600" y="59436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4" name="Obdélník 1003"/>
          <p:cNvSpPr/>
          <p:nvPr/>
        </p:nvSpPr>
        <p:spPr>
          <a:xfrm>
            <a:off x="8763000" y="59436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5" name="Obdélník 1004"/>
          <p:cNvSpPr/>
          <p:nvPr/>
        </p:nvSpPr>
        <p:spPr>
          <a:xfrm>
            <a:off x="8915400" y="59436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6" name="Obdélník 1005"/>
          <p:cNvSpPr/>
          <p:nvPr/>
        </p:nvSpPr>
        <p:spPr>
          <a:xfrm>
            <a:off x="9067800" y="59436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7" name="Obdélník 1006"/>
          <p:cNvSpPr/>
          <p:nvPr/>
        </p:nvSpPr>
        <p:spPr>
          <a:xfrm>
            <a:off x="8305800" y="62484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8" name="Obdélník 1007"/>
          <p:cNvSpPr/>
          <p:nvPr/>
        </p:nvSpPr>
        <p:spPr>
          <a:xfrm>
            <a:off x="8458200" y="62484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9" name="Obdélník 1008"/>
          <p:cNvSpPr/>
          <p:nvPr/>
        </p:nvSpPr>
        <p:spPr>
          <a:xfrm>
            <a:off x="8610600" y="62484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0" name="Obdélník 1009"/>
          <p:cNvSpPr/>
          <p:nvPr/>
        </p:nvSpPr>
        <p:spPr>
          <a:xfrm>
            <a:off x="8763000" y="62484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1" name="Obdélník 1010"/>
          <p:cNvSpPr/>
          <p:nvPr/>
        </p:nvSpPr>
        <p:spPr>
          <a:xfrm>
            <a:off x="8915400" y="62484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2" name="Obdélník 1011"/>
          <p:cNvSpPr/>
          <p:nvPr/>
        </p:nvSpPr>
        <p:spPr>
          <a:xfrm>
            <a:off x="9067800" y="62484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3" name="Obdélník 1012"/>
          <p:cNvSpPr/>
          <p:nvPr/>
        </p:nvSpPr>
        <p:spPr>
          <a:xfrm>
            <a:off x="8305800" y="65532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4" name="Obdélník 1013"/>
          <p:cNvSpPr/>
          <p:nvPr/>
        </p:nvSpPr>
        <p:spPr>
          <a:xfrm>
            <a:off x="8458200" y="65532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5" name="Obdélník 1014"/>
          <p:cNvSpPr/>
          <p:nvPr/>
        </p:nvSpPr>
        <p:spPr>
          <a:xfrm>
            <a:off x="8610600" y="65532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6" name="Obdélník 1015"/>
          <p:cNvSpPr/>
          <p:nvPr/>
        </p:nvSpPr>
        <p:spPr>
          <a:xfrm>
            <a:off x="8763000" y="65532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7" name="Obdélník 1016"/>
          <p:cNvSpPr/>
          <p:nvPr/>
        </p:nvSpPr>
        <p:spPr>
          <a:xfrm>
            <a:off x="8915400" y="65532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8" name="Obdélník 1017"/>
          <p:cNvSpPr/>
          <p:nvPr/>
        </p:nvSpPr>
        <p:spPr>
          <a:xfrm>
            <a:off x="9067800" y="65532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9" name="Obdélník 1018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0" name="Obdélník 1019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1" name="Obdélník 1020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2" name="Obdélník 1021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3" name="Obdélník 1022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4" name="Obdélník 1023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5" name="Obdélník 1024"/>
          <p:cNvSpPr/>
          <p:nvPr/>
        </p:nvSpPr>
        <p:spPr>
          <a:xfrm>
            <a:off x="4876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6" name="Obdélník 1025"/>
          <p:cNvSpPr/>
          <p:nvPr/>
        </p:nvSpPr>
        <p:spPr>
          <a:xfrm>
            <a:off x="5029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7" name="Obdélník 1026"/>
          <p:cNvSpPr/>
          <p:nvPr/>
        </p:nvSpPr>
        <p:spPr>
          <a:xfrm>
            <a:off x="5181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8" name="Obdélník 1027"/>
          <p:cNvSpPr/>
          <p:nvPr/>
        </p:nvSpPr>
        <p:spPr>
          <a:xfrm>
            <a:off x="5334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9" name="Obdélník 1028"/>
          <p:cNvSpPr/>
          <p:nvPr/>
        </p:nvSpPr>
        <p:spPr>
          <a:xfrm>
            <a:off x="5486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0" name="Obdélník 1029"/>
          <p:cNvSpPr/>
          <p:nvPr/>
        </p:nvSpPr>
        <p:spPr>
          <a:xfrm>
            <a:off x="5638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1" name="Obdélník 1030"/>
          <p:cNvSpPr/>
          <p:nvPr/>
        </p:nvSpPr>
        <p:spPr>
          <a:xfrm>
            <a:off x="4876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2" name="Obdélník 1031"/>
          <p:cNvSpPr/>
          <p:nvPr/>
        </p:nvSpPr>
        <p:spPr>
          <a:xfrm>
            <a:off x="5029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3" name="Obdélník 1032"/>
          <p:cNvSpPr/>
          <p:nvPr/>
        </p:nvSpPr>
        <p:spPr>
          <a:xfrm>
            <a:off x="5181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4" name="Obdélník 1033"/>
          <p:cNvSpPr/>
          <p:nvPr/>
        </p:nvSpPr>
        <p:spPr>
          <a:xfrm>
            <a:off x="5334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5" name="Obdélník 1034"/>
          <p:cNvSpPr/>
          <p:nvPr/>
        </p:nvSpPr>
        <p:spPr>
          <a:xfrm>
            <a:off x="5486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6" name="Obdélník 1035"/>
          <p:cNvSpPr/>
          <p:nvPr/>
        </p:nvSpPr>
        <p:spPr>
          <a:xfrm>
            <a:off x="5638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7" name="Obdélník 1036"/>
          <p:cNvSpPr/>
          <p:nvPr/>
        </p:nvSpPr>
        <p:spPr>
          <a:xfrm>
            <a:off x="4876800" y="4876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8" name="Obdélník 1037"/>
          <p:cNvSpPr/>
          <p:nvPr/>
        </p:nvSpPr>
        <p:spPr>
          <a:xfrm>
            <a:off x="5029200" y="4876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9" name="Obdélník 1038"/>
          <p:cNvSpPr/>
          <p:nvPr/>
        </p:nvSpPr>
        <p:spPr>
          <a:xfrm>
            <a:off x="5181600" y="4876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0" name="Obdélník 1039"/>
          <p:cNvSpPr/>
          <p:nvPr/>
        </p:nvSpPr>
        <p:spPr>
          <a:xfrm>
            <a:off x="5334000" y="4876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1" name="Obdélník 1040"/>
          <p:cNvSpPr/>
          <p:nvPr/>
        </p:nvSpPr>
        <p:spPr>
          <a:xfrm>
            <a:off x="5486400" y="4876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2" name="Obdélník 1041"/>
          <p:cNvSpPr/>
          <p:nvPr/>
        </p:nvSpPr>
        <p:spPr>
          <a:xfrm>
            <a:off x="5638800" y="4876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60198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61722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63246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64770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66294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67818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6019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61722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63246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64770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66294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6781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6019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61722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63246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64770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66294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6781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6019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6172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6324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6477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6629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6781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6019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6172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6324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6477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6629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6781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2590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27432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28956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30480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32004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3352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2590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3733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38862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0386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1910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43434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4495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3733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3886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038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191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4343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4495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716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7315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7467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7620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7772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7924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716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7315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7467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7620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7772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7924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716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7315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7467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7620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7772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7924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7162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7315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7467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7620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7772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7924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Šipka dolů 549"/>
          <p:cNvSpPr/>
          <p:nvPr/>
        </p:nvSpPr>
        <p:spPr>
          <a:xfrm rot="16200000">
            <a:off x="6800850" y="4933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1" name="Šipka dolů 550"/>
          <p:cNvSpPr/>
          <p:nvPr/>
        </p:nvSpPr>
        <p:spPr>
          <a:xfrm rot="16200000">
            <a:off x="3943350" y="3981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2" name="Šipka dolů 551"/>
          <p:cNvSpPr/>
          <p:nvPr/>
        </p:nvSpPr>
        <p:spPr>
          <a:xfrm rot="16200000">
            <a:off x="4514850" y="3790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3" name="Šipka dolů 552"/>
          <p:cNvSpPr/>
          <p:nvPr/>
        </p:nvSpPr>
        <p:spPr>
          <a:xfrm rot="16200000">
            <a:off x="3371850" y="1123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1" name="TextovéPole 560"/>
          <p:cNvSpPr txBox="1"/>
          <p:nvPr/>
        </p:nvSpPr>
        <p:spPr>
          <a:xfrm>
            <a:off x="6563039" y="0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durové  stupnice</a:t>
            </a:r>
            <a:endParaRPr lang="cs-CZ" dirty="0"/>
          </a:p>
        </p:txBody>
      </p:sp>
      <p:sp>
        <p:nvSpPr>
          <p:cNvPr id="594" name="Obdélník 593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8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Skupina 331"/>
          <p:cNvGrpSpPr/>
          <p:nvPr/>
        </p:nvGrpSpPr>
        <p:grpSpPr>
          <a:xfrm>
            <a:off x="2895600" y="914400"/>
            <a:ext cx="4859258" cy="4025444"/>
            <a:chOff x="2895600" y="-609600"/>
            <a:chExt cx="4859258" cy="4025444"/>
          </a:xfrm>
        </p:grpSpPr>
        <p:sp>
          <p:nvSpPr>
            <p:cNvPr id="333" name="TextovéPole 332"/>
            <p:cNvSpPr txBox="1"/>
            <p:nvPr/>
          </p:nvSpPr>
          <p:spPr>
            <a:xfrm>
              <a:off x="2895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35" name="TextovéPole 334"/>
            <p:cNvSpPr txBox="1"/>
            <p:nvPr/>
          </p:nvSpPr>
          <p:spPr>
            <a:xfrm>
              <a:off x="7467600" y="3200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36" name="TextovéPole 335"/>
            <p:cNvSpPr txBox="1"/>
            <p:nvPr/>
          </p:nvSpPr>
          <p:spPr>
            <a:xfrm>
              <a:off x="6324600" y="3200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12</a:t>
              </a:r>
              <a:endParaRPr lang="cs-CZ" sz="800" dirty="0"/>
            </a:p>
          </p:txBody>
        </p:sp>
        <p:sp>
          <p:nvSpPr>
            <p:cNvPr id="337" name="TextovéPole 336"/>
            <p:cNvSpPr txBox="1"/>
            <p:nvPr/>
          </p:nvSpPr>
          <p:spPr>
            <a:xfrm>
              <a:off x="5181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38" name="TextovéPole 337"/>
            <p:cNvSpPr txBox="1"/>
            <p:nvPr/>
          </p:nvSpPr>
          <p:spPr>
            <a:xfrm>
              <a:off x="4038600" y="1295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22</a:t>
              </a:r>
              <a:endParaRPr lang="cs-CZ" sz="800" dirty="0"/>
            </a:p>
          </p:txBody>
        </p:sp>
        <p:sp>
          <p:nvSpPr>
            <p:cNvPr id="339" name="TextovéPole 338"/>
            <p:cNvSpPr txBox="1"/>
            <p:nvPr/>
          </p:nvSpPr>
          <p:spPr>
            <a:xfrm>
              <a:off x="2895600" y="533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453" name="TextovéPole 452"/>
            <p:cNvSpPr txBox="1"/>
            <p:nvPr/>
          </p:nvSpPr>
          <p:spPr>
            <a:xfrm>
              <a:off x="5181600" y="-60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32</a:t>
              </a:r>
              <a:endParaRPr lang="cs-CZ" sz="800" dirty="0"/>
            </a:p>
          </p:txBody>
        </p:sp>
      </p:grpSp>
      <p:sp>
        <p:nvSpPr>
          <p:cNvPr id="452" name="Šipka dolů 451"/>
          <p:cNvSpPr/>
          <p:nvPr/>
        </p:nvSpPr>
        <p:spPr>
          <a:xfrm rot="16200000">
            <a:off x="3943350" y="933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2971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3733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3886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4038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4191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4343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4495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3733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3886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4038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4343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4495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3733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3886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4038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4191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4343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4495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6019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6172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6324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6477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6629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6781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6019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6172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6324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6477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6629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6781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6019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6172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6324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6477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6629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6781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6019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6172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6324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8" name="Obdélník 877"/>
          <p:cNvSpPr/>
          <p:nvPr/>
        </p:nvSpPr>
        <p:spPr>
          <a:xfrm>
            <a:off x="6477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6629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6781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9" name="Obdélník 928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0" name="Obdélník 929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1" name="Obdélník 930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2" name="Obdélník 931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3" name="Obdélník 932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4" name="Obdélník 933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5" name="Obdélník 934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6" name="Obdélník 935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7" name="Obdélník 936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8" name="Obdélník 937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9" name="Obdélník 938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0" name="Obdélník 939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1" name="Obdélník 940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2" name="Obdélník 941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3" name="Obdélník 942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4" name="Obdélník 943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5" name="Obdélník 944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6" name="Obdélník 945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7" name="Obdélník 946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8" name="Obdélník 947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9" name="Obdélník 948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0" name="Obdélník 949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1" name="Obdélník 950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2" name="Obdélník 951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3" name="Obdélník 952"/>
          <p:cNvSpPr/>
          <p:nvPr/>
        </p:nvSpPr>
        <p:spPr>
          <a:xfrm>
            <a:off x="25908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4" name="Obdélník 953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5" name="Obdélník 954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6" name="Obdélník 955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7" name="Obdélník 956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8" name="Obdélník 957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9" name="Obdélník 1018"/>
          <p:cNvSpPr/>
          <p:nvPr/>
        </p:nvSpPr>
        <p:spPr>
          <a:xfrm>
            <a:off x="4876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0" name="Obdélník 1019"/>
          <p:cNvSpPr/>
          <p:nvPr/>
        </p:nvSpPr>
        <p:spPr>
          <a:xfrm>
            <a:off x="5029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1" name="Obdélník 1020"/>
          <p:cNvSpPr/>
          <p:nvPr/>
        </p:nvSpPr>
        <p:spPr>
          <a:xfrm>
            <a:off x="5181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2" name="Obdélník 1021"/>
          <p:cNvSpPr/>
          <p:nvPr/>
        </p:nvSpPr>
        <p:spPr>
          <a:xfrm>
            <a:off x="5334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3" name="Obdélník 1022"/>
          <p:cNvSpPr/>
          <p:nvPr/>
        </p:nvSpPr>
        <p:spPr>
          <a:xfrm>
            <a:off x="5486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4" name="Obdélník 1023"/>
          <p:cNvSpPr/>
          <p:nvPr/>
        </p:nvSpPr>
        <p:spPr>
          <a:xfrm>
            <a:off x="5638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5" name="Obdélník 1024"/>
          <p:cNvSpPr/>
          <p:nvPr/>
        </p:nvSpPr>
        <p:spPr>
          <a:xfrm>
            <a:off x="4876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6" name="Obdélník 1025"/>
          <p:cNvSpPr/>
          <p:nvPr/>
        </p:nvSpPr>
        <p:spPr>
          <a:xfrm>
            <a:off x="5029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7" name="Obdélník 1026"/>
          <p:cNvSpPr/>
          <p:nvPr/>
        </p:nvSpPr>
        <p:spPr>
          <a:xfrm>
            <a:off x="5181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8" name="Obdélník 1027"/>
          <p:cNvSpPr/>
          <p:nvPr/>
        </p:nvSpPr>
        <p:spPr>
          <a:xfrm>
            <a:off x="5334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9" name="Obdélník 1028"/>
          <p:cNvSpPr/>
          <p:nvPr/>
        </p:nvSpPr>
        <p:spPr>
          <a:xfrm>
            <a:off x="5486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0" name="Obdélník 1029"/>
          <p:cNvSpPr/>
          <p:nvPr/>
        </p:nvSpPr>
        <p:spPr>
          <a:xfrm>
            <a:off x="5638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1" name="Obdélník 1030"/>
          <p:cNvSpPr/>
          <p:nvPr/>
        </p:nvSpPr>
        <p:spPr>
          <a:xfrm>
            <a:off x="4876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2" name="Obdélník 1031"/>
          <p:cNvSpPr/>
          <p:nvPr/>
        </p:nvSpPr>
        <p:spPr>
          <a:xfrm>
            <a:off x="5029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3" name="Obdélník 1032"/>
          <p:cNvSpPr/>
          <p:nvPr/>
        </p:nvSpPr>
        <p:spPr>
          <a:xfrm>
            <a:off x="5181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4" name="Obdélník 1033"/>
          <p:cNvSpPr/>
          <p:nvPr/>
        </p:nvSpPr>
        <p:spPr>
          <a:xfrm>
            <a:off x="5334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5" name="Obdélník 1034"/>
          <p:cNvSpPr/>
          <p:nvPr/>
        </p:nvSpPr>
        <p:spPr>
          <a:xfrm>
            <a:off x="5486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6" name="Obdélník 1035"/>
          <p:cNvSpPr/>
          <p:nvPr/>
        </p:nvSpPr>
        <p:spPr>
          <a:xfrm>
            <a:off x="5638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7" name="Obdélník 1036"/>
          <p:cNvSpPr/>
          <p:nvPr/>
        </p:nvSpPr>
        <p:spPr>
          <a:xfrm>
            <a:off x="4876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8" name="Obdélník 1037"/>
          <p:cNvSpPr/>
          <p:nvPr/>
        </p:nvSpPr>
        <p:spPr>
          <a:xfrm>
            <a:off x="5029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9" name="Obdélník 1038"/>
          <p:cNvSpPr/>
          <p:nvPr/>
        </p:nvSpPr>
        <p:spPr>
          <a:xfrm>
            <a:off x="5181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0" name="Obdélník 1039"/>
          <p:cNvSpPr/>
          <p:nvPr/>
        </p:nvSpPr>
        <p:spPr>
          <a:xfrm>
            <a:off x="5334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1" name="Obdélník 1040"/>
          <p:cNvSpPr/>
          <p:nvPr/>
        </p:nvSpPr>
        <p:spPr>
          <a:xfrm>
            <a:off x="5486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2" name="Obdélník 1041"/>
          <p:cNvSpPr/>
          <p:nvPr/>
        </p:nvSpPr>
        <p:spPr>
          <a:xfrm>
            <a:off x="5638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4876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50292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51816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53340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54864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5638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2590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27432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28956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30480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32004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3352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2590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3733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38862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40386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41910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43434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4495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3733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3886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4038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4191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4343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4495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716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7315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7467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7620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7772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7924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716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7315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7467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7620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7772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7924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7162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7315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7467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7620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7772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7924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7162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7315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7467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7620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7772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7924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8" name="Šipka dolů 447"/>
          <p:cNvSpPr/>
          <p:nvPr/>
        </p:nvSpPr>
        <p:spPr>
          <a:xfrm rot="16200000">
            <a:off x="3371850" y="8191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9" name="Šipka dolů 448"/>
          <p:cNvSpPr/>
          <p:nvPr/>
        </p:nvSpPr>
        <p:spPr>
          <a:xfrm rot="16200000">
            <a:off x="6800850" y="5314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0" name="Šipka dolů 449"/>
          <p:cNvSpPr/>
          <p:nvPr/>
        </p:nvSpPr>
        <p:spPr>
          <a:xfrm rot="16200000">
            <a:off x="3943350" y="4362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1" name="Šipka dolů 450"/>
          <p:cNvSpPr/>
          <p:nvPr/>
        </p:nvSpPr>
        <p:spPr>
          <a:xfrm rot="16200000">
            <a:off x="4514850" y="4171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4" name="TextovéPole 483"/>
          <p:cNvSpPr txBox="1"/>
          <p:nvPr/>
        </p:nvSpPr>
        <p:spPr>
          <a:xfrm>
            <a:off x="6563039" y="0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durové  stupnice</a:t>
            </a:r>
            <a:endParaRPr lang="cs-CZ" dirty="0"/>
          </a:p>
        </p:txBody>
      </p:sp>
      <p:sp>
        <p:nvSpPr>
          <p:cNvPr id="520" name="Obdélník 519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9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Skupina 331"/>
          <p:cNvGrpSpPr/>
          <p:nvPr/>
        </p:nvGrpSpPr>
        <p:grpSpPr>
          <a:xfrm>
            <a:off x="2895600" y="533400"/>
            <a:ext cx="4859258" cy="4787444"/>
            <a:chOff x="2895600" y="-1371600"/>
            <a:chExt cx="4859258" cy="4787444"/>
          </a:xfrm>
        </p:grpSpPr>
        <p:sp>
          <p:nvSpPr>
            <p:cNvPr id="333" name="TextovéPole 332"/>
            <p:cNvSpPr txBox="1"/>
            <p:nvPr/>
          </p:nvSpPr>
          <p:spPr>
            <a:xfrm>
              <a:off x="2895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34" name="TextovéPole 333"/>
            <p:cNvSpPr txBox="1"/>
            <p:nvPr/>
          </p:nvSpPr>
          <p:spPr>
            <a:xfrm>
              <a:off x="7467600" y="3200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35" name="TextovéPole 334"/>
            <p:cNvSpPr txBox="1"/>
            <p:nvPr/>
          </p:nvSpPr>
          <p:spPr>
            <a:xfrm>
              <a:off x="6324600" y="3200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12</a:t>
              </a:r>
              <a:endParaRPr lang="cs-CZ" sz="800" dirty="0"/>
            </a:p>
          </p:txBody>
        </p:sp>
        <p:sp>
          <p:nvSpPr>
            <p:cNvPr id="336" name="TextovéPole 335"/>
            <p:cNvSpPr txBox="1"/>
            <p:nvPr/>
          </p:nvSpPr>
          <p:spPr>
            <a:xfrm>
              <a:off x="5181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37" name="TextovéPole 336"/>
            <p:cNvSpPr txBox="1"/>
            <p:nvPr/>
          </p:nvSpPr>
          <p:spPr>
            <a:xfrm>
              <a:off x="4038600" y="1295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22</a:t>
              </a:r>
              <a:endParaRPr lang="cs-CZ" sz="800" dirty="0"/>
            </a:p>
          </p:txBody>
        </p:sp>
        <p:sp>
          <p:nvSpPr>
            <p:cNvPr id="338" name="TextovéPole 337"/>
            <p:cNvSpPr txBox="1"/>
            <p:nvPr/>
          </p:nvSpPr>
          <p:spPr>
            <a:xfrm>
              <a:off x="2895600" y="533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39" name="TextovéPole 338"/>
            <p:cNvSpPr txBox="1"/>
            <p:nvPr/>
          </p:nvSpPr>
          <p:spPr>
            <a:xfrm>
              <a:off x="5181600" y="-60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32</a:t>
              </a:r>
              <a:endParaRPr lang="cs-CZ" sz="800" dirty="0"/>
            </a:p>
          </p:txBody>
        </p:sp>
        <p:sp>
          <p:nvSpPr>
            <p:cNvPr id="453" name="TextovéPole 452"/>
            <p:cNvSpPr txBox="1"/>
            <p:nvPr/>
          </p:nvSpPr>
          <p:spPr>
            <a:xfrm>
              <a:off x="2895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12</a:t>
              </a:r>
              <a:endParaRPr lang="cs-CZ" sz="800" dirty="0"/>
            </a:p>
          </p:txBody>
        </p:sp>
        <p:sp>
          <p:nvSpPr>
            <p:cNvPr id="484" name="TextovéPole 483"/>
            <p:cNvSpPr txBox="1"/>
            <p:nvPr/>
          </p:nvSpPr>
          <p:spPr>
            <a:xfrm>
              <a:off x="4038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</p:grpSp>
      <p:sp>
        <p:nvSpPr>
          <p:cNvPr id="452" name="Šipka dolů 451"/>
          <p:cNvSpPr/>
          <p:nvPr/>
        </p:nvSpPr>
        <p:spPr>
          <a:xfrm rot="16200000">
            <a:off x="3943350" y="1314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2971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3733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3886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4038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4343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4495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3733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3886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4038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4191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4343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4495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3733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3886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4038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4191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4343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4495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6019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6172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6324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6477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6629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6781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6019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6172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6324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6477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6629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6781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6019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6172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6324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6477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6629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6781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6019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61722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63246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8" name="Obdélník 877"/>
          <p:cNvSpPr/>
          <p:nvPr/>
        </p:nvSpPr>
        <p:spPr>
          <a:xfrm>
            <a:off x="64770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66294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6781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9" name="Obdélník 928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0" name="Obdélník 929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1" name="Obdélník 930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2" name="Obdélník 931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3" name="Obdélník 932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4" name="Obdélník 933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5" name="Obdélník 934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6" name="Obdélník 935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7" name="Obdélník 936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8" name="Obdélník 937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9" name="Obdélník 938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0" name="Obdélník 939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1" name="Obdélník 940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2" name="Obdélník 941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3" name="Obdélník 942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4" name="Obdélník 943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5" name="Obdélník 944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6" name="Obdélník 945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7" name="Obdélník 946"/>
          <p:cNvSpPr/>
          <p:nvPr/>
        </p:nvSpPr>
        <p:spPr>
          <a:xfrm>
            <a:off x="25908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8" name="Obdélník 947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9" name="Obdélník 948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0" name="Obdélník 949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1" name="Obdélník 950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2" name="Obdélník 951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3" name="Obdélník 952"/>
          <p:cNvSpPr/>
          <p:nvPr/>
        </p:nvSpPr>
        <p:spPr>
          <a:xfrm>
            <a:off x="2590800" y="601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4" name="Obdélník 953"/>
          <p:cNvSpPr/>
          <p:nvPr/>
        </p:nvSpPr>
        <p:spPr>
          <a:xfrm>
            <a:off x="2743200" y="601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5" name="Obdélník 954"/>
          <p:cNvSpPr/>
          <p:nvPr/>
        </p:nvSpPr>
        <p:spPr>
          <a:xfrm>
            <a:off x="2895600" y="601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6" name="Obdélník 955"/>
          <p:cNvSpPr/>
          <p:nvPr/>
        </p:nvSpPr>
        <p:spPr>
          <a:xfrm>
            <a:off x="3048000" y="601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7" name="Obdélník 956"/>
          <p:cNvSpPr/>
          <p:nvPr/>
        </p:nvSpPr>
        <p:spPr>
          <a:xfrm>
            <a:off x="3200400" y="601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8" name="Obdélník 957"/>
          <p:cNvSpPr/>
          <p:nvPr/>
        </p:nvSpPr>
        <p:spPr>
          <a:xfrm>
            <a:off x="3352800" y="601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9" name="Obdélník 1018"/>
          <p:cNvSpPr/>
          <p:nvPr/>
        </p:nvSpPr>
        <p:spPr>
          <a:xfrm>
            <a:off x="4876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0" name="Obdélník 1019"/>
          <p:cNvSpPr/>
          <p:nvPr/>
        </p:nvSpPr>
        <p:spPr>
          <a:xfrm>
            <a:off x="5029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1" name="Obdélník 1020"/>
          <p:cNvSpPr/>
          <p:nvPr/>
        </p:nvSpPr>
        <p:spPr>
          <a:xfrm>
            <a:off x="5181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2" name="Obdélník 1021"/>
          <p:cNvSpPr/>
          <p:nvPr/>
        </p:nvSpPr>
        <p:spPr>
          <a:xfrm>
            <a:off x="5334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3" name="Obdélník 1022"/>
          <p:cNvSpPr/>
          <p:nvPr/>
        </p:nvSpPr>
        <p:spPr>
          <a:xfrm>
            <a:off x="5486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4" name="Obdélník 1023"/>
          <p:cNvSpPr/>
          <p:nvPr/>
        </p:nvSpPr>
        <p:spPr>
          <a:xfrm>
            <a:off x="5638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5" name="Obdélník 1024"/>
          <p:cNvSpPr/>
          <p:nvPr/>
        </p:nvSpPr>
        <p:spPr>
          <a:xfrm>
            <a:off x="4876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6" name="Obdélník 1025"/>
          <p:cNvSpPr/>
          <p:nvPr/>
        </p:nvSpPr>
        <p:spPr>
          <a:xfrm>
            <a:off x="5029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7" name="Obdélník 1026"/>
          <p:cNvSpPr/>
          <p:nvPr/>
        </p:nvSpPr>
        <p:spPr>
          <a:xfrm>
            <a:off x="5181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8" name="Obdélník 1027"/>
          <p:cNvSpPr/>
          <p:nvPr/>
        </p:nvSpPr>
        <p:spPr>
          <a:xfrm>
            <a:off x="5334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9" name="Obdélník 1028"/>
          <p:cNvSpPr/>
          <p:nvPr/>
        </p:nvSpPr>
        <p:spPr>
          <a:xfrm>
            <a:off x="5486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0" name="Obdélník 1029"/>
          <p:cNvSpPr/>
          <p:nvPr/>
        </p:nvSpPr>
        <p:spPr>
          <a:xfrm>
            <a:off x="5638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1" name="Obdélník 1030"/>
          <p:cNvSpPr/>
          <p:nvPr/>
        </p:nvSpPr>
        <p:spPr>
          <a:xfrm>
            <a:off x="4876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2" name="Obdélník 1031"/>
          <p:cNvSpPr/>
          <p:nvPr/>
        </p:nvSpPr>
        <p:spPr>
          <a:xfrm>
            <a:off x="5029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3" name="Obdélník 1032"/>
          <p:cNvSpPr/>
          <p:nvPr/>
        </p:nvSpPr>
        <p:spPr>
          <a:xfrm>
            <a:off x="5181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4" name="Obdélník 1033"/>
          <p:cNvSpPr/>
          <p:nvPr/>
        </p:nvSpPr>
        <p:spPr>
          <a:xfrm>
            <a:off x="5334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5" name="Obdélník 1034"/>
          <p:cNvSpPr/>
          <p:nvPr/>
        </p:nvSpPr>
        <p:spPr>
          <a:xfrm>
            <a:off x="5486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6" name="Obdélník 1035"/>
          <p:cNvSpPr/>
          <p:nvPr/>
        </p:nvSpPr>
        <p:spPr>
          <a:xfrm>
            <a:off x="5638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7" name="Obdélník 1036"/>
          <p:cNvSpPr/>
          <p:nvPr/>
        </p:nvSpPr>
        <p:spPr>
          <a:xfrm>
            <a:off x="4876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8" name="Obdélník 1037"/>
          <p:cNvSpPr/>
          <p:nvPr/>
        </p:nvSpPr>
        <p:spPr>
          <a:xfrm>
            <a:off x="5029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9" name="Obdélník 1038"/>
          <p:cNvSpPr/>
          <p:nvPr/>
        </p:nvSpPr>
        <p:spPr>
          <a:xfrm>
            <a:off x="5181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0" name="Obdélník 1039"/>
          <p:cNvSpPr/>
          <p:nvPr/>
        </p:nvSpPr>
        <p:spPr>
          <a:xfrm>
            <a:off x="5334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1" name="Obdélník 1040"/>
          <p:cNvSpPr/>
          <p:nvPr/>
        </p:nvSpPr>
        <p:spPr>
          <a:xfrm>
            <a:off x="5486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2" name="Obdélník 1041"/>
          <p:cNvSpPr/>
          <p:nvPr/>
        </p:nvSpPr>
        <p:spPr>
          <a:xfrm>
            <a:off x="5638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2590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3733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38862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40386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41910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43434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4495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716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7315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7467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7620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7772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7924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7162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7315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7467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7620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7772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7924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7162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7315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7467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7620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7772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7924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7162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73152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74676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76200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77724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7924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8" name="Šipka dolů 447"/>
          <p:cNvSpPr/>
          <p:nvPr/>
        </p:nvSpPr>
        <p:spPr>
          <a:xfrm rot="16200000">
            <a:off x="3943350" y="4743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9" name="Šipka dolů 448"/>
          <p:cNvSpPr/>
          <p:nvPr/>
        </p:nvSpPr>
        <p:spPr>
          <a:xfrm rot="16200000">
            <a:off x="4514850" y="4552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0" name="Šipka dolů 449"/>
          <p:cNvSpPr/>
          <p:nvPr/>
        </p:nvSpPr>
        <p:spPr>
          <a:xfrm rot="16200000">
            <a:off x="6800850" y="5695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1" name="Šipka dolů 450"/>
          <p:cNvSpPr/>
          <p:nvPr/>
        </p:nvSpPr>
        <p:spPr>
          <a:xfrm rot="16200000">
            <a:off x="3371850" y="1123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0" name="TextovéPole 489"/>
          <p:cNvSpPr txBox="1"/>
          <p:nvPr/>
        </p:nvSpPr>
        <p:spPr>
          <a:xfrm>
            <a:off x="6563039" y="0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durové  stupnice</a:t>
            </a:r>
            <a:endParaRPr lang="cs-CZ" dirty="0"/>
          </a:p>
        </p:txBody>
      </p:sp>
      <p:sp>
        <p:nvSpPr>
          <p:cNvPr id="521" name="Obdélník 520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Obdélník 29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1" name="Obdélník 290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609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762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914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1066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1219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1371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609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762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914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1066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1219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1371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33528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38100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33528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33528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3810000" y="167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33528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38100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33528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38100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33528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33528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38100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33528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38100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33528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38100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33528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38100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33528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3810000" y="4724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3528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810000" y="548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8100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367" name="Skupina 366"/>
          <p:cNvGrpSpPr/>
          <p:nvPr/>
        </p:nvGrpSpPr>
        <p:grpSpPr>
          <a:xfrm>
            <a:off x="990600" y="4267200"/>
            <a:ext cx="1851949" cy="1664562"/>
            <a:chOff x="205451" y="4724400"/>
            <a:chExt cx="1851949" cy="1664562"/>
          </a:xfrm>
        </p:grpSpPr>
        <p:sp>
          <p:nvSpPr>
            <p:cNvPr id="368" name="Ovál 367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9" name="Ovál 368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0" name="Ovál 369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1" name="Ovál 370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2" name="Volný tvar 371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3" name="Skupina 172"/>
          <p:cNvGrpSpPr/>
          <p:nvPr/>
        </p:nvGrpSpPr>
        <p:grpSpPr>
          <a:xfrm>
            <a:off x="6019800" y="4267200"/>
            <a:ext cx="1851949" cy="1664562"/>
            <a:chOff x="205451" y="4724400"/>
            <a:chExt cx="1851949" cy="1664562"/>
          </a:xfrm>
        </p:grpSpPr>
        <p:sp>
          <p:nvSpPr>
            <p:cNvPr id="174" name="Ovál 17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5" name="Ovál 17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6" name="Ovál 17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7" name="Ovál 17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8" name="Volný tvar 177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91" name="Obdélník 190"/>
          <p:cNvSpPr/>
          <p:nvPr/>
        </p:nvSpPr>
        <p:spPr>
          <a:xfrm>
            <a:off x="8839200" y="548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2" name="Obdélník 191"/>
          <p:cNvSpPr/>
          <p:nvPr/>
        </p:nvSpPr>
        <p:spPr>
          <a:xfrm>
            <a:off x="88392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8839200" y="167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88392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88392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88392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88392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88392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88392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88392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8839200" y="4724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8839200" y="5105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83820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83820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83820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83820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83820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8" name="Obdélník 207"/>
          <p:cNvSpPr/>
          <p:nvPr/>
        </p:nvSpPr>
        <p:spPr>
          <a:xfrm>
            <a:off x="83820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83820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83820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83820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83820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83820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83820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1" name="Obdélník 220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2" name="Obdélník 221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5638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5791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5943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6096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6248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6400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5638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5791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5943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6096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6248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6400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9" name="Rovnoramenný trojúhelník 148"/>
          <p:cNvSpPr/>
          <p:nvPr/>
        </p:nvSpPr>
        <p:spPr>
          <a:xfrm>
            <a:off x="609600" y="3962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0" name="Rovnoramenný trojúhelník 149"/>
          <p:cNvSpPr/>
          <p:nvPr/>
        </p:nvSpPr>
        <p:spPr>
          <a:xfrm rot="5400000">
            <a:off x="266700" y="1790700"/>
            <a:ext cx="3810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1" name="TextovéPole 150"/>
          <p:cNvSpPr txBox="1"/>
          <p:nvPr/>
        </p:nvSpPr>
        <p:spPr>
          <a:xfrm>
            <a:off x="685800" y="762000"/>
            <a:ext cx="762000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1. struně</a:t>
            </a:r>
          </a:p>
          <a:p>
            <a:pPr algn="ctr"/>
            <a:r>
              <a:rPr lang="cs-CZ" sz="800" dirty="0" smtClean="0"/>
              <a:t>na 2. pražci</a:t>
            </a:r>
          </a:p>
          <a:p>
            <a:pPr algn="ctr"/>
            <a:r>
              <a:rPr lang="cs-CZ" sz="800" dirty="0" smtClean="0"/>
              <a:t>přes 4 pražce</a:t>
            </a:r>
            <a:endParaRPr lang="cs-CZ" sz="800" dirty="0"/>
          </a:p>
        </p:txBody>
      </p:sp>
      <p:sp>
        <p:nvSpPr>
          <p:cNvPr id="152" name="Obdélník 151"/>
          <p:cNvSpPr/>
          <p:nvPr/>
        </p:nvSpPr>
        <p:spPr>
          <a:xfrm>
            <a:off x="762000" y="9525"/>
            <a:ext cx="6096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3" name="TextovéPole 152"/>
          <p:cNvSpPr txBox="1"/>
          <p:nvPr/>
        </p:nvSpPr>
        <p:spPr>
          <a:xfrm>
            <a:off x="4648200" y="152400"/>
            <a:ext cx="437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dur a v moll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99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" name="Skupina 337"/>
          <p:cNvGrpSpPr/>
          <p:nvPr/>
        </p:nvGrpSpPr>
        <p:grpSpPr>
          <a:xfrm>
            <a:off x="2895600" y="914400"/>
            <a:ext cx="2573258" cy="4025444"/>
            <a:chOff x="2895600" y="-1371600"/>
            <a:chExt cx="2573258" cy="4025444"/>
          </a:xfrm>
        </p:grpSpPr>
        <p:sp>
          <p:nvSpPr>
            <p:cNvPr id="339" name="TextovéPole 338"/>
            <p:cNvSpPr txBox="1"/>
            <p:nvPr/>
          </p:nvSpPr>
          <p:spPr>
            <a:xfrm>
              <a:off x="2895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520" name="TextovéPole 519"/>
            <p:cNvSpPr txBox="1"/>
            <p:nvPr/>
          </p:nvSpPr>
          <p:spPr>
            <a:xfrm>
              <a:off x="5181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521" name="TextovéPole 520"/>
            <p:cNvSpPr txBox="1"/>
            <p:nvPr/>
          </p:nvSpPr>
          <p:spPr>
            <a:xfrm>
              <a:off x="4038600" y="1295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22</a:t>
              </a:r>
              <a:endParaRPr lang="cs-CZ" sz="800" dirty="0"/>
            </a:p>
          </p:txBody>
        </p:sp>
        <p:sp>
          <p:nvSpPr>
            <p:cNvPr id="522" name="TextovéPole 521"/>
            <p:cNvSpPr txBox="1"/>
            <p:nvPr/>
          </p:nvSpPr>
          <p:spPr>
            <a:xfrm>
              <a:off x="2895600" y="533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523" name="TextovéPole 522"/>
            <p:cNvSpPr txBox="1"/>
            <p:nvPr/>
          </p:nvSpPr>
          <p:spPr>
            <a:xfrm>
              <a:off x="5181600" y="-60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32</a:t>
              </a:r>
              <a:endParaRPr lang="cs-CZ" sz="800" dirty="0"/>
            </a:p>
          </p:txBody>
        </p:sp>
        <p:sp>
          <p:nvSpPr>
            <p:cNvPr id="524" name="TextovéPole 523"/>
            <p:cNvSpPr txBox="1"/>
            <p:nvPr/>
          </p:nvSpPr>
          <p:spPr>
            <a:xfrm>
              <a:off x="2895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12</a:t>
              </a:r>
              <a:endParaRPr lang="cs-CZ" sz="800" dirty="0"/>
            </a:p>
          </p:txBody>
        </p:sp>
        <p:sp>
          <p:nvSpPr>
            <p:cNvPr id="549" name="TextovéPole 548"/>
            <p:cNvSpPr txBox="1"/>
            <p:nvPr/>
          </p:nvSpPr>
          <p:spPr>
            <a:xfrm>
              <a:off x="4038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</p:grpSp>
      <p:sp>
        <p:nvSpPr>
          <p:cNvPr id="516" name="Šipka dolů 515"/>
          <p:cNvSpPr/>
          <p:nvPr/>
        </p:nvSpPr>
        <p:spPr>
          <a:xfrm rot="16200000">
            <a:off x="3943350" y="1695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2971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3733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3886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4038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4343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4495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3733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3886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4038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4191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4343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4495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3733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3886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4038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4191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4343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4495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3733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3886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4038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4191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4343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4495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9" name="Obdélník 928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0" name="Obdélník 929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1" name="Obdélník 930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2" name="Obdélník 931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3" name="Obdélník 932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4" name="Obdélník 933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5" name="Obdélník 934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6" name="Obdélník 935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7" name="Obdélník 936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8" name="Obdélník 937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9" name="Obdélník 938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0" name="Obdélník 939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1" name="Obdélník 940"/>
          <p:cNvSpPr/>
          <p:nvPr/>
        </p:nvSpPr>
        <p:spPr>
          <a:xfrm>
            <a:off x="25908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2" name="Obdélník 941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3" name="Obdélník 942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4" name="Obdélník 943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5" name="Obdélník 944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6" name="Obdélník 945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7" name="Obdélník 946"/>
          <p:cNvSpPr/>
          <p:nvPr/>
        </p:nvSpPr>
        <p:spPr>
          <a:xfrm>
            <a:off x="2590800" y="601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8" name="Obdélník 947"/>
          <p:cNvSpPr/>
          <p:nvPr/>
        </p:nvSpPr>
        <p:spPr>
          <a:xfrm>
            <a:off x="2743200" y="601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9" name="Obdélník 948"/>
          <p:cNvSpPr/>
          <p:nvPr/>
        </p:nvSpPr>
        <p:spPr>
          <a:xfrm>
            <a:off x="2895600" y="601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0" name="Obdélník 949"/>
          <p:cNvSpPr/>
          <p:nvPr/>
        </p:nvSpPr>
        <p:spPr>
          <a:xfrm>
            <a:off x="3048000" y="601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1" name="Obdélník 950"/>
          <p:cNvSpPr/>
          <p:nvPr/>
        </p:nvSpPr>
        <p:spPr>
          <a:xfrm>
            <a:off x="3200400" y="601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2" name="Obdélník 951"/>
          <p:cNvSpPr/>
          <p:nvPr/>
        </p:nvSpPr>
        <p:spPr>
          <a:xfrm>
            <a:off x="3352800" y="601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3" name="Obdélník 952"/>
          <p:cNvSpPr/>
          <p:nvPr/>
        </p:nvSpPr>
        <p:spPr>
          <a:xfrm>
            <a:off x="2590800" y="640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4" name="Obdélník 953"/>
          <p:cNvSpPr/>
          <p:nvPr/>
        </p:nvSpPr>
        <p:spPr>
          <a:xfrm>
            <a:off x="2743200" y="640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5" name="Obdélník 954"/>
          <p:cNvSpPr/>
          <p:nvPr/>
        </p:nvSpPr>
        <p:spPr>
          <a:xfrm>
            <a:off x="2895600" y="640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6" name="Obdélník 955"/>
          <p:cNvSpPr/>
          <p:nvPr/>
        </p:nvSpPr>
        <p:spPr>
          <a:xfrm>
            <a:off x="3048000" y="640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7" name="Obdélník 956"/>
          <p:cNvSpPr/>
          <p:nvPr/>
        </p:nvSpPr>
        <p:spPr>
          <a:xfrm>
            <a:off x="3200400" y="640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8" name="Obdélník 957"/>
          <p:cNvSpPr/>
          <p:nvPr/>
        </p:nvSpPr>
        <p:spPr>
          <a:xfrm>
            <a:off x="3352800" y="640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9" name="Obdélník 1018"/>
          <p:cNvSpPr/>
          <p:nvPr/>
        </p:nvSpPr>
        <p:spPr>
          <a:xfrm>
            <a:off x="4876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0" name="Obdélník 1019"/>
          <p:cNvSpPr/>
          <p:nvPr/>
        </p:nvSpPr>
        <p:spPr>
          <a:xfrm>
            <a:off x="5029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1" name="Obdélník 1020"/>
          <p:cNvSpPr/>
          <p:nvPr/>
        </p:nvSpPr>
        <p:spPr>
          <a:xfrm>
            <a:off x="5181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2" name="Obdélník 1021"/>
          <p:cNvSpPr/>
          <p:nvPr/>
        </p:nvSpPr>
        <p:spPr>
          <a:xfrm>
            <a:off x="5334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3" name="Obdélník 1022"/>
          <p:cNvSpPr/>
          <p:nvPr/>
        </p:nvSpPr>
        <p:spPr>
          <a:xfrm>
            <a:off x="5486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4" name="Obdélník 1023"/>
          <p:cNvSpPr/>
          <p:nvPr/>
        </p:nvSpPr>
        <p:spPr>
          <a:xfrm>
            <a:off x="5638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5" name="Obdélník 1024"/>
          <p:cNvSpPr/>
          <p:nvPr/>
        </p:nvSpPr>
        <p:spPr>
          <a:xfrm>
            <a:off x="4876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6" name="Obdélník 1025"/>
          <p:cNvSpPr/>
          <p:nvPr/>
        </p:nvSpPr>
        <p:spPr>
          <a:xfrm>
            <a:off x="5029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7" name="Obdélník 1026"/>
          <p:cNvSpPr/>
          <p:nvPr/>
        </p:nvSpPr>
        <p:spPr>
          <a:xfrm>
            <a:off x="5181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8" name="Obdélník 1027"/>
          <p:cNvSpPr/>
          <p:nvPr/>
        </p:nvSpPr>
        <p:spPr>
          <a:xfrm>
            <a:off x="5334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9" name="Obdélník 1028"/>
          <p:cNvSpPr/>
          <p:nvPr/>
        </p:nvSpPr>
        <p:spPr>
          <a:xfrm>
            <a:off x="5486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0" name="Obdélník 1029"/>
          <p:cNvSpPr/>
          <p:nvPr/>
        </p:nvSpPr>
        <p:spPr>
          <a:xfrm>
            <a:off x="5638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1" name="Obdélník 1030"/>
          <p:cNvSpPr/>
          <p:nvPr/>
        </p:nvSpPr>
        <p:spPr>
          <a:xfrm>
            <a:off x="4876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2" name="Obdélník 1031"/>
          <p:cNvSpPr/>
          <p:nvPr/>
        </p:nvSpPr>
        <p:spPr>
          <a:xfrm>
            <a:off x="5029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3" name="Obdélník 1032"/>
          <p:cNvSpPr/>
          <p:nvPr/>
        </p:nvSpPr>
        <p:spPr>
          <a:xfrm>
            <a:off x="5181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4" name="Obdélník 1033"/>
          <p:cNvSpPr/>
          <p:nvPr/>
        </p:nvSpPr>
        <p:spPr>
          <a:xfrm>
            <a:off x="5334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5" name="Obdélník 1034"/>
          <p:cNvSpPr/>
          <p:nvPr/>
        </p:nvSpPr>
        <p:spPr>
          <a:xfrm>
            <a:off x="5486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6" name="Obdélník 1035"/>
          <p:cNvSpPr/>
          <p:nvPr/>
        </p:nvSpPr>
        <p:spPr>
          <a:xfrm>
            <a:off x="5638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7" name="Obdélník 1036"/>
          <p:cNvSpPr/>
          <p:nvPr/>
        </p:nvSpPr>
        <p:spPr>
          <a:xfrm>
            <a:off x="4876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8" name="Obdélník 1037"/>
          <p:cNvSpPr/>
          <p:nvPr/>
        </p:nvSpPr>
        <p:spPr>
          <a:xfrm>
            <a:off x="5029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9" name="Obdélník 1038"/>
          <p:cNvSpPr/>
          <p:nvPr/>
        </p:nvSpPr>
        <p:spPr>
          <a:xfrm>
            <a:off x="5181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0" name="Obdélník 1039"/>
          <p:cNvSpPr/>
          <p:nvPr/>
        </p:nvSpPr>
        <p:spPr>
          <a:xfrm>
            <a:off x="5334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1" name="Obdélník 1040"/>
          <p:cNvSpPr/>
          <p:nvPr/>
        </p:nvSpPr>
        <p:spPr>
          <a:xfrm>
            <a:off x="5486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2" name="Obdélník 1041"/>
          <p:cNvSpPr/>
          <p:nvPr/>
        </p:nvSpPr>
        <p:spPr>
          <a:xfrm>
            <a:off x="5638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6019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61722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63246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64770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66294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6781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6019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6172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6324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6477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6629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6781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6019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6172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6324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6477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6629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6781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6019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6172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6324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6477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6629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6781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6019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6172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6324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6477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6629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6781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7162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73152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74676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76200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77724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7924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7162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7315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7467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7620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7772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7924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7162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7315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7467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7620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7772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7924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7162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7315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7467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7620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7772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7924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Šipka dolů 513"/>
          <p:cNvSpPr/>
          <p:nvPr/>
        </p:nvSpPr>
        <p:spPr>
          <a:xfrm rot="16200000">
            <a:off x="6800850" y="8191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5" name="Šipka dolů 514"/>
          <p:cNvSpPr/>
          <p:nvPr/>
        </p:nvSpPr>
        <p:spPr>
          <a:xfrm rot="16200000">
            <a:off x="3371850" y="1504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7" name="Šipka dolů 516"/>
          <p:cNvSpPr/>
          <p:nvPr/>
        </p:nvSpPr>
        <p:spPr>
          <a:xfrm rot="16200000">
            <a:off x="3943350" y="5124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8" name="Šipka dolů 517"/>
          <p:cNvSpPr/>
          <p:nvPr/>
        </p:nvSpPr>
        <p:spPr>
          <a:xfrm rot="16200000">
            <a:off x="4514850" y="4933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3" name="TextovéPole 512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durové  stupnice</a:t>
            </a:r>
            <a:endParaRPr lang="cs-CZ" dirty="0"/>
          </a:p>
        </p:txBody>
      </p:sp>
      <p:sp>
        <p:nvSpPr>
          <p:cNvPr id="603" name="Obdélník 602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50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Skupina 315"/>
          <p:cNvGrpSpPr/>
          <p:nvPr/>
        </p:nvGrpSpPr>
        <p:grpSpPr>
          <a:xfrm>
            <a:off x="2895600" y="533400"/>
            <a:ext cx="4859258" cy="4787444"/>
            <a:chOff x="2895600" y="-2133600"/>
            <a:chExt cx="4859258" cy="4787444"/>
          </a:xfrm>
        </p:grpSpPr>
        <p:sp>
          <p:nvSpPr>
            <p:cNvPr id="317" name="TextovéPole 316"/>
            <p:cNvSpPr txBox="1"/>
            <p:nvPr/>
          </p:nvSpPr>
          <p:spPr>
            <a:xfrm>
              <a:off x="7467600" y="-2133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18" name="TextovéPole 317"/>
            <p:cNvSpPr txBox="1"/>
            <p:nvPr/>
          </p:nvSpPr>
          <p:spPr>
            <a:xfrm>
              <a:off x="4038600" y="2438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19" name="TextovéPole 318"/>
            <p:cNvSpPr txBox="1"/>
            <p:nvPr/>
          </p:nvSpPr>
          <p:spPr>
            <a:xfrm>
              <a:off x="2895600" y="1295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22</a:t>
              </a:r>
              <a:endParaRPr lang="cs-CZ" sz="800" dirty="0"/>
            </a:p>
          </p:txBody>
        </p:sp>
        <p:sp>
          <p:nvSpPr>
            <p:cNvPr id="320" name="TextovéPole 319"/>
            <p:cNvSpPr txBox="1"/>
            <p:nvPr/>
          </p:nvSpPr>
          <p:spPr>
            <a:xfrm>
              <a:off x="4038600" y="533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21" name="TextovéPole 320"/>
            <p:cNvSpPr txBox="1"/>
            <p:nvPr/>
          </p:nvSpPr>
          <p:spPr>
            <a:xfrm>
              <a:off x="5181600" y="-60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32</a:t>
              </a:r>
              <a:endParaRPr lang="cs-CZ" sz="800" dirty="0"/>
            </a:p>
          </p:txBody>
        </p:sp>
        <p:sp>
          <p:nvSpPr>
            <p:cNvPr id="322" name="TextovéPole 321"/>
            <p:cNvSpPr txBox="1"/>
            <p:nvPr/>
          </p:nvSpPr>
          <p:spPr>
            <a:xfrm>
              <a:off x="2895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12</a:t>
              </a:r>
              <a:endParaRPr lang="cs-CZ" sz="800" dirty="0"/>
            </a:p>
          </p:txBody>
        </p:sp>
        <p:sp>
          <p:nvSpPr>
            <p:cNvPr id="323" name="TextovéPole 322"/>
            <p:cNvSpPr txBox="1"/>
            <p:nvPr/>
          </p:nvSpPr>
          <p:spPr>
            <a:xfrm>
              <a:off x="4038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24" name="TextovéPole 323"/>
            <p:cNvSpPr txBox="1"/>
            <p:nvPr/>
          </p:nvSpPr>
          <p:spPr>
            <a:xfrm>
              <a:off x="6324600" y="-2133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</p:grpSp>
      <p:sp>
        <p:nvSpPr>
          <p:cNvPr id="334" name="Šipka dolů 333"/>
          <p:cNvSpPr/>
          <p:nvPr/>
        </p:nvSpPr>
        <p:spPr>
          <a:xfrm rot="16200000">
            <a:off x="3943350" y="209169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2971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19" name="Obdélník 1018"/>
          <p:cNvSpPr/>
          <p:nvPr/>
        </p:nvSpPr>
        <p:spPr>
          <a:xfrm>
            <a:off x="3733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0" name="Obdélník 1019"/>
          <p:cNvSpPr/>
          <p:nvPr/>
        </p:nvSpPr>
        <p:spPr>
          <a:xfrm>
            <a:off x="3886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1" name="Obdélník 1020"/>
          <p:cNvSpPr/>
          <p:nvPr/>
        </p:nvSpPr>
        <p:spPr>
          <a:xfrm>
            <a:off x="403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2" name="Obdélník 1021"/>
          <p:cNvSpPr/>
          <p:nvPr/>
        </p:nvSpPr>
        <p:spPr>
          <a:xfrm>
            <a:off x="419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3" name="Obdélník 1022"/>
          <p:cNvSpPr/>
          <p:nvPr/>
        </p:nvSpPr>
        <p:spPr>
          <a:xfrm>
            <a:off x="434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4" name="Obdélník 1023"/>
          <p:cNvSpPr/>
          <p:nvPr/>
        </p:nvSpPr>
        <p:spPr>
          <a:xfrm>
            <a:off x="4495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5" name="Obdélník 1024"/>
          <p:cNvSpPr/>
          <p:nvPr/>
        </p:nvSpPr>
        <p:spPr>
          <a:xfrm>
            <a:off x="3733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6" name="Obdélník 1025"/>
          <p:cNvSpPr/>
          <p:nvPr/>
        </p:nvSpPr>
        <p:spPr>
          <a:xfrm>
            <a:off x="3886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7" name="Obdélník 1026"/>
          <p:cNvSpPr/>
          <p:nvPr/>
        </p:nvSpPr>
        <p:spPr>
          <a:xfrm>
            <a:off x="4038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8" name="Obdélník 1027"/>
          <p:cNvSpPr/>
          <p:nvPr/>
        </p:nvSpPr>
        <p:spPr>
          <a:xfrm>
            <a:off x="4191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9" name="Obdélník 1028"/>
          <p:cNvSpPr/>
          <p:nvPr/>
        </p:nvSpPr>
        <p:spPr>
          <a:xfrm>
            <a:off x="4343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0" name="Obdélník 1029"/>
          <p:cNvSpPr/>
          <p:nvPr/>
        </p:nvSpPr>
        <p:spPr>
          <a:xfrm>
            <a:off x="4495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1" name="Obdélník 1030"/>
          <p:cNvSpPr/>
          <p:nvPr/>
        </p:nvSpPr>
        <p:spPr>
          <a:xfrm>
            <a:off x="3733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2" name="Obdélník 1031"/>
          <p:cNvSpPr/>
          <p:nvPr/>
        </p:nvSpPr>
        <p:spPr>
          <a:xfrm>
            <a:off x="3886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3" name="Obdélník 1032"/>
          <p:cNvSpPr/>
          <p:nvPr/>
        </p:nvSpPr>
        <p:spPr>
          <a:xfrm>
            <a:off x="4038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4" name="Obdélník 1033"/>
          <p:cNvSpPr/>
          <p:nvPr/>
        </p:nvSpPr>
        <p:spPr>
          <a:xfrm>
            <a:off x="4191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5" name="Obdélník 1034"/>
          <p:cNvSpPr/>
          <p:nvPr/>
        </p:nvSpPr>
        <p:spPr>
          <a:xfrm>
            <a:off x="4343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6" name="Obdélník 1035"/>
          <p:cNvSpPr/>
          <p:nvPr/>
        </p:nvSpPr>
        <p:spPr>
          <a:xfrm>
            <a:off x="4495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7" name="Obdélník 1036"/>
          <p:cNvSpPr/>
          <p:nvPr/>
        </p:nvSpPr>
        <p:spPr>
          <a:xfrm>
            <a:off x="3733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8" name="Obdélník 1037"/>
          <p:cNvSpPr/>
          <p:nvPr/>
        </p:nvSpPr>
        <p:spPr>
          <a:xfrm>
            <a:off x="38862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9" name="Obdélník 1038"/>
          <p:cNvSpPr/>
          <p:nvPr/>
        </p:nvSpPr>
        <p:spPr>
          <a:xfrm>
            <a:off x="40386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0" name="Obdélník 1039"/>
          <p:cNvSpPr/>
          <p:nvPr/>
        </p:nvSpPr>
        <p:spPr>
          <a:xfrm>
            <a:off x="41910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1" name="Obdélník 1040"/>
          <p:cNvSpPr/>
          <p:nvPr/>
        </p:nvSpPr>
        <p:spPr>
          <a:xfrm>
            <a:off x="43434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2" name="Obdélník 1041"/>
          <p:cNvSpPr/>
          <p:nvPr/>
        </p:nvSpPr>
        <p:spPr>
          <a:xfrm>
            <a:off x="4495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3733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3886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4038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4343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4495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3733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3886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4038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4191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4343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4495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3733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3886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4038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4191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4343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4495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6019800" y="68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6172200" y="68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6324600" y="68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6477000" y="68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6629400" y="68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6781800" y="68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60198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61722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63246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64770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66294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67818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60198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61722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63246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64770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66294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67818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60198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61722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63246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64770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66294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67818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6019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61722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63246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64770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66294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6781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7162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73152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74676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76200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77724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7924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7162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7315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7467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7620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7772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7924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7162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7315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7467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7620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7772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7924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7162800" y="1828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7315200" y="1828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7467600" y="1828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7620000" y="1828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7772400" y="1828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7924800" y="1828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Šipka dolů 334"/>
          <p:cNvSpPr/>
          <p:nvPr/>
        </p:nvSpPr>
        <p:spPr>
          <a:xfrm rot="16200000">
            <a:off x="3371850" y="1885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6" name="Šipka dolů 335"/>
          <p:cNvSpPr/>
          <p:nvPr/>
        </p:nvSpPr>
        <p:spPr>
          <a:xfrm rot="16200000">
            <a:off x="6800850" y="1123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7" name="Šipka dolů 336"/>
          <p:cNvSpPr/>
          <p:nvPr/>
        </p:nvSpPr>
        <p:spPr>
          <a:xfrm rot="16200000">
            <a:off x="3371850" y="5314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5" name="TextovéPole 324"/>
          <p:cNvSpPr txBox="1"/>
          <p:nvPr/>
        </p:nvSpPr>
        <p:spPr>
          <a:xfrm>
            <a:off x="6524939" y="619261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durové  stupnice</a:t>
            </a:r>
            <a:endParaRPr lang="cs-CZ" dirty="0"/>
          </a:p>
        </p:txBody>
      </p:sp>
      <p:sp>
        <p:nvSpPr>
          <p:cNvPr id="581" name="Obdélník 580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5" name="Skupina 624"/>
          <p:cNvGrpSpPr/>
          <p:nvPr/>
        </p:nvGrpSpPr>
        <p:grpSpPr>
          <a:xfrm>
            <a:off x="2895600" y="914400"/>
            <a:ext cx="5468858" cy="3644444"/>
            <a:chOff x="2895600" y="-1752600"/>
            <a:chExt cx="5468858" cy="3644444"/>
          </a:xfrm>
        </p:grpSpPr>
        <p:sp>
          <p:nvSpPr>
            <p:cNvPr id="627" name="TextovéPole 626"/>
            <p:cNvSpPr txBox="1"/>
            <p:nvPr/>
          </p:nvSpPr>
          <p:spPr>
            <a:xfrm>
              <a:off x="5181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629" name="TextovéPole 628"/>
            <p:cNvSpPr txBox="1"/>
            <p:nvPr/>
          </p:nvSpPr>
          <p:spPr>
            <a:xfrm>
              <a:off x="4038600" y="1676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22</a:t>
              </a:r>
              <a:endParaRPr lang="cs-CZ" sz="800" dirty="0"/>
            </a:p>
          </p:txBody>
        </p:sp>
        <p:sp>
          <p:nvSpPr>
            <p:cNvPr id="630" name="TextovéPole 629"/>
            <p:cNvSpPr txBox="1"/>
            <p:nvPr/>
          </p:nvSpPr>
          <p:spPr>
            <a:xfrm>
              <a:off x="2895600" y="914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631" name="TextovéPole 630"/>
            <p:cNvSpPr txBox="1"/>
            <p:nvPr/>
          </p:nvSpPr>
          <p:spPr>
            <a:xfrm>
              <a:off x="8077200" y="990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32</a:t>
              </a:r>
              <a:endParaRPr lang="cs-CZ" sz="800" dirty="0"/>
            </a:p>
          </p:txBody>
        </p:sp>
        <p:sp>
          <p:nvSpPr>
            <p:cNvPr id="632" name="TextovéPole 631"/>
            <p:cNvSpPr txBox="1"/>
            <p:nvPr/>
          </p:nvSpPr>
          <p:spPr>
            <a:xfrm>
              <a:off x="6324600" y="-990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12</a:t>
              </a:r>
              <a:endParaRPr lang="cs-CZ" sz="800" dirty="0"/>
            </a:p>
          </p:txBody>
        </p:sp>
        <p:sp>
          <p:nvSpPr>
            <p:cNvPr id="633" name="TextovéPole 632"/>
            <p:cNvSpPr txBox="1"/>
            <p:nvPr/>
          </p:nvSpPr>
          <p:spPr>
            <a:xfrm>
              <a:off x="7467600" y="-990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634" name="TextovéPole 633"/>
            <p:cNvSpPr txBox="1"/>
            <p:nvPr/>
          </p:nvSpPr>
          <p:spPr>
            <a:xfrm>
              <a:off x="4038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</p:grpSp>
      <p:sp>
        <p:nvSpPr>
          <p:cNvPr id="626" name="Šipka dolů 625"/>
          <p:cNvSpPr/>
          <p:nvPr/>
        </p:nvSpPr>
        <p:spPr>
          <a:xfrm rot="16200000">
            <a:off x="3943350" y="1314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1" name="Šipka dolů 620"/>
          <p:cNvSpPr/>
          <p:nvPr/>
        </p:nvSpPr>
        <p:spPr>
          <a:xfrm rot="16200000">
            <a:off x="7372350" y="2457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2971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3733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3886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4038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4191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4343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4495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3733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3886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4038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4191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4343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4495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3733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3886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403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419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434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4495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3733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3886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4038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4191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4343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4495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8305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8458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8610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8763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8915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9067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8305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8458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8610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8763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8915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9067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8305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8458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8610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8763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8915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9067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8305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8458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8610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8763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8915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9067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8305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8458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8610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8763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8915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9067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6019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6172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6324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6477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6629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6781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6019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6172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6324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6477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6629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6781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6019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6172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6324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6477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6629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6781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6019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6172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6324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6477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6629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6781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716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7315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7467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7620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7772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7924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716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7315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7467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7620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7772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7924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716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7315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7467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7620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7772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7924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7924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4876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5029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5181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5334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5486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5638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876800" y="2209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5029200" y="2209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5181600" y="2209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5334000" y="2209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5486400" y="2209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5638800" y="2209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2590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27432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28956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30480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32004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3352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2590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8305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84582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86106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87630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89154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9067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8305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8458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8610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8763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8915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9067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8305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8458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8610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8763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8915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9067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8305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8458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8610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8763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8915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9067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8305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8458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8610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8763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8915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9067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8305800" y="2209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8458200" y="2209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8610600" y="2209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8763000" y="2209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8915400" y="2209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9067800" y="2209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Šipka dolů 621"/>
          <p:cNvSpPr/>
          <p:nvPr/>
        </p:nvSpPr>
        <p:spPr>
          <a:xfrm rot="16200000">
            <a:off x="6800850" y="225171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3" name="Šipka dolů 622"/>
          <p:cNvSpPr/>
          <p:nvPr/>
        </p:nvSpPr>
        <p:spPr>
          <a:xfrm rot="16200000">
            <a:off x="5657850" y="-1695450"/>
            <a:ext cx="495300" cy="4800600"/>
          </a:xfrm>
          <a:prstGeom prst="downArrow">
            <a:avLst>
              <a:gd name="adj1" fmla="val 50000"/>
              <a:gd name="adj2" fmla="val 2692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4" name="Šipka dolů 623"/>
          <p:cNvSpPr/>
          <p:nvPr/>
        </p:nvSpPr>
        <p:spPr>
          <a:xfrm rot="16200000">
            <a:off x="4514850" y="12001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8" name="TextovéPole 627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durové  stupnice</a:t>
            </a:r>
            <a:endParaRPr lang="cs-CZ" dirty="0"/>
          </a:p>
        </p:txBody>
      </p:sp>
      <p:sp>
        <p:nvSpPr>
          <p:cNvPr id="665" name="Obdélník 664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1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Skupina 315"/>
          <p:cNvGrpSpPr/>
          <p:nvPr/>
        </p:nvGrpSpPr>
        <p:grpSpPr>
          <a:xfrm>
            <a:off x="2895600" y="1295400"/>
            <a:ext cx="6002258" cy="3644444"/>
            <a:chOff x="2895600" y="-1752600"/>
            <a:chExt cx="6002258" cy="3644444"/>
          </a:xfrm>
        </p:grpSpPr>
        <p:sp>
          <p:nvSpPr>
            <p:cNvPr id="317" name="TextovéPole 316"/>
            <p:cNvSpPr txBox="1"/>
            <p:nvPr/>
          </p:nvSpPr>
          <p:spPr>
            <a:xfrm>
              <a:off x="5181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18" name="TextovéPole 317"/>
            <p:cNvSpPr txBox="1"/>
            <p:nvPr/>
          </p:nvSpPr>
          <p:spPr>
            <a:xfrm>
              <a:off x="4038600" y="1676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22</a:t>
              </a:r>
              <a:endParaRPr lang="cs-CZ" sz="800" dirty="0"/>
            </a:p>
          </p:txBody>
        </p:sp>
        <p:sp>
          <p:nvSpPr>
            <p:cNvPr id="319" name="TextovéPole 318"/>
            <p:cNvSpPr txBox="1"/>
            <p:nvPr/>
          </p:nvSpPr>
          <p:spPr>
            <a:xfrm>
              <a:off x="2895600" y="914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20" name="TextovéPole 319"/>
            <p:cNvSpPr txBox="1"/>
            <p:nvPr/>
          </p:nvSpPr>
          <p:spPr>
            <a:xfrm>
              <a:off x="8610600" y="-228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32</a:t>
              </a:r>
              <a:endParaRPr lang="cs-CZ" sz="800" dirty="0"/>
            </a:p>
          </p:txBody>
        </p:sp>
        <p:sp>
          <p:nvSpPr>
            <p:cNvPr id="321" name="TextovéPole 320"/>
            <p:cNvSpPr txBox="1"/>
            <p:nvPr/>
          </p:nvSpPr>
          <p:spPr>
            <a:xfrm>
              <a:off x="6324600" y="-990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12</a:t>
              </a:r>
              <a:endParaRPr lang="cs-CZ" sz="800" dirty="0"/>
            </a:p>
          </p:txBody>
        </p:sp>
        <p:sp>
          <p:nvSpPr>
            <p:cNvPr id="322" name="TextovéPole 321"/>
            <p:cNvSpPr txBox="1"/>
            <p:nvPr/>
          </p:nvSpPr>
          <p:spPr>
            <a:xfrm>
              <a:off x="7467600" y="-990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23" name="TextovéPole 322"/>
            <p:cNvSpPr txBox="1"/>
            <p:nvPr/>
          </p:nvSpPr>
          <p:spPr>
            <a:xfrm>
              <a:off x="2895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</p:grpSp>
      <p:sp>
        <p:nvSpPr>
          <p:cNvPr id="604" name="Šipka dolů 603"/>
          <p:cNvSpPr/>
          <p:nvPr/>
        </p:nvSpPr>
        <p:spPr>
          <a:xfrm rot="16200000">
            <a:off x="7372350" y="2838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2971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3733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3886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4038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4191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4343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4495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3733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3886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403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419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434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4495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3733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3886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4038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4191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4343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4495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3733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3886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4038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4191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4343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4495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8305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8458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8610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8763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8915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9067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8305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8458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8610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8763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8915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9067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8305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8458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8610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8763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8915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9067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8305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8458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8610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8763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8915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9067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8305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8458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8610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8763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8915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9067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6019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6172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6324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6477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6629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6781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6019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6172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6324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6477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6629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6781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6019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6172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6324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6477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6629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6781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6019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6172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6324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6477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6629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6781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716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7315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7467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7620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7772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7924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716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7315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7467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7620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7772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7924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7924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7924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876800" y="2590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5029200" y="2590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5181600" y="2590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5334000" y="2590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5486400" y="2590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5638800" y="2590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3733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3886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4038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4191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4343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4495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40386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41910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43434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4495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3733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38862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Šipka dolů 548"/>
          <p:cNvSpPr/>
          <p:nvPr/>
        </p:nvSpPr>
        <p:spPr>
          <a:xfrm rot="16200000">
            <a:off x="3943350" y="1695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0" name="Šipka dolů 549"/>
          <p:cNvSpPr/>
          <p:nvPr/>
        </p:nvSpPr>
        <p:spPr>
          <a:xfrm rot="16200000">
            <a:off x="6800850" y="26860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1" name="Šipka dolů 550"/>
          <p:cNvSpPr/>
          <p:nvPr/>
        </p:nvSpPr>
        <p:spPr>
          <a:xfrm rot="16200000">
            <a:off x="4514850" y="1504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4" name="TextovéPole 323"/>
          <p:cNvSpPr txBox="1"/>
          <p:nvPr/>
        </p:nvSpPr>
        <p:spPr>
          <a:xfrm>
            <a:off x="6534464" y="619261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durové  stupnice</a:t>
            </a:r>
            <a:endParaRPr lang="cs-CZ" dirty="0"/>
          </a:p>
        </p:txBody>
      </p:sp>
      <p:sp>
        <p:nvSpPr>
          <p:cNvPr id="601" name="Obdélník 600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Skupina 315"/>
          <p:cNvGrpSpPr/>
          <p:nvPr/>
        </p:nvGrpSpPr>
        <p:grpSpPr>
          <a:xfrm>
            <a:off x="2895600" y="533400"/>
            <a:ext cx="6002258" cy="4787444"/>
            <a:chOff x="2895600" y="-2895600"/>
            <a:chExt cx="6002258" cy="4787444"/>
          </a:xfrm>
        </p:grpSpPr>
        <p:sp>
          <p:nvSpPr>
            <p:cNvPr id="317" name="TextovéPole 316"/>
            <p:cNvSpPr txBox="1"/>
            <p:nvPr/>
          </p:nvSpPr>
          <p:spPr>
            <a:xfrm>
              <a:off x="5181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18" name="TextovéPole 317"/>
            <p:cNvSpPr txBox="1"/>
            <p:nvPr/>
          </p:nvSpPr>
          <p:spPr>
            <a:xfrm>
              <a:off x="4038600" y="1676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22</a:t>
              </a:r>
              <a:endParaRPr lang="cs-CZ" sz="800" dirty="0"/>
            </a:p>
          </p:txBody>
        </p:sp>
        <p:sp>
          <p:nvSpPr>
            <p:cNvPr id="319" name="TextovéPole 318"/>
            <p:cNvSpPr txBox="1"/>
            <p:nvPr/>
          </p:nvSpPr>
          <p:spPr>
            <a:xfrm>
              <a:off x="2895600" y="914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20" name="TextovéPole 319"/>
            <p:cNvSpPr txBox="1"/>
            <p:nvPr/>
          </p:nvSpPr>
          <p:spPr>
            <a:xfrm>
              <a:off x="8610600" y="-228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32</a:t>
              </a:r>
              <a:endParaRPr lang="cs-CZ" sz="800" dirty="0"/>
            </a:p>
          </p:txBody>
        </p:sp>
        <p:sp>
          <p:nvSpPr>
            <p:cNvPr id="321" name="TextovéPole 320"/>
            <p:cNvSpPr txBox="1"/>
            <p:nvPr/>
          </p:nvSpPr>
          <p:spPr>
            <a:xfrm>
              <a:off x="6324600" y="-990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12</a:t>
              </a:r>
              <a:endParaRPr lang="cs-CZ" sz="800" dirty="0"/>
            </a:p>
          </p:txBody>
        </p:sp>
        <p:sp>
          <p:nvSpPr>
            <p:cNvPr id="322" name="TextovéPole 321"/>
            <p:cNvSpPr txBox="1"/>
            <p:nvPr/>
          </p:nvSpPr>
          <p:spPr>
            <a:xfrm>
              <a:off x="7467600" y="-990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23" name="TextovéPole 322"/>
            <p:cNvSpPr txBox="1"/>
            <p:nvPr/>
          </p:nvSpPr>
          <p:spPr>
            <a:xfrm>
              <a:off x="2895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24" name="TextovéPole 323"/>
            <p:cNvSpPr txBox="1"/>
            <p:nvPr/>
          </p:nvSpPr>
          <p:spPr>
            <a:xfrm>
              <a:off x="4038600" y="-2895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22</a:t>
              </a:r>
              <a:endParaRPr lang="cs-CZ" sz="800" dirty="0"/>
            </a:p>
          </p:txBody>
        </p:sp>
      </p:grpSp>
      <p:sp>
        <p:nvSpPr>
          <p:cNvPr id="336" name="Šipka dolů 335"/>
          <p:cNvSpPr/>
          <p:nvPr/>
        </p:nvSpPr>
        <p:spPr>
          <a:xfrm rot="16200000">
            <a:off x="7372350" y="3219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2971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3733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3886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403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419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434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4495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3733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3886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4038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4191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4343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4495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3733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3886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4038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4191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4343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4495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3733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38862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40386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41910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43434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4495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2590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8305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8458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8610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8763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8915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9067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8305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8458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8610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8763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8915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9067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8305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8458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8610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8763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8915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9067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8305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8458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8610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8763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8915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9067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8305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8458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8610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8763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8915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9067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6019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6172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6324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6477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6629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6781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6019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6172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6324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6477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6629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6781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6019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6172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6324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6477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6629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6781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6019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6172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6324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6477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6629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6781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716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7315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7467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7620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7772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7924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7924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7924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716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7315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7467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7620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7772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7924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876800" y="2971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5029200" y="2971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5181600" y="2971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5334000" y="2971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5486400" y="2971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5638800" y="2971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40386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41910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43434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4495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3733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8862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Šipka dolů 333"/>
          <p:cNvSpPr/>
          <p:nvPr/>
        </p:nvSpPr>
        <p:spPr>
          <a:xfrm rot="16200000">
            <a:off x="3943350" y="208407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5" name="Šipka dolů 334"/>
          <p:cNvSpPr/>
          <p:nvPr/>
        </p:nvSpPr>
        <p:spPr>
          <a:xfrm rot="16200000">
            <a:off x="4514850" y="189357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7" name="Šipka dolů 336"/>
          <p:cNvSpPr/>
          <p:nvPr/>
        </p:nvSpPr>
        <p:spPr>
          <a:xfrm rot="16200000">
            <a:off x="6800850" y="30670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5" name="TextovéPole 324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durové  stupnice</a:t>
            </a:r>
            <a:endParaRPr lang="cs-CZ" dirty="0"/>
          </a:p>
        </p:txBody>
      </p:sp>
      <p:sp>
        <p:nvSpPr>
          <p:cNvPr id="581" name="Obdélník 580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Skupina 306"/>
          <p:cNvGrpSpPr/>
          <p:nvPr/>
        </p:nvGrpSpPr>
        <p:grpSpPr>
          <a:xfrm>
            <a:off x="2895600" y="914400"/>
            <a:ext cx="6002258" cy="4025444"/>
            <a:chOff x="2895600" y="-2895600"/>
            <a:chExt cx="6002258" cy="4025444"/>
          </a:xfrm>
        </p:grpSpPr>
        <p:sp>
          <p:nvSpPr>
            <p:cNvPr id="308" name="TextovéPole 307"/>
            <p:cNvSpPr txBox="1"/>
            <p:nvPr/>
          </p:nvSpPr>
          <p:spPr>
            <a:xfrm>
              <a:off x="5181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10" name="TextovéPole 309"/>
            <p:cNvSpPr txBox="1"/>
            <p:nvPr/>
          </p:nvSpPr>
          <p:spPr>
            <a:xfrm>
              <a:off x="2895600" y="914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11" name="TextovéPole 310"/>
            <p:cNvSpPr txBox="1"/>
            <p:nvPr/>
          </p:nvSpPr>
          <p:spPr>
            <a:xfrm>
              <a:off x="8610600" y="-228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32</a:t>
              </a:r>
              <a:endParaRPr lang="cs-CZ" sz="800" dirty="0"/>
            </a:p>
          </p:txBody>
        </p:sp>
        <p:sp>
          <p:nvSpPr>
            <p:cNvPr id="312" name="TextovéPole 311"/>
            <p:cNvSpPr txBox="1"/>
            <p:nvPr/>
          </p:nvSpPr>
          <p:spPr>
            <a:xfrm>
              <a:off x="6324600" y="-990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12</a:t>
              </a:r>
              <a:endParaRPr lang="cs-CZ" sz="800" dirty="0"/>
            </a:p>
          </p:txBody>
        </p:sp>
        <p:sp>
          <p:nvSpPr>
            <p:cNvPr id="313" name="TextovéPole 312"/>
            <p:cNvSpPr txBox="1"/>
            <p:nvPr/>
          </p:nvSpPr>
          <p:spPr>
            <a:xfrm>
              <a:off x="7467600" y="-990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14" name="TextovéPole 313"/>
            <p:cNvSpPr txBox="1"/>
            <p:nvPr/>
          </p:nvSpPr>
          <p:spPr>
            <a:xfrm>
              <a:off x="2895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15" name="TextovéPole 314"/>
            <p:cNvSpPr txBox="1"/>
            <p:nvPr/>
          </p:nvSpPr>
          <p:spPr>
            <a:xfrm>
              <a:off x="4038600" y="-2895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22</a:t>
              </a:r>
              <a:endParaRPr lang="cs-CZ" sz="800" dirty="0"/>
            </a:p>
          </p:txBody>
        </p:sp>
      </p:grpSp>
      <p:sp>
        <p:nvSpPr>
          <p:cNvPr id="372" name="Šipka dolů 371"/>
          <p:cNvSpPr/>
          <p:nvPr/>
        </p:nvSpPr>
        <p:spPr>
          <a:xfrm rot="16200000">
            <a:off x="7372350" y="3600450"/>
            <a:ext cx="495300" cy="1371600"/>
          </a:xfrm>
          <a:prstGeom prst="downArrow">
            <a:avLst>
              <a:gd name="adj1" fmla="val 50000"/>
              <a:gd name="adj2" fmla="val 2692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6019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6172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6324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6477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6629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6781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6019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6172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6324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6477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6629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6781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6019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6172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6324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6477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6629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6781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6019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6172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6324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8" name="Obdélník 877"/>
          <p:cNvSpPr/>
          <p:nvPr/>
        </p:nvSpPr>
        <p:spPr>
          <a:xfrm>
            <a:off x="6477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6629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6781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9" name="Obdélník 928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0" name="Obdélník 929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1" name="Obdélník 930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2" name="Obdélník 931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3" name="Obdélník 932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4" name="Obdélník 933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5" name="Obdélník 934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6" name="Obdélník 935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7" name="Obdélník 936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8" name="Obdélník 937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9" name="Obdélník 938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0" name="Obdélník 939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1" name="Obdélník 940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2" name="Obdélník 941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3" name="Obdélník 942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4" name="Obdélník 943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5" name="Obdélník 944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6" name="Obdélník 945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7" name="Obdélník 946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8" name="Obdélník 947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9" name="Obdélník 948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0" name="Obdélník 949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1" name="Obdélník 950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2" name="Obdélník 951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3" name="Obdélník 952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4" name="Obdélník 953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5" name="Obdélník 954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6" name="Obdélník 955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7" name="Obdélník 956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58" name="Obdélník 957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89" name="Obdélník 988"/>
          <p:cNvSpPr/>
          <p:nvPr/>
        </p:nvSpPr>
        <p:spPr>
          <a:xfrm>
            <a:off x="8305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0" name="Obdélník 989"/>
          <p:cNvSpPr/>
          <p:nvPr/>
        </p:nvSpPr>
        <p:spPr>
          <a:xfrm>
            <a:off x="8458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1" name="Obdélník 990"/>
          <p:cNvSpPr/>
          <p:nvPr/>
        </p:nvSpPr>
        <p:spPr>
          <a:xfrm>
            <a:off x="8610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2" name="Obdélník 991"/>
          <p:cNvSpPr/>
          <p:nvPr/>
        </p:nvSpPr>
        <p:spPr>
          <a:xfrm>
            <a:off x="8763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3" name="Obdélník 992"/>
          <p:cNvSpPr/>
          <p:nvPr/>
        </p:nvSpPr>
        <p:spPr>
          <a:xfrm>
            <a:off x="8915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4" name="Obdélník 993"/>
          <p:cNvSpPr/>
          <p:nvPr/>
        </p:nvSpPr>
        <p:spPr>
          <a:xfrm>
            <a:off x="9067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5" name="Obdélník 994"/>
          <p:cNvSpPr/>
          <p:nvPr/>
        </p:nvSpPr>
        <p:spPr>
          <a:xfrm>
            <a:off x="8305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6" name="Obdélník 995"/>
          <p:cNvSpPr/>
          <p:nvPr/>
        </p:nvSpPr>
        <p:spPr>
          <a:xfrm>
            <a:off x="8458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7" name="Obdélník 996"/>
          <p:cNvSpPr/>
          <p:nvPr/>
        </p:nvSpPr>
        <p:spPr>
          <a:xfrm>
            <a:off x="8610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8" name="Obdélník 997"/>
          <p:cNvSpPr/>
          <p:nvPr/>
        </p:nvSpPr>
        <p:spPr>
          <a:xfrm>
            <a:off x="8763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9" name="Obdélník 998"/>
          <p:cNvSpPr/>
          <p:nvPr/>
        </p:nvSpPr>
        <p:spPr>
          <a:xfrm>
            <a:off x="8915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0" name="Obdélník 999"/>
          <p:cNvSpPr/>
          <p:nvPr/>
        </p:nvSpPr>
        <p:spPr>
          <a:xfrm>
            <a:off x="9067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1" name="Obdélník 1000"/>
          <p:cNvSpPr/>
          <p:nvPr/>
        </p:nvSpPr>
        <p:spPr>
          <a:xfrm>
            <a:off x="8305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2" name="Obdélník 1001"/>
          <p:cNvSpPr/>
          <p:nvPr/>
        </p:nvSpPr>
        <p:spPr>
          <a:xfrm>
            <a:off x="8458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3" name="Obdélník 1002"/>
          <p:cNvSpPr/>
          <p:nvPr/>
        </p:nvSpPr>
        <p:spPr>
          <a:xfrm>
            <a:off x="8610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4" name="Obdélník 1003"/>
          <p:cNvSpPr/>
          <p:nvPr/>
        </p:nvSpPr>
        <p:spPr>
          <a:xfrm>
            <a:off x="8763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5" name="Obdélník 1004"/>
          <p:cNvSpPr/>
          <p:nvPr/>
        </p:nvSpPr>
        <p:spPr>
          <a:xfrm>
            <a:off x="8915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6" name="Obdélník 1005"/>
          <p:cNvSpPr/>
          <p:nvPr/>
        </p:nvSpPr>
        <p:spPr>
          <a:xfrm>
            <a:off x="9067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7" name="Obdélník 1006"/>
          <p:cNvSpPr/>
          <p:nvPr/>
        </p:nvSpPr>
        <p:spPr>
          <a:xfrm>
            <a:off x="8305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8" name="Obdélník 1007"/>
          <p:cNvSpPr/>
          <p:nvPr/>
        </p:nvSpPr>
        <p:spPr>
          <a:xfrm>
            <a:off x="8458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9" name="Obdélník 1008"/>
          <p:cNvSpPr/>
          <p:nvPr/>
        </p:nvSpPr>
        <p:spPr>
          <a:xfrm>
            <a:off x="8610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0" name="Obdélník 1009"/>
          <p:cNvSpPr/>
          <p:nvPr/>
        </p:nvSpPr>
        <p:spPr>
          <a:xfrm>
            <a:off x="8763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1" name="Obdélník 1010"/>
          <p:cNvSpPr/>
          <p:nvPr/>
        </p:nvSpPr>
        <p:spPr>
          <a:xfrm>
            <a:off x="8915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2" name="Obdélník 1011"/>
          <p:cNvSpPr/>
          <p:nvPr/>
        </p:nvSpPr>
        <p:spPr>
          <a:xfrm>
            <a:off x="9067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3" name="Obdélník 1012"/>
          <p:cNvSpPr/>
          <p:nvPr/>
        </p:nvSpPr>
        <p:spPr>
          <a:xfrm>
            <a:off x="8305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4" name="Obdélník 1013"/>
          <p:cNvSpPr/>
          <p:nvPr/>
        </p:nvSpPr>
        <p:spPr>
          <a:xfrm>
            <a:off x="8458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5" name="Obdélník 1014"/>
          <p:cNvSpPr/>
          <p:nvPr/>
        </p:nvSpPr>
        <p:spPr>
          <a:xfrm>
            <a:off x="8610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6" name="Obdélník 1015"/>
          <p:cNvSpPr/>
          <p:nvPr/>
        </p:nvSpPr>
        <p:spPr>
          <a:xfrm>
            <a:off x="8763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7" name="Obdélník 1016"/>
          <p:cNvSpPr/>
          <p:nvPr/>
        </p:nvSpPr>
        <p:spPr>
          <a:xfrm>
            <a:off x="8915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8" name="Obdélník 1017"/>
          <p:cNvSpPr/>
          <p:nvPr/>
        </p:nvSpPr>
        <p:spPr>
          <a:xfrm>
            <a:off x="9067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19" name="Obdélník 1018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0" name="Obdélník 1019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1" name="Obdélník 1020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2" name="Obdélník 1021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3" name="Obdélník 1022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4" name="Obdélník 1023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5" name="Obdélník 1024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6" name="Obdélník 1025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7" name="Obdélník 1026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8" name="Obdélník 1027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9" name="Obdélník 1028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0" name="Obdélník 1029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1" name="Obdélník 1030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2" name="Obdélník 1031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3" name="Obdélník 1032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4" name="Obdélník 1033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5" name="Obdélník 1034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6" name="Obdélník 1035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7" name="Obdélník 1036"/>
          <p:cNvSpPr/>
          <p:nvPr/>
        </p:nvSpPr>
        <p:spPr>
          <a:xfrm>
            <a:off x="4876800" y="3352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8" name="Obdélník 1037"/>
          <p:cNvSpPr/>
          <p:nvPr/>
        </p:nvSpPr>
        <p:spPr>
          <a:xfrm>
            <a:off x="5029200" y="3352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9" name="Obdélník 1038"/>
          <p:cNvSpPr/>
          <p:nvPr/>
        </p:nvSpPr>
        <p:spPr>
          <a:xfrm>
            <a:off x="5181600" y="3352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0" name="Obdélník 1039"/>
          <p:cNvSpPr/>
          <p:nvPr/>
        </p:nvSpPr>
        <p:spPr>
          <a:xfrm>
            <a:off x="5334000" y="3352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1" name="Obdélník 1040"/>
          <p:cNvSpPr/>
          <p:nvPr/>
        </p:nvSpPr>
        <p:spPr>
          <a:xfrm>
            <a:off x="5486400" y="3352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2" name="Obdélník 1041"/>
          <p:cNvSpPr/>
          <p:nvPr/>
        </p:nvSpPr>
        <p:spPr>
          <a:xfrm>
            <a:off x="5638800" y="3352800"/>
            <a:ext cx="152400" cy="3048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79" name="Obdélník 1078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0" name="Obdélník 1079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1" name="Obdélník 1080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2" name="Obdélník 1081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3" name="Obdélník 1082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4" name="Obdélník 1083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5" name="Obdélník 1084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6" name="Obdélník 1085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7" name="Obdélník 1086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8" name="Obdélník 1087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9" name="Obdélník 1088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0" name="Obdélník 1089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1" name="Obdélník 1090"/>
          <p:cNvSpPr/>
          <p:nvPr/>
        </p:nvSpPr>
        <p:spPr>
          <a:xfrm>
            <a:off x="2590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2" name="Obdélník 1091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3" name="Obdélník 1092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4" name="Obdélník 1093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5" name="Obdélník 1094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6" name="Obdélník 1095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7" name="Obdélník 1096"/>
          <p:cNvSpPr/>
          <p:nvPr/>
        </p:nvSpPr>
        <p:spPr>
          <a:xfrm>
            <a:off x="2590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8" name="Obdélník 1097"/>
          <p:cNvSpPr/>
          <p:nvPr/>
        </p:nvSpPr>
        <p:spPr>
          <a:xfrm>
            <a:off x="2743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99" name="Obdélník 1098"/>
          <p:cNvSpPr/>
          <p:nvPr/>
        </p:nvSpPr>
        <p:spPr>
          <a:xfrm>
            <a:off x="2895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0" name="Obdélník 1099"/>
          <p:cNvSpPr/>
          <p:nvPr/>
        </p:nvSpPr>
        <p:spPr>
          <a:xfrm>
            <a:off x="3048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1" name="Obdélník 1100"/>
          <p:cNvSpPr/>
          <p:nvPr/>
        </p:nvSpPr>
        <p:spPr>
          <a:xfrm>
            <a:off x="3200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2" name="Obdélník 1101"/>
          <p:cNvSpPr/>
          <p:nvPr/>
        </p:nvSpPr>
        <p:spPr>
          <a:xfrm>
            <a:off x="3352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C</a:t>
            </a:r>
            <a:r>
              <a:rPr lang="cs-CZ" sz="1400" dirty="0" smtClean="0">
                <a:solidFill>
                  <a:schemeClr val="tx1"/>
                </a:solidFill>
              </a:rPr>
              <a:t> </a:t>
            </a:r>
            <a:r>
              <a:rPr lang="cs-CZ" sz="1400" dirty="0">
                <a:solidFill>
                  <a:schemeClr val="tx1"/>
                </a:solidFill>
              </a:rPr>
              <a:t>dur</a:t>
            </a:r>
          </a:p>
        </p:txBody>
      </p:sp>
      <p:sp>
        <p:nvSpPr>
          <p:cNvPr id="322" name="Obdélník 321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7924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7924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716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7315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7467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7620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7772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7924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716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7315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7467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7620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7772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7924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" name="Šipka dolů 1"/>
          <p:cNvSpPr/>
          <p:nvPr/>
        </p:nvSpPr>
        <p:spPr>
          <a:xfrm rot="16200000">
            <a:off x="6800850" y="35623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6" name="Šipka dolů 345"/>
          <p:cNvSpPr/>
          <p:nvPr/>
        </p:nvSpPr>
        <p:spPr>
          <a:xfrm rot="16200000">
            <a:off x="4514850" y="2266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7" name="Obdélník 346"/>
          <p:cNvSpPr/>
          <p:nvPr/>
        </p:nvSpPr>
        <p:spPr>
          <a:xfrm>
            <a:off x="2590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27432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28956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30480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32004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3352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2590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Šipka dolů 370"/>
          <p:cNvSpPr/>
          <p:nvPr/>
        </p:nvSpPr>
        <p:spPr>
          <a:xfrm rot="16200000">
            <a:off x="3943350" y="23050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6" name="TextovéPole 315"/>
          <p:cNvSpPr txBox="1"/>
          <p:nvPr/>
        </p:nvSpPr>
        <p:spPr>
          <a:xfrm>
            <a:off x="6563039" y="0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durové  stupnice</a:t>
            </a:r>
            <a:endParaRPr lang="cs-CZ" dirty="0"/>
          </a:p>
        </p:txBody>
      </p:sp>
      <p:sp>
        <p:nvSpPr>
          <p:cNvPr id="452" name="Obdélník 451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4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10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Obdélník 885"/>
          <p:cNvSpPr/>
          <p:nvPr/>
        </p:nvSpPr>
        <p:spPr>
          <a:xfrm>
            <a:off x="5715000" y="3657600"/>
            <a:ext cx="7620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78" name="Obdélník 877"/>
          <p:cNvSpPr/>
          <p:nvPr/>
        </p:nvSpPr>
        <p:spPr>
          <a:xfrm>
            <a:off x="2133600" y="3657600"/>
            <a:ext cx="7620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C</a:t>
            </a:r>
            <a:r>
              <a:rPr lang="cs-CZ" sz="1400" dirty="0" smtClean="0">
                <a:solidFill>
                  <a:schemeClr val="tx1"/>
                </a:solidFill>
              </a:rPr>
              <a:t>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2133600" y="762000"/>
            <a:ext cx="7620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1752600" y="1676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47" name="Obdélník 546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2004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3505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3657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3810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3962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4114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4267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3505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3657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3810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3962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4114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4267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3505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3657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3810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3962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4114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4267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3505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3657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3810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3962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4114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4267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3505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657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810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962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4114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4267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7" name="Obdélník 646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82296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8534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8686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8839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8991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9144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9296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8534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8686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8839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8991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9144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9296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8534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8686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8839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8991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9144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9296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8534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8686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8839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8991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9144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9296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8534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868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8839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899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9144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9296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609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7620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9144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10668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12192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1371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9" name="Obdélník 698"/>
          <p:cNvSpPr/>
          <p:nvPr/>
        </p:nvSpPr>
        <p:spPr>
          <a:xfrm>
            <a:off x="6096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762000" y="457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701" name="Obdélník 700"/>
          <p:cNvSpPr/>
          <p:nvPr/>
        </p:nvSpPr>
        <p:spPr>
          <a:xfrm>
            <a:off x="914400" y="457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1066800" y="457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12192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13716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609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7620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9144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8" name="Obdélník 707"/>
          <p:cNvSpPr/>
          <p:nvPr/>
        </p:nvSpPr>
        <p:spPr>
          <a:xfrm>
            <a:off x="10668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9" name="Obdélník 708"/>
          <p:cNvSpPr/>
          <p:nvPr/>
        </p:nvSpPr>
        <p:spPr>
          <a:xfrm>
            <a:off x="12192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0" name="Obdélník 709"/>
          <p:cNvSpPr/>
          <p:nvPr/>
        </p:nvSpPr>
        <p:spPr>
          <a:xfrm>
            <a:off x="1371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1" name="Obdélník 710"/>
          <p:cNvSpPr/>
          <p:nvPr/>
        </p:nvSpPr>
        <p:spPr>
          <a:xfrm>
            <a:off x="6096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2" name="Obdélník 711"/>
          <p:cNvSpPr/>
          <p:nvPr/>
        </p:nvSpPr>
        <p:spPr>
          <a:xfrm>
            <a:off x="762000" y="5334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3" name="Obdélník 712"/>
          <p:cNvSpPr/>
          <p:nvPr/>
        </p:nvSpPr>
        <p:spPr>
          <a:xfrm>
            <a:off x="914400" y="5334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4" name="Obdélník 713"/>
          <p:cNvSpPr/>
          <p:nvPr/>
        </p:nvSpPr>
        <p:spPr>
          <a:xfrm>
            <a:off x="1066800" y="5334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5" name="Obdélník 714"/>
          <p:cNvSpPr/>
          <p:nvPr/>
        </p:nvSpPr>
        <p:spPr>
          <a:xfrm>
            <a:off x="12192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6" name="Obdélník 715"/>
          <p:cNvSpPr/>
          <p:nvPr/>
        </p:nvSpPr>
        <p:spPr>
          <a:xfrm>
            <a:off x="13716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7" name="Obdélník 716"/>
          <p:cNvSpPr/>
          <p:nvPr/>
        </p:nvSpPr>
        <p:spPr>
          <a:xfrm>
            <a:off x="6096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8" name="Obdélník 717"/>
          <p:cNvSpPr/>
          <p:nvPr/>
        </p:nvSpPr>
        <p:spPr>
          <a:xfrm>
            <a:off x="7620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9" name="Obdélník 718"/>
          <p:cNvSpPr/>
          <p:nvPr/>
        </p:nvSpPr>
        <p:spPr>
          <a:xfrm>
            <a:off x="9144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0" name="Obdélník 719"/>
          <p:cNvSpPr/>
          <p:nvPr/>
        </p:nvSpPr>
        <p:spPr>
          <a:xfrm>
            <a:off x="10668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1" name="Obdélník 720"/>
          <p:cNvSpPr/>
          <p:nvPr/>
        </p:nvSpPr>
        <p:spPr>
          <a:xfrm>
            <a:off x="12192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2" name="Obdélník 721"/>
          <p:cNvSpPr/>
          <p:nvPr/>
        </p:nvSpPr>
        <p:spPr>
          <a:xfrm>
            <a:off x="13716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3" name="Obdélník 722"/>
          <p:cNvSpPr/>
          <p:nvPr/>
        </p:nvSpPr>
        <p:spPr>
          <a:xfrm>
            <a:off x="1752600" y="4191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4" name="Obdélník 723"/>
          <p:cNvSpPr/>
          <p:nvPr/>
        </p:nvSpPr>
        <p:spPr>
          <a:xfrm>
            <a:off x="20574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5" name="Obdélník 724"/>
          <p:cNvSpPr/>
          <p:nvPr/>
        </p:nvSpPr>
        <p:spPr>
          <a:xfrm>
            <a:off x="22098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6" name="Obdélník 725"/>
          <p:cNvSpPr/>
          <p:nvPr/>
        </p:nvSpPr>
        <p:spPr>
          <a:xfrm>
            <a:off x="23622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7" name="Obdélník 726"/>
          <p:cNvSpPr/>
          <p:nvPr/>
        </p:nvSpPr>
        <p:spPr>
          <a:xfrm>
            <a:off x="25146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8" name="Obdélník 727"/>
          <p:cNvSpPr/>
          <p:nvPr/>
        </p:nvSpPr>
        <p:spPr>
          <a:xfrm>
            <a:off x="26670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9" name="Obdélník 728"/>
          <p:cNvSpPr/>
          <p:nvPr/>
        </p:nvSpPr>
        <p:spPr>
          <a:xfrm>
            <a:off x="28194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0" name="Obdélník 729"/>
          <p:cNvSpPr/>
          <p:nvPr/>
        </p:nvSpPr>
        <p:spPr>
          <a:xfrm>
            <a:off x="20574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1" name="Obdélník 730"/>
          <p:cNvSpPr/>
          <p:nvPr/>
        </p:nvSpPr>
        <p:spPr>
          <a:xfrm>
            <a:off x="22098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2" name="Obdélník 731"/>
          <p:cNvSpPr/>
          <p:nvPr/>
        </p:nvSpPr>
        <p:spPr>
          <a:xfrm>
            <a:off x="23622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3" name="Obdélník 732"/>
          <p:cNvSpPr/>
          <p:nvPr/>
        </p:nvSpPr>
        <p:spPr>
          <a:xfrm>
            <a:off x="25146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4" name="Obdélník 733"/>
          <p:cNvSpPr/>
          <p:nvPr/>
        </p:nvSpPr>
        <p:spPr>
          <a:xfrm>
            <a:off x="26670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5" name="Obdélník 734"/>
          <p:cNvSpPr/>
          <p:nvPr/>
        </p:nvSpPr>
        <p:spPr>
          <a:xfrm>
            <a:off x="28194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6" name="Obdélník 735"/>
          <p:cNvSpPr/>
          <p:nvPr/>
        </p:nvSpPr>
        <p:spPr>
          <a:xfrm>
            <a:off x="20574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7" name="Obdélník 736"/>
          <p:cNvSpPr/>
          <p:nvPr/>
        </p:nvSpPr>
        <p:spPr>
          <a:xfrm>
            <a:off x="2209800" y="495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738" name="Obdélník 737"/>
          <p:cNvSpPr/>
          <p:nvPr/>
        </p:nvSpPr>
        <p:spPr>
          <a:xfrm>
            <a:off x="2362200" y="495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9" name="Obdélník 738"/>
          <p:cNvSpPr/>
          <p:nvPr/>
        </p:nvSpPr>
        <p:spPr>
          <a:xfrm>
            <a:off x="2514600" y="495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0" name="Obdélník 739"/>
          <p:cNvSpPr/>
          <p:nvPr/>
        </p:nvSpPr>
        <p:spPr>
          <a:xfrm>
            <a:off x="26670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1" name="Obdélník 740"/>
          <p:cNvSpPr/>
          <p:nvPr/>
        </p:nvSpPr>
        <p:spPr>
          <a:xfrm>
            <a:off x="28194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2" name="Obdélník 741"/>
          <p:cNvSpPr/>
          <p:nvPr/>
        </p:nvSpPr>
        <p:spPr>
          <a:xfrm>
            <a:off x="20574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3" name="Obdélník 742"/>
          <p:cNvSpPr/>
          <p:nvPr/>
        </p:nvSpPr>
        <p:spPr>
          <a:xfrm>
            <a:off x="22098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4" name="Obdélník 743"/>
          <p:cNvSpPr/>
          <p:nvPr/>
        </p:nvSpPr>
        <p:spPr>
          <a:xfrm>
            <a:off x="23622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5" name="Obdélník 744"/>
          <p:cNvSpPr/>
          <p:nvPr/>
        </p:nvSpPr>
        <p:spPr>
          <a:xfrm>
            <a:off x="25146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6" name="Obdélník 745"/>
          <p:cNvSpPr/>
          <p:nvPr/>
        </p:nvSpPr>
        <p:spPr>
          <a:xfrm>
            <a:off x="26670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7" name="Obdélník 746"/>
          <p:cNvSpPr/>
          <p:nvPr/>
        </p:nvSpPr>
        <p:spPr>
          <a:xfrm>
            <a:off x="28194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8" name="Obdélník 747"/>
          <p:cNvSpPr/>
          <p:nvPr/>
        </p:nvSpPr>
        <p:spPr>
          <a:xfrm>
            <a:off x="2057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9" name="Obdélník 748"/>
          <p:cNvSpPr/>
          <p:nvPr/>
        </p:nvSpPr>
        <p:spPr>
          <a:xfrm>
            <a:off x="22098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0" name="Obdélník 749"/>
          <p:cNvSpPr/>
          <p:nvPr/>
        </p:nvSpPr>
        <p:spPr>
          <a:xfrm>
            <a:off x="23622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1" name="Obdélník 750"/>
          <p:cNvSpPr/>
          <p:nvPr/>
        </p:nvSpPr>
        <p:spPr>
          <a:xfrm>
            <a:off x="25146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2" name="Obdélník 751"/>
          <p:cNvSpPr/>
          <p:nvPr/>
        </p:nvSpPr>
        <p:spPr>
          <a:xfrm>
            <a:off x="26670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3" name="Obdélník 752"/>
          <p:cNvSpPr/>
          <p:nvPr/>
        </p:nvSpPr>
        <p:spPr>
          <a:xfrm>
            <a:off x="2819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4" name="Obdélník 753"/>
          <p:cNvSpPr/>
          <p:nvPr/>
        </p:nvSpPr>
        <p:spPr>
          <a:xfrm>
            <a:off x="3200400" y="4191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5" name="Obdélník 754"/>
          <p:cNvSpPr/>
          <p:nvPr/>
        </p:nvSpPr>
        <p:spPr>
          <a:xfrm>
            <a:off x="35052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6" name="Obdélník 755"/>
          <p:cNvSpPr/>
          <p:nvPr/>
        </p:nvSpPr>
        <p:spPr>
          <a:xfrm>
            <a:off x="3657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7" name="Obdélník 756"/>
          <p:cNvSpPr/>
          <p:nvPr/>
        </p:nvSpPr>
        <p:spPr>
          <a:xfrm>
            <a:off x="38100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8" name="Obdélník 757"/>
          <p:cNvSpPr/>
          <p:nvPr/>
        </p:nvSpPr>
        <p:spPr>
          <a:xfrm>
            <a:off x="39624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9" name="Obdélník 758"/>
          <p:cNvSpPr/>
          <p:nvPr/>
        </p:nvSpPr>
        <p:spPr>
          <a:xfrm>
            <a:off x="41148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0" name="Obdélník 759"/>
          <p:cNvSpPr/>
          <p:nvPr/>
        </p:nvSpPr>
        <p:spPr>
          <a:xfrm>
            <a:off x="4267200" y="4191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1" name="Obdélník 760"/>
          <p:cNvSpPr/>
          <p:nvPr/>
        </p:nvSpPr>
        <p:spPr>
          <a:xfrm>
            <a:off x="35052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2" name="Obdélník 761"/>
          <p:cNvSpPr/>
          <p:nvPr/>
        </p:nvSpPr>
        <p:spPr>
          <a:xfrm>
            <a:off x="36576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3" name="Obdélník 762"/>
          <p:cNvSpPr/>
          <p:nvPr/>
        </p:nvSpPr>
        <p:spPr>
          <a:xfrm>
            <a:off x="3810000" y="4572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4" name="Obdélník 763"/>
          <p:cNvSpPr/>
          <p:nvPr/>
        </p:nvSpPr>
        <p:spPr>
          <a:xfrm>
            <a:off x="3962400" y="4572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5" name="Obdélník 764"/>
          <p:cNvSpPr/>
          <p:nvPr/>
        </p:nvSpPr>
        <p:spPr>
          <a:xfrm>
            <a:off x="4114800" y="4572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6" name="Obdélník 765"/>
          <p:cNvSpPr/>
          <p:nvPr/>
        </p:nvSpPr>
        <p:spPr>
          <a:xfrm>
            <a:off x="42672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7" name="Obdélník 766"/>
          <p:cNvSpPr/>
          <p:nvPr/>
        </p:nvSpPr>
        <p:spPr>
          <a:xfrm>
            <a:off x="35052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8" name="Obdélník 767"/>
          <p:cNvSpPr/>
          <p:nvPr/>
        </p:nvSpPr>
        <p:spPr>
          <a:xfrm>
            <a:off x="3657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69" name="Obdélník 768"/>
          <p:cNvSpPr/>
          <p:nvPr/>
        </p:nvSpPr>
        <p:spPr>
          <a:xfrm>
            <a:off x="38100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0" name="Obdélník 769"/>
          <p:cNvSpPr/>
          <p:nvPr/>
        </p:nvSpPr>
        <p:spPr>
          <a:xfrm>
            <a:off x="39624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1" name="Obdélník 770"/>
          <p:cNvSpPr/>
          <p:nvPr/>
        </p:nvSpPr>
        <p:spPr>
          <a:xfrm>
            <a:off x="41148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2" name="Obdélník 771"/>
          <p:cNvSpPr/>
          <p:nvPr/>
        </p:nvSpPr>
        <p:spPr>
          <a:xfrm>
            <a:off x="42672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3" name="Obdélník 772"/>
          <p:cNvSpPr/>
          <p:nvPr/>
        </p:nvSpPr>
        <p:spPr>
          <a:xfrm>
            <a:off x="35052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4" name="Obdélník 773"/>
          <p:cNvSpPr/>
          <p:nvPr/>
        </p:nvSpPr>
        <p:spPr>
          <a:xfrm>
            <a:off x="3657600" y="5334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775" name="Obdélník 774"/>
          <p:cNvSpPr/>
          <p:nvPr/>
        </p:nvSpPr>
        <p:spPr>
          <a:xfrm>
            <a:off x="3810000" y="5334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6" name="Obdélník 775"/>
          <p:cNvSpPr/>
          <p:nvPr/>
        </p:nvSpPr>
        <p:spPr>
          <a:xfrm>
            <a:off x="3962400" y="5334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7" name="Obdélník 776"/>
          <p:cNvSpPr/>
          <p:nvPr/>
        </p:nvSpPr>
        <p:spPr>
          <a:xfrm>
            <a:off x="41148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8" name="Obdélník 777"/>
          <p:cNvSpPr/>
          <p:nvPr/>
        </p:nvSpPr>
        <p:spPr>
          <a:xfrm>
            <a:off x="42672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9" name="Obdélník 778"/>
          <p:cNvSpPr/>
          <p:nvPr/>
        </p:nvSpPr>
        <p:spPr>
          <a:xfrm>
            <a:off x="35052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0" name="Obdélník 779"/>
          <p:cNvSpPr/>
          <p:nvPr/>
        </p:nvSpPr>
        <p:spPr>
          <a:xfrm>
            <a:off x="36576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1" name="Obdélník 780"/>
          <p:cNvSpPr/>
          <p:nvPr/>
        </p:nvSpPr>
        <p:spPr>
          <a:xfrm>
            <a:off x="38100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2" name="Obdélník 781"/>
          <p:cNvSpPr/>
          <p:nvPr/>
        </p:nvSpPr>
        <p:spPr>
          <a:xfrm>
            <a:off x="3962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3" name="Obdélník 782"/>
          <p:cNvSpPr/>
          <p:nvPr/>
        </p:nvSpPr>
        <p:spPr>
          <a:xfrm>
            <a:off x="41148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4" name="Obdélník 783"/>
          <p:cNvSpPr/>
          <p:nvPr/>
        </p:nvSpPr>
        <p:spPr>
          <a:xfrm>
            <a:off x="42672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6" name="Obdélník 785"/>
          <p:cNvSpPr/>
          <p:nvPr/>
        </p:nvSpPr>
        <p:spPr>
          <a:xfrm>
            <a:off x="56388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7" name="Obdélník 786"/>
          <p:cNvSpPr/>
          <p:nvPr/>
        </p:nvSpPr>
        <p:spPr>
          <a:xfrm>
            <a:off x="57912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8" name="Obdélník 787"/>
          <p:cNvSpPr/>
          <p:nvPr/>
        </p:nvSpPr>
        <p:spPr>
          <a:xfrm>
            <a:off x="5943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9" name="Obdélník 788"/>
          <p:cNvSpPr/>
          <p:nvPr/>
        </p:nvSpPr>
        <p:spPr>
          <a:xfrm>
            <a:off x="60960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0" name="Obdélník 789"/>
          <p:cNvSpPr/>
          <p:nvPr/>
        </p:nvSpPr>
        <p:spPr>
          <a:xfrm>
            <a:off x="62484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1" name="Obdélník 790"/>
          <p:cNvSpPr/>
          <p:nvPr/>
        </p:nvSpPr>
        <p:spPr>
          <a:xfrm>
            <a:off x="64008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2" name="Obdélník 791"/>
          <p:cNvSpPr/>
          <p:nvPr/>
        </p:nvSpPr>
        <p:spPr>
          <a:xfrm>
            <a:off x="56388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3" name="Obdélník 792"/>
          <p:cNvSpPr/>
          <p:nvPr/>
        </p:nvSpPr>
        <p:spPr>
          <a:xfrm>
            <a:off x="57912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4" name="Obdélník 793"/>
          <p:cNvSpPr/>
          <p:nvPr/>
        </p:nvSpPr>
        <p:spPr>
          <a:xfrm>
            <a:off x="5943600" y="457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5" name="Obdélník 794"/>
          <p:cNvSpPr/>
          <p:nvPr/>
        </p:nvSpPr>
        <p:spPr>
          <a:xfrm>
            <a:off x="6096000" y="457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6" name="Obdélník 795"/>
          <p:cNvSpPr/>
          <p:nvPr/>
        </p:nvSpPr>
        <p:spPr>
          <a:xfrm>
            <a:off x="62484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7" name="Obdélník 796"/>
          <p:cNvSpPr/>
          <p:nvPr/>
        </p:nvSpPr>
        <p:spPr>
          <a:xfrm>
            <a:off x="64008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8" name="Obdélník 797"/>
          <p:cNvSpPr/>
          <p:nvPr/>
        </p:nvSpPr>
        <p:spPr>
          <a:xfrm>
            <a:off x="56388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9" name="Obdélník 798"/>
          <p:cNvSpPr/>
          <p:nvPr/>
        </p:nvSpPr>
        <p:spPr>
          <a:xfrm>
            <a:off x="57912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0" name="Obdélník 799"/>
          <p:cNvSpPr/>
          <p:nvPr/>
        </p:nvSpPr>
        <p:spPr>
          <a:xfrm>
            <a:off x="5943600" y="4953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1" name="Obdélník 800"/>
          <p:cNvSpPr/>
          <p:nvPr/>
        </p:nvSpPr>
        <p:spPr>
          <a:xfrm>
            <a:off x="6096000" y="4953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2" name="Obdélník 801"/>
          <p:cNvSpPr/>
          <p:nvPr/>
        </p:nvSpPr>
        <p:spPr>
          <a:xfrm>
            <a:off x="6248400" y="4953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3" name="Obdélník 802"/>
          <p:cNvSpPr/>
          <p:nvPr/>
        </p:nvSpPr>
        <p:spPr>
          <a:xfrm>
            <a:off x="64008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4" name="Obdélník 803"/>
          <p:cNvSpPr/>
          <p:nvPr/>
        </p:nvSpPr>
        <p:spPr>
          <a:xfrm>
            <a:off x="56388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5" name="Obdélník 804"/>
          <p:cNvSpPr/>
          <p:nvPr/>
        </p:nvSpPr>
        <p:spPr>
          <a:xfrm>
            <a:off x="57912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6" name="Obdélník 805"/>
          <p:cNvSpPr/>
          <p:nvPr/>
        </p:nvSpPr>
        <p:spPr>
          <a:xfrm>
            <a:off x="59436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7" name="Obdélník 806"/>
          <p:cNvSpPr/>
          <p:nvPr/>
        </p:nvSpPr>
        <p:spPr>
          <a:xfrm>
            <a:off x="60960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8" name="Obdélník 807"/>
          <p:cNvSpPr/>
          <p:nvPr/>
        </p:nvSpPr>
        <p:spPr>
          <a:xfrm>
            <a:off x="62484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9" name="Obdélník 808"/>
          <p:cNvSpPr/>
          <p:nvPr/>
        </p:nvSpPr>
        <p:spPr>
          <a:xfrm>
            <a:off x="64008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0" name="Obdélník 809"/>
          <p:cNvSpPr/>
          <p:nvPr/>
        </p:nvSpPr>
        <p:spPr>
          <a:xfrm>
            <a:off x="56388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1" name="Obdélník 810"/>
          <p:cNvSpPr/>
          <p:nvPr/>
        </p:nvSpPr>
        <p:spPr>
          <a:xfrm>
            <a:off x="57912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812" name="Obdélník 811"/>
          <p:cNvSpPr/>
          <p:nvPr/>
        </p:nvSpPr>
        <p:spPr>
          <a:xfrm>
            <a:off x="59436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3" name="Obdélník 812"/>
          <p:cNvSpPr/>
          <p:nvPr/>
        </p:nvSpPr>
        <p:spPr>
          <a:xfrm>
            <a:off x="60960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4" name="Obdélník 813"/>
          <p:cNvSpPr/>
          <p:nvPr/>
        </p:nvSpPr>
        <p:spPr>
          <a:xfrm>
            <a:off x="6248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5" name="Obdélník 814"/>
          <p:cNvSpPr/>
          <p:nvPr/>
        </p:nvSpPr>
        <p:spPr>
          <a:xfrm>
            <a:off x="64008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6" name="Obdélník 815"/>
          <p:cNvSpPr/>
          <p:nvPr/>
        </p:nvSpPr>
        <p:spPr>
          <a:xfrm>
            <a:off x="6781800" y="4191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7" name="Obdélník 816"/>
          <p:cNvSpPr/>
          <p:nvPr/>
        </p:nvSpPr>
        <p:spPr>
          <a:xfrm>
            <a:off x="7086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8" name="Obdélník 817"/>
          <p:cNvSpPr/>
          <p:nvPr/>
        </p:nvSpPr>
        <p:spPr>
          <a:xfrm>
            <a:off x="72390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9" name="Obdélník 818"/>
          <p:cNvSpPr/>
          <p:nvPr/>
        </p:nvSpPr>
        <p:spPr>
          <a:xfrm>
            <a:off x="73914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820" name="Obdélník 819"/>
          <p:cNvSpPr/>
          <p:nvPr/>
        </p:nvSpPr>
        <p:spPr>
          <a:xfrm>
            <a:off x="7543800" y="4191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1" name="Obdélník 820"/>
          <p:cNvSpPr/>
          <p:nvPr/>
        </p:nvSpPr>
        <p:spPr>
          <a:xfrm>
            <a:off x="76962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2" name="Obdélník 821"/>
          <p:cNvSpPr/>
          <p:nvPr/>
        </p:nvSpPr>
        <p:spPr>
          <a:xfrm>
            <a:off x="7848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3" name="Obdélník 822"/>
          <p:cNvSpPr/>
          <p:nvPr/>
        </p:nvSpPr>
        <p:spPr>
          <a:xfrm>
            <a:off x="70866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4" name="Obdélník 823"/>
          <p:cNvSpPr/>
          <p:nvPr/>
        </p:nvSpPr>
        <p:spPr>
          <a:xfrm>
            <a:off x="72390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5" name="Obdélník 824"/>
          <p:cNvSpPr/>
          <p:nvPr/>
        </p:nvSpPr>
        <p:spPr>
          <a:xfrm>
            <a:off x="73914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6" name="Obdélník 825"/>
          <p:cNvSpPr/>
          <p:nvPr/>
        </p:nvSpPr>
        <p:spPr>
          <a:xfrm>
            <a:off x="75438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7696200" y="4572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78486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7086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72390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7391400" y="495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7543800" y="4953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76962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7848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70866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72390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7391400" y="5334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7543800" y="5334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7696200" y="5334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78486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70866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72390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7391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75438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76962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78486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8229600" y="4572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85344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86868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88392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1" name="Obdélník 850"/>
          <p:cNvSpPr/>
          <p:nvPr/>
        </p:nvSpPr>
        <p:spPr>
          <a:xfrm>
            <a:off x="89916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2" name="Obdélník 851"/>
          <p:cNvSpPr/>
          <p:nvPr/>
        </p:nvSpPr>
        <p:spPr>
          <a:xfrm>
            <a:off x="91440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3" name="Obdélník 852"/>
          <p:cNvSpPr/>
          <p:nvPr/>
        </p:nvSpPr>
        <p:spPr>
          <a:xfrm>
            <a:off x="9296400" y="4191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4" name="Obdélník 853"/>
          <p:cNvSpPr/>
          <p:nvPr/>
        </p:nvSpPr>
        <p:spPr>
          <a:xfrm>
            <a:off x="85344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5" name="Obdélník 854"/>
          <p:cNvSpPr/>
          <p:nvPr/>
        </p:nvSpPr>
        <p:spPr>
          <a:xfrm>
            <a:off x="86868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6" name="Obdélník 855"/>
          <p:cNvSpPr/>
          <p:nvPr/>
        </p:nvSpPr>
        <p:spPr>
          <a:xfrm>
            <a:off x="8839200" y="457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8991600" y="4572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91440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9296400" y="4572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85344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86868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88392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89916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9144000" y="4953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9296400" y="495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85344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86868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8839200" y="5334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8991600" y="5334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91440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9296400" y="533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8534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86868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88392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89916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9144000" y="5715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9296400" y="571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685800" y="762000"/>
            <a:ext cx="7620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3581400" y="762000"/>
            <a:ext cx="7620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1" name="Obdélník 880"/>
          <p:cNvSpPr/>
          <p:nvPr/>
        </p:nvSpPr>
        <p:spPr>
          <a:xfrm>
            <a:off x="5715000" y="762000"/>
            <a:ext cx="7620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2" name="Obdélník 881"/>
          <p:cNvSpPr/>
          <p:nvPr/>
        </p:nvSpPr>
        <p:spPr>
          <a:xfrm>
            <a:off x="7162800" y="762000"/>
            <a:ext cx="7620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3" name="Obdélník 882"/>
          <p:cNvSpPr/>
          <p:nvPr/>
        </p:nvSpPr>
        <p:spPr>
          <a:xfrm>
            <a:off x="8610600" y="762000"/>
            <a:ext cx="7620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4" name="Obdélník 883"/>
          <p:cNvSpPr/>
          <p:nvPr/>
        </p:nvSpPr>
        <p:spPr>
          <a:xfrm>
            <a:off x="685800" y="3657600"/>
            <a:ext cx="7620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5" name="Obdélník 884"/>
          <p:cNvSpPr/>
          <p:nvPr/>
        </p:nvSpPr>
        <p:spPr>
          <a:xfrm>
            <a:off x="3581400" y="3657600"/>
            <a:ext cx="7620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7162800" y="3657600"/>
            <a:ext cx="7620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8610600" y="3657600"/>
            <a:ext cx="7620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6" name="TextovéPole 385"/>
          <p:cNvSpPr txBox="1"/>
          <p:nvPr/>
        </p:nvSpPr>
        <p:spPr>
          <a:xfrm>
            <a:off x="609600" y="6324600"/>
            <a:ext cx="914400" cy="215444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</a:t>
            </a:r>
            <a:endParaRPr lang="cs-CZ" sz="800" dirty="0"/>
          </a:p>
        </p:txBody>
      </p:sp>
      <p:sp>
        <p:nvSpPr>
          <p:cNvPr id="387" name="TextovéPole 386"/>
          <p:cNvSpPr txBox="1"/>
          <p:nvPr/>
        </p:nvSpPr>
        <p:spPr>
          <a:xfrm>
            <a:off x="1676400" y="6324600"/>
            <a:ext cx="2743200" cy="215444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 posun celý prstoklad o +1 polohu</a:t>
            </a:r>
            <a:endParaRPr lang="cs-CZ" sz="800" dirty="0"/>
          </a:p>
        </p:txBody>
      </p:sp>
      <p:sp>
        <p:nvSpPr>
          <p:cNvPr id="388" name="TextovéPole 387"/>
          <p:cNvSpPr txBox="1"/>
          <p:nvPr/>
        </p:nvSpPr>
        <p:spPr>
          <a:xfrm>
            <a:off x="4572000" y="6324600"/>
            <a:ext cx="2895600" cy="21544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pražce, s posuvem  uprostřed stupnice do polohy +1</a:t>
            </a:r>
            <a:endParaRPr lang="cs-CZ" sz="800" dirty="0"/>
          </a:p>
        </p:txBody>
      </p:sp>
      <p:sp>
        <p:nvSpPr>
          <p:cNvPr id="389" name="TextovéPole 388"/>
          <p:cNvSpPr txBox="1"/>
          <p:nvPr/>
        </p:nvSpPr>
        <p:spPr>
          <a:xfrm>
            <a:off x="7620000" y="6324600"/>
            <a:ext cx="1143000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5 pražců</a:t>
            </a:r>
            <a:endParaRPr lang="cs-CZ" sz="800" dirty="0"/>
          </a:p>
        </p:txBody>
      </p:sp>
      <p:sp>
        <p:nvSpPr>
          <p:cNvPr id="390" name="Rovnoramenný trojúhelník 389"/>
          <p:cNvSpPr/>
          <p:nvPr/>
        </p:nvSpPr>
        <p:spPr>
          <a:xfrm>
            <a:off x="6096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91" name="Rovnoramenný trojúhelník 390"/>
          <p:cNvSpPr/>
          <p:nvPr/>
        </p:nvSpPr>
        <p:spPr>
          <a:xfrm rot="5400000">
            <a:off x="190500" y="1409700"/>
            <a:ext cx="2286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2" name="Rovnoramenný trojúhelník 391"/>
          <p:cNvSpPr/>
          <p:nvPr/>
        </p:nvSpPr>
        <p:spPr>
          <a:xfrm rot="5400000">
            <a:off x="1638300" y="1790700"/>
            <a:ext cx="2286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3" name="Rovnoramenný trojúhelník 392"/>
          <p:cNvSpPr/>
          <p:nvPr/>
        </p:nvSpPr>
        <p:spPr>
          <a:xfrm>
            <a:off x="20574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4" name="Rovnoramenný trojúhelník 393"/>
          <p:cNvSpPr/>
          <p:nvPr/>
        </p:nvSpPr>
        <p:spPr>
          <a:xfrm rot="5400000">
            <a:off x="3238500" y="2171700"/>
            <a:ext cx="228600" cy="15240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5" name="Rovnoramenný trojúhelník 394"/>
          <p:cNvSpPr/>
          <p:nvPr/>
        </p:nvSpPr>
        <p:spPr>
          <a:xfrm>
            <a:off x="35052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2" name="Rovnoramenný trojúhelník 401"/>
          <p:cNvSpPr/>
          <p:nvPr/>
        </p:nvSpPr>
        <p:spPr>
          <a:xfrm rot="5400000">
            <a:off x="5372100" y="2552700"/>
            <a:ext cx="2286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3" name="Rovnoramenný trojúhelník 402"/>
          <p:cNvSpPr/>
          <p:nvPr/>
        </p:nvSpPr>
        <p:spPr>
          <a:xfrm>
            <a:off x="56388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4" name="Rovnoramenný trojúhelník 403"/>
          <p:cNvSpPr/>
          <p:nvPr/>
        </p:nvSpPr>
        <p:spPr>
          <a:xfrm rot="5400000">
            <a:off x="6819900" y="2933700"/>
            <a:ext cx="2286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5" name="Rovnoramenný trojúhelník 404"/>
          <p:cNvSpPr/>
          <p:nvPr/>
        </p:nvSpPr>
        <p:spPr>
          <a:xfrm>
            <a:off x="70866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6" name="Rovnoramenný trojúhelník 405"/>
          <p:cNvSpPr/>
          <p:nvPr/>
        </p:nvSpPr>
        <p:spPr>
          <a:xfrm>
            <a:off x="86868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7" name="Rovnoramenný trojúhelník 406"/>
          <p:cNvSpPr/>
          <p:nvPr/>
        </p:nvSpPr>
        <p:spPr>
          <a:xfrm rot="5400000">
            <a:off x="8115300" y="1409700"/>
            <a:ext cx="2286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8" name="Rovnoramenný trojúhelník 407"/>
          <p:cNvSpPr/>
          <p:nvPr/>
        </p:nvSpPr>
        <p:spPr>
          <a:xfrm rot="5400000">
            <a:off x="114300" y="4686300"/>
            <a:ext cx="2286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9" name="Rovnoramenný trojúhelník 408"/>
          <p:cNvSpPr/>
          <p:nvPr/>
        </p:nvSpPr>
        <p:spPr>
          <a:xfrm>
            <a:off x="762000" y="6096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10" name="Obdélník 409"/>
          <p:cNvSpPr/>
          <p:nvPr/>
        </p:nvSpPr>
        <p:spPr>
          <a:xfrm>
            <a:off x="304800" y="4572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1" name="Rovnoramenný trojúhelník 410"/>
          <p:cNvSpPr/>
          <p:nvPr/>
        </p:nvSpPr>
        <p:spPr>
          <a:xfrm rot="5400000">
            <a:off x="1790700" y="5067300"/>
            <a:ext cx="228600" cy="15240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2" name="Rovnoramenný trojúhelník 411"/>
          <p:cNvSpPr/>
          <p:nvPr/>
        </p:nvSpPr>
        <p:spPr>
          <a:xfrm>
            <a:off x="2209800" y="6096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13" name="Rovnoramenný trojúhelník 412"/>
          <p:cNvSpPr/>
          <p:nvPr/>
        </p:nvSpPr>
        <p:spPr>
          <a:xfrm rot="5400000">
            <a:off x="3238500" y="5448300"/>
            <a:ext cx="2286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4" name="Rovnoramenný trojúhelník 413"/>
          <p:cNvSpPr/>
          <p:nvPr/>
        </p:nvSpPr>
        <p:spPr>
          <a:xfrm rot="5400000">
            <a:off x="5372100" y="5829300"/>
            <a:ext cx="2286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5" name="Rovnoramenný trojúhelník 414"/>
          <p:cNvSpPr/>
          <p:nvPr/>
        </p:nvSpPr>
        <p:spPr>
          <a:xfrm>
            <a:off x="3657600" y="6096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16" name="Rovnoramenný trojúhelník 415"/>
          <p:cNvSpPr/>
          <p:nvPr/>
        </p:nvSpPr>
        <p:spPr>
          <a:xfrm>
            <a:off x="5791200" y="6096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17" name="Rovnoramenný trojúhelník 416"/>
          <p:cNvSpPr/>
          <p:nvPr/>
        </p:nvSpPr>
        <p:spPr>
          <a:xfrm>
            <a:off x="7391400" y="6096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18" name="Rovnoramenný trojúhelník 417"/>
          <p:cNvSpPr/>
          <p:nvPr/>
        </p:nvSpPr>
        <p:spPr>
          <a:xfrm rot="5400000">
            <a:off x="6667500" y="4305300"/>
            <a:ext cx="2286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9" name="Rovnoramenný trojúhelník 418"/>
          <p:cNvSpPr/>
          <p:nvPr/>
        </p:nvSpPr>
        <p:spPr>
          <a:xfrm rot="5400000">
            <a:off x="8115300" y="4686300"/>
            <a:ext cx="2286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0" name="Obdélník 419"/>
          <p:cNvSpPr/>
          <p:nvPr/>
        </p:nvSpPr>
        <p:spPr>
          <a:xfrm>
            <a:off x="5334000" y="45720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1" name="Obdélník 420"/>
          <p:cNvSpPr/>
          <p:nvPr/>
        </p:nvSpPr>
        <p:spPr>
          <a:xfrm>
            <a:off x="6781800" y="1676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grpSp>
        <p:nvGrpSpPr>
          <p:cNvPr id="422" name="Skupina 421"/>
          <p:cNvGrpSpPr/>
          <p:nvPr/>
        </p:nvGrpSpPr>
        <p:grpSpPr>
          <a:xfrm>
            <a:off x="4648200" y="4876800"/>
            <a:ext cx="838200" cy="750162"/>
            <a:chOff x="205451" y="4724400"/>
            <a:chExt cx="1851949" cy="1664562"/>
          </a:xfrm>
        </p:grpSpPr>
        <p:sp>
          <p:nvSpPr>
            <p:cNvPr id="423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4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5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6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7" name="Volný tvar 426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28" name="Přímá spojnice se šipkou 427"/>
          <p:cNvCxnSpPr/>
          <p:nvPr/>
        </p:nvCxnSpPr>
        <p:spPr>
          <a:xfrm>
            <a:off x="1524000" y="762000"/>
            <a:ext cx="5334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Přímá spojnice se šipkou 428"/>
          <p:cNvCxnSpPr/>
          <p:nvPr/>
        </p:nvCxnSpPr>
        <p:spPr>
          <a:xfrm>
            <a:off x="6553200" y="762000"/>
            <a:ext cx="5334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Přímá spojnice se šipkou 429"/>
          <p:cNvCxnSpPr/>
          <p:nvPr/>
        </p:nvCxnSpPr>
        <p:spPr>
          <a:xfrm>
            <a:off x="9448800" y="762000"/>
            <a:ext cx="2286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Přímá spojnice se šipkou 430"/>
          <p:cNvCxnSpPr/>
          <p:nvPr/>
        </p:nvCxnSpPr>
        <p:spPr>
          <a:xfrm>
            <a:off x="381000" y="3657600"/>
            <a:ext cx="2286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Přímá spojnice se šipkou 431"/>
          <p:cNvCxnSpPr/>
          <p:nvPr/>
        </p:nvCxnSpPr>
        <p:spPr>
          <a:xfrm>
            <a:off x="4419600" y="3657600"/>
            <a:ext cx="12192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Přímá spojnice se šipkou 432"/>
          <p:cNvCxnSpPr/>
          <p:nvPr/>
        </p:nvCxnSpPr>
        <p:spPr>
          <a:xfrm>
            <a:off x="8001000" y="3657600"/>
            <a:ext cx="5334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TextovéPole 433"/>
          <p:cNvSpPr txBox="1"/>
          <p:nvPr/>
        </p:nvSpPr>
        <p:spPr>
          <a:xfrm>
            <a:off x="914400" y="533400"/>
            <a:ext cx="287258" cy="215444"/>
          </a:xfrm>
          <a:prstGeom prst="rect">
            <a:avLst/>
          </a:prstGeom>
          <a:solidFill>
            <a:srgbClr val="CCFF99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11</a:t>
            </a:r>
            <a:endParaRPr lang="cs-CZ" sz="800" dirty="0"/>
          </a:p>
        </p:txBody>
      </p:sp>
      <p:sp>
        <p:nvSpPr>
          <p:cNvPr id="435" name="TextovéPole 434"/>
          <p:cNvSpPr txBox="1"/>
          <p:nvPr/>
        </p:nvSpPr>
        <p:spPr>
          <a:xfrm>
            <a:off x="2362200" y="533400"/>
            <a:ext cx="287258" cy="215444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12</a:t>
            </a:r>
            <a:endParaRPr lang="cs-CZ" sz="800" dirty="0"/>
          </a:p>
        </p:txBody>
      </p:sp>
      <p:sp>
        <p:nvSpPr>
          <p:cNvPr id="436" name="TextovéPole 435"/>
          <p:cNvSpPr txBox="1"/>
          <p:nvPr/>
        </p:nvSpPr>
        <p:spPr>
          <a:xfrm>
            <a:off x="3810000" y="533400"/>
            <a:ext cx="287258" cy="2154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800" dirty="0" smtClean="0"/>
              <a:t>13</a:t>
            </a:r>
            <a:endParaRPr lang="cs-CZ" sz="800" dirty="0"/>
          </a:p>
        </p:txBody>
      </p:sp>
      <p:sp>
        <p:nvSpPr>
          <p:cNvPr id="437" name="TextovéPole 436"/>
          <p:cNvSpPr txBox="1"/>
          <p:nvPr/>
        </p:nvSpPr>
        <p:spPr>
          <a:xfrm>
            <a:off x="5943600" y="533400"/>
            <a:ext cx="287258" cy="215444"/>
          </a:xfrm>
          <a:prstGeom prst="rect">
            <a:avLst/>
          </a:prstGeom>
          <a:solidFill>
            <a:srgbClr val="CCFF99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14</a:t>
            </a:r>
            <a:endParaRPr lang="cs-CZ" sz="800" dirty="0"/>
          </a:p>
        </p:txBody>
      </p:sp>
      <p:sp>
        <p:nvSpPr>
          <p:cNvPr id="438" name="TextovéPole 437"/>
          <p:cNvSpPr txBox="1"/>
          <p:nvPr/>
        </p:nvSpPr>
        <p:spPr>
          <a:xfrm>
            <a:off x="7391400" y="533400"/>
            <a:ext cx="287258" cy="215444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15</a:t>
            </a:r>
            <a:endParaRPr lang="cs-CZ" sz="800" dirty="0"/>
          </a:p>
        </p:txBody>
      </p:sp>
      <p:sp>
        <p:nvSpPr>
          <p:cNvPr id="439" name="TextovéPole 438"/>
          <p:cNvSpPr txBox="1"/>
          <p:nvPr/>
        </p:nvSpPr>
        <p:spPr>
          <a:xfrm>
            <a:off x="8839200" y="533400"/>
            <a:ext cx="287258" cy="215444"/>
          </a:xfrm>
          <a:prstGeom prst="rect">
            <a:avLst/>
          </a:prstGeom>
          <a:solidFill>
            <a:srgbClr val="CCFF99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21</a:t>
            </a:r>
            <a:endParaRPr lang="cs-CZ" sz="800" dirty="0"/>
          </a:p>
        </p:txBody>
      </p:sp>
      <p:sp>
        <p:nvSpPr>
          <p:cNvPr id="440" name="TextovéPole 439"/>
          <p:cNvSpPr txBox="1"/>
          <p:nvPr/>
        </p:nvSpPr>
        <p:spPr>
          <a:xfrm>
            <a:off x="914400" y="3429000"/>
            <a:ext cx="287258" cy="215444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22</a:t>
            </a:r>
            <a:endParaRPr lang="cs-CZ" sz="800" dirty="0"/>
          </a:p>
        </p:txBody>
      </p:sp>
      <p:sp>
        <p:nvSpPr>
          <p:cNvPr id="441" name="TextovéPole 440"/>
          <p:cNvSpPr txBox="1"/>
          <p:nvPr/>
        </p:nvSpPr>
        <p:spPr>
          <a:xfrm>
            <a:off x="2362200" y="3429000"/>
            <a:ext cx="287258" cy="2154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800" dirty="0" smtClean="0"/>
              <a:t>23</a:t>
            </a:r>
            <a:endParaRPr lang="cs-CZ" sz="800" dirty="0"/>
          </a:p>
        </p:txBody>
      </p:sp>
      <p:sp>
        <p:nvSpPr>
          <p:cNvPr id="442" name="TextovéPole 441"/>
          <p:cNvSpPr txBox="1"/>
          <p:nvPr/>
        </p:nvSpPr>
        <p:spPr>
          <a:xfrm>
            <a:off x="3810000" y="3429000"/>
            <a:ext cx="287258" cy="215444"/>
          </a:xfrm>
          <a:prstGeom prst="rect">
            <a:avLst/>
          </a:prstGeom>
          <a:solidFill>
            <a:srgbClr val="CCFF99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24</a:t>
            </a:r>
            <a:endParaRPr lang="cs-CZ" sz="800" dirty="0"/>
          </a:p>
        </p:txBody>
      </p:sp>
      <p:sp>
        <p:nvSpPr>
          <p:cNvPr id="443" name="TextovéPole 442"/>
          <p:cNvSpPr txBox="1"/>
          <p:nvPr/>
        </p:nvSpPr>
        <p:spPr>
          <a:xfrm>
            <a:off x="5943600" y="3429000"/>
            <a:ext cx="287258" cy="215444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25</a:t>
            </a:r>
            <a:endParaRPr lang="cs-CZ" sz="800" dirty="0"/>
          </a:p>
        </p:txBody>
      </p:sp>
      <p:sp>
        <p:nvSpPr>
          <p:cNvPr id="444" name="TextovéPole 443"/>
          <p:cNvSpPr txBox="1"/>
          <p:nvPr/>
        </p:nvSpPr>
        <p:spPr>
          <a:xfrm>
            <a:off x="7391400" y="3429000"/>
            <a:ext cx="287258" cy="215444"/>
          </a:xfrm>
          <a:prstGeom prst="rect">
            <a:avLst/>
          </a:prstGeom>
          <a:solidFill>
            <a:srgbClr val="CCFF99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31</a:t>
            </a:r>
            <a:endParaRPr lang="cs-CZ" sz="800" dirty="0"/>
          </a:p>
        </p:txBody>
      </p:sp>
      <p:sp>
        <p:nvSpPr>
          <p:cNvPr id="445" name="TextovéPole 444"/>
          <p:cNvSpPr txBox="1"/>
          <p:nvPr/>
        </p:nvSpPr>
        <p:spPr>
          <a:xfrm>
            <a:off x="8839200" y="3429000"/>
            <a:ext cx="287258" cy="215444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32</a:t>
            </a:r>
            <a:endParaRPr lang="cs-CZ" sz="800" dirty="0"/>
          </a:p>
        </p:txBody>
      </p:sp>
      <p:sp>
        <p:nvSpPr>
          <p:cNvPr id="446" name="Pravoúhlý trojúhelník 445"/>
          <p:cNvSpPr/>
          <p:nvPr/>
        </p:nvSpPr>
        <p:spPr>
          <a:xfrm flipH="1">
            <a:off x="3657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7" name="Pravoúhlý trojúhelník 446"/>
          <p:cNvSpPr/>
          <p:nvPr/>
        </p:nvSpPr>
        <p:spPr>
          <a:xfrm flipH="1">
            <a:off x="38100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8" name="Pravoúhlý trojúhelník 447"/>
          <p:cNvSpPr/>
          <p:nvPr/>
        </p:nvSpPr>
        <p:spPr>
          <a:xfrm flipH="1">
            <a:off x="35052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9" name="Pravoúhlý trojúhelník 448"/>
          <p:cNvSpPr/>
          <p:nvPr/>
        </p:nvSpPr>
        <p:spPr>
          <a:xfrm flipH="1">
            <a:off x="2209800" y="51816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0" name="Pravoúhlý trojúhelník 449"/>
          <p:cNvSpPr/>
          <p:nvPr/>
        </p:nvSpPr>
        <p:spPr>
          <a:xfrm flipH="1">
            <a:off x="2362200" y="51816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1" name="Pravoúhlý trojúhelník 450"/>
          <p:cNvSpPr/>
          <p:nvPr/>
        </p:nvSpPr>
        <p:spPr>
          <a:xfrm flipH="1">
            <a:off x="2514600" y="51816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52" name="Skupina 451"/>
          <p:cNvGrpSpPr/>
          <p:nvPr/>
        </p:nvGrpSpPr>
        <p:grpSpPr>
          <a:xfrm>
            <a:off x="4572000" y="1676400"/>
            <a:ext cx="838200" cy="750162"/>
            <a:chOff x="205451" y="4724400"/>
            <a:chExt cx="1851949" cy="1664562"/>
          </a:xfrm>
        </p:grpSpPr>
        <p:sp>
          <p:nvSpPr>
            <p:cNvPr id="453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4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5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6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7" name="Volný tvar 456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58" name="TextovéPole 457"/>
          <p:cNvSpPr txBox="1"/>
          <p:nvPr/>
        </p:nvSpPr>
        <p:spPr>
          <a:xfrm>
            <a:off x="1905000" y="19050"/>
            <a:ext cx="541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jednotlivých základních stupnic v moll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82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Obdélník 451"/>
          <p:cNvSpPr/>
          <p:nvPr/>
        </p:nvSpPr>
        <p:spPr>
          <a:xfrm>
            <a:off x="32004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2133600" y="762000"/>
            <a:ext cx="7620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67818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685800" y="762000"/>
            <a:ext cx="7620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3581400" y="762000"/>
            <a:ext cx="7620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1" name="Obdélník 880"/>
          <p:cNvSpPr/>
          <p:nvPr/>
        </p:nvSpPr>
        <p:spPr>
          <a:xfrm>
            <a:off x="5715000" y="762000"/>
            <a:ext cx="7620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82" name="Obdélník 881"/>
          <p:cNvSpPr/>
          <p:nvPr/>
        </p:nvSpPr>
        <p:spPr>
          <a:xfrm>
            <a:off x="7162800" y="762000"/>
            <a:ext cx="7620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7" name="Obdélník 396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8" name="Obdélník 397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3" name="Obdélník 402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4" name="Obdélník 403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09" name="Obdélník 408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0" name="Obdélník 409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5" name="Obdélník 414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6" name="Obdélník 415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1" name="Obdélník 420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2" name="Obdélník 421"/>
          <p:cNvSpPr/>
          <p:nvPr/>
        </p:nvSpPr>
        <p:spPr>
          <a:xfrm>
            <a:off x="3505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3657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4" name="Obdélník 423"/>
          <p:cNvSpPr/>
          <p:nvPr/>
        </p:nvSpPr>
        <p:spPr>
          <a:xfrm>
            <a:off x="3810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3962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4114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4267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8" name="Obdélník 427"/>
          <p:cNvSpPr/>
          <p:nvPr/>
        </p:nvSpPr>
        <p:spPr>
          <a:xfrm>
            <a:off x="3505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9" name="Obdélník 428"/>
          <p:cNvSpPr/>
          <p:nvPr/>
        </p:nvSpPr>
        <p:spPr>
          <a:xfrm>
            <a:off x="3657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3810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3962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4114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4267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4" name="Obdélník 433"/>
          <p:cNvSpPr/>
          <p:nvPr/>
        </p:nvSpPr>
        <p:spPr>
          <a:xfrm>
            <a:off x="3505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5" name="Obdélník 434"/>
          <p:cNvSpPr/>
          <p:nvPr/>
        </p:nvSpPr>
        <p:spPr>
          <a:xfrm>
            <a:off x="3657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3810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39624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4114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4267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0" name="Obdélník 439"/>
          <p:cNvSpPr/>
          <p:nvPr/>
        </p:nvSpPr>
        <p:spPr>
          <a:xfrm>
            <a:off x="3505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1" name="Obdélník 440"/>
          <p:cNvSpPr/>
          <p:nvPr/>
        </p:nvSpPr>
        <p:spPr>
          <a:xfrm>
            <a:off x="3657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3810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3962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4114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4267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6" name="Obdélník 445"/>
          <p:cNvSpPr/>
          <p:nvPr/>
        </p:nvSpPr>
        <p:spPr>
          <a:xfrm>
            <a:off x="3505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7" name="Obdélník 446"/>
          <p:cNvSpPr/>
          <p:nvPr/>
        </p:nvSpPr>
        <p:spPr>
          <a:xfrm>
            <a:off x="3657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3810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3962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4114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4267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8" name="Obdélník 457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59" name="Obdélník 458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4" name="Obdélník 463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5" name="Obdélník 464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0" name="Obdélník 469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1" name="Obdélník 470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6" name="Obdélník 475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7" name="Obdélník 476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2" name="Obdélník 481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3" name="Obdélník 482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82296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8610600" y="762000"/>
            <a:ext cx="7620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8534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8686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0" name="Obdélník 259"/>
          <p:cNvSpPr/>
          <p:nvPr/>
        </p:nvSpPr>
        <p:spPr>
          <a:xfrm>
            <a:off x="8839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8991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91440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92964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8534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8686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8839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8991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</a:rPr>
              <a:t>1</a:t>
            </a:r>
            <a:endParaRPr lang="cs-CZ" sz="1400" b="1" u="sng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9144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9296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8534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8686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8839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8991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9144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9296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8534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868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8839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899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9144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9296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8534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8686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8839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8991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9144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1" name="Obdélník 290"/>
          <p:cNvSpPr/>
          <p:nvPr/>
        </p:nvSpPr>
        <p:spPr>
          <a:xfrm>
            <a:off x="92964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8534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8686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8839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8991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9144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9296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louk 297"/>
          <p:cNvSpPr/>
          <p:nvPr/>
        </p:nvSpPr>
        <p:spPr>
          <a:xfrm>
            <a:off x="9296400" y="2628900"/>
            <a:ext cx="289560" cy="777240"/>
          </a:xfrm>
          <a:prstGeom prst="arc">
            <a:avLst>
              <a:gd name="adj1" fmla="val 16604976"/>
              <a:gd name="adj2" fmla="val 4772930"/>
            </a:avLst>
          </a:prstGeom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9" name="Oblouk 298"/>
          <p:cNvSpPr/>
          <p:nvPr/>
        </p:nvSpPr>
        <p:spPr>
          <a:xfrm>
            <a:off x="9372600" y="1447800"/>
            <a:ext cx="228600" cy="533400"/>
          </a:xfrm>
          <a:prstGeom prst="arc">
            <a:avLst>
              <a:gd name="adj1" fmla="val 16983513"/>
              <a:gd name="adj2" fmla="val 5621040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0" name="TextovéPole 299"/>
          <p:cNvSpPr txBox="1"/>
          <p:nvPr/>
        </p:nvSpPr>
        <p:spPr>
          <a:xfrm>
            <a:off x="609600" y="6324600"/>
            <a:ext cx="914400" cy="215444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</a:t>
            </a:r>
            <a:endParaRPr lang="cs-CZ" sz="800" dirty="0"/>
          </a:p>
        </p:txBody>
      </p:sp>
      <p:sp>
        <p:nvSpPr>
          <p:cNvPr id="301" name="TextovéPole 300"/>
          <p:cNvSpPr txBox="1"/>
          <p:nvPr/>
        </p:nvSpPr>
        <p:spPr>
          <a:xfrm>
            <a:off x="1676400" y="6324600"/>
            <a:ext cx="2743200" cy="215444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 posun celý prstoklad o +1 polohu</a:t>
            </a:r>
            <a:endParaRPr lang="cs-CZ" sz="800" dirty="0"/>
          </a:p>
        </p:txBody>
      </p:sp>
      <p:sp>
        <p:nvSpPr>
          <p:cNvPr id="302" name="TextovéPole 301"/>
          <p:cNvSpPr txBox="1"/>
          <p:nvPr/>
        </p:nvSpPr>
        <p:spPr>
          <a:xfrm>
            <a:off x="4572000" y="6324600"/>
            <a:ext cx="2895600" cy="21544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pražce, s posuvem  uprostřed stupnice do polohy +1</a:t>
            </a:r>
            <a:endParaRPr lang="cs-CZ" sz="800" dirty="0"/>
          </a:p>
        </p:txBody>
      </p:sp>
      <p:sp>
        <p:nvSpPr>
          <p:cNvPr id="303" name="TextovéPole 302"/>
          <p:cNvSpPr txBox="1"/>
          <p:nvPr/>
        </p:nvSpPr>
        <p:spPr>
          <a:xfrm>
            <a:off x="7620000" y="6324600"/>
            <a:ext cx="1143000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5 pražců</a:t>
            </a:r>
            <a:endParaRPr lang="cs-CZ" sz="800" dirty="0"/>
          </a:p>
        </p:txBody>
      </p:sp>
      <p:sp>
        <p:nvSpPr>
          <p:cNvPr id="304" name="Rovnoramenný trojúhelník 303"/>
          <p:cNvSpPr/>
          <p:nvPr/>
        </p:nvSpPr>
        <p:spPr>
          <a:xfrm>
            <a:off x="6096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05" name="Rovnoramenný trojúhelník 304"/>
          <p:cNvSpPr/>
          <p:nvPr/>
        </p:nvSpPr>
        <p:spPr>
          <a:xfrm rot="5400000">
            <a:off x="342900" y="2171700"/>
            <a:ext cx="228600" cy="15240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2" name="Rovnoramenný trojúhelník 311"/>
          <p:cNvSpPr/>
          <p:nvPr/>
        </p:nvSpPr>
        <p:spPr>
          <a:xfrm>
            <a:off x="23622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13" name="Rovnoramenný trojúhelník 312"/>
          <p:cNvSpPr/>
          <p:nvPr/>
        </p:nvSpPr>
        <p:spPr>
          <a:xfrm rot="5400000">
            <a:off x="1790700" y="2552700"/>
            <a:ext cx="2286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4" name="Rovnoramenný trojúhelník 313"/>
          <p:cNvSpPr/>
          <p:nvPr/>
        </p:nvSpPr>
        <p:spPr>
          <a:xfrm rot="5400000">
            <a:off x="3238500" y="2933700"/>
            <a:ext cx="2286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5" name="Rovnoramenný trojúhelník 314"/>
          <p:cNvSpPr/>
          <p:nvPr/>
        </p:nvSpPr>
        <p:spPr>
          <a:xfrm>
            <a:off x="38100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16" name="Rovnoramenný trojúhelník 315"/>
          <p:cNvSpPr/>
          <p:nvPr/>
        </p:nvSpPr>
        <p:spPr>
          <a:xfrm>
            <a:off x="60960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17" name="Rovnoramenný trojúhelník 316"/>
          <p:cNvSpPr/>
          <p:nvPr/>
        </p:nvSpPr>
        <p:spPr>
          <a:xfrm rot="5400000">
            <a:off x="5219700" y="1409700"/>
            <a:ext cx="2286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8" name="Rovnoramenný trojúhelník 317"/>
          <p:cNvSpPr/>
          <p:nvPr/>
        </p:nvSpPr>
        <p:spPr>
          <a:xfrm rot="5400000">
            <a:off x="6819900" y="1790700"/>
            <a:ext cx="2286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9" name="Rovnoramenný trojúhelník 318"/>
          <p:cNvSpPr/>
          <p:nvPr/>
        </p:nvSpPr>
        <p:spPr>
          <a:xfrm>
            <a:off x="7543800" y="3200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20" name="Rovnoramenný trojúhelník 319"/>
          <p:cNvSpPr/>
          <p:nvPr/>
        </p:nvSpPr>
        <p:spPr>
          <a:xfrm>
            <a:off x="8991600" y="3581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21" name="Rovnoramenný trojúhelník 320"/>
          <p:cNvSpPr/>
          <p:nvPr/>
        </p:nvSpPr>
        <p:spPr>
          <a:xfrm rot="5400000">
            <a:off x="8267700" y="2171700"/>
            <a:ext cx="228600" cy="15240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2" name="Obdélník 321"/>
          <p:cNvSpPr/>
          <p:nvPr/>
        </p:nvSpPr>
        <p:spPr>
          <a:xfrm>
            <a:off x="304800" y="42672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609600" y="42672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762000" y="42672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914400" y="42672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1066800" y="42672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1219200" y="4267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1371600" y="4267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609600" y="46482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762000" y="46482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914400" y="46482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1066800" y="46482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1219200" y="4648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1371600" y="4648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609600" y="50292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762000" y="50292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914400" y="50292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1066800" y="5029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1219200" y="5029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1371600" y="5029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609600" y="54102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762000" y="54102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914400" y="54102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1066800" y="5410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1219200" y="5410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1371600" y="5410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609600" y="57912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762000" y="57912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914400" y="57912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1066800" y="5791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1219200" y="5791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1371600" y="57912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685800" y="37338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1066800" y="50292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grpSp>
        <p:nvGrpSpPr>
          <p:cNvPr id="356" name="Skupina 355"/>
          <p:cNvGrpSpPr/>
          <p:nvPr/>
        </p:nvGrpSpPr>
        <p:grpSpPr>
          <a:xfrm>
            <a:off x="4648200" y="2438400"/>
            <a:ext cx="838200" cy="750162"/>
            <a:chOff x="205451" y="4724400"/>
            <a:chExt cx="1851949" cy="1664562"/>
          </a:xfrm>
        </p:grpSpPr>
        <p:sp>
          <p:nvSpPr>
            <p:cNvPr id="357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8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9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0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1" name="Volný tvar 360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63" name="TextovéPole 362"/>
          <p:cNvSpPr txBox="1"/>
          <p:nvPr/>
        </p:nvSpPr>
        <p:spPr>
          <a:xfrm>
            <a:off x="914400" y="533400"/>
            <a:ext cx="287258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33</a:t>
            </a:r>
            <a:endParaRPr lang="cs-CZ" sz="800" dirty="0"/>
          </a:p>
        </p:txBody>
      </p:sp>
      <p:sp>
        <p:nvSpPr>
          <p:cNvPr id="364" name="TextovéPole 363"/>
          <p:cNvSpPr txBox="1"/>
          <p:nvPr/>
        </p:nvSpPr>
        <p:spPr>
          <a:xfrm>
            <a:off x="2362200" y="533400"/>
            <a:ext cx="287258" cy="21544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34</a:t>
            </a:r>
            <a:endParaRPr lang="cs-CZ" sz="800" dirty="0"/>
          </a:p>
        </p:txBody>
      </p:sp>
      <p:sp>
        <p:nvSpPr>
          <p:cNvPr id="365" name="TextovéPole 364"/>
          <p:cNvSpPr txBox="1"/>
          <p:nvPr/>
        </p:nvSpPr>
        <p:spPr>
          <a:xfrm>
            <a:off x="3810000" y="533400"/>
            <a:ext cx="287258" cy="21544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35</a:t>
            </a:r>
            <a:endParaRPr lang="cs-CZ" sz="800" dirty="0"/>
          </a:p>
        </p:txBody>
      </p:sp>
      <p:sp>
        <p:nvSpPr>
          <p:cNvPr id="366" name="TextovéPole 365"/>
          <p:cNvSpPr txBox="1"/>
          <p:nvPr/>
        </p:nvSpPr>
        <p:spPr>
          <a:xfrm>
            <a:off x="5943600" y="533400"/>
            <a:ext cx="287258" cy="21544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41</a:t>
            </a:r>
            <a:endParaRPr lang="cs-CZ" sz="800" dirty="0"/>
          </a:p>
        </p:txBody>
      </p:sp>
      <p:sp>
        <p:nvSpPr>
          <p:cNvPr id="367" name="TextovéPole 366"/>
          <p:cNvSpPr txBox="1"/>
          <p:nvPr/>
        </p:nvSpPr>
        <p:spPr>
          <a:xfrm>
            <a:off x="7391400" y="533400"/>
            <a:ext cx="287258" cy="2154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800" dirty="0" smtClean="0"/>
              <a:t>42</a:t>
            </a:r>
            <a:endParaRPr lang="cs-CZ" sz="800" dirty="0"/>
          </a:p>
        </p:txBody>
      </p:sp>
      <p:sp>
        <p:nvSpPr>
          <p:cNvPr id="368" name="TextovéPole 367"/>
          <p:cNvSpPr txBox="1"/>
          <p:nvPr/>
        </p:nvSpPr>
        <p:spPr>
          <a:xfrm>
            <a:off x="8839200" y="533400"/>
            <a:ext cx="287258" cy="21544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cs-CZ" sz="800" dirty="0" smtClean="0"/>
              <a:t>43</a:t>
            </a:r>
            <a:endParaRPr lang="cs-CZ" sz="800" dirty="0"/>
          </a:p>
        </p:txBody>
      </p:sp>
      <p:grpSp>
        <p:nvGrpSpPr>
          <p:cNvPr id="387" name="Skupina 386"/>
          <p:cNvGrpSpPr/>
          <p:nvPr/>
        </p:nvGrpSpPr>
        <p:grpSpPr>
          <a:xfrm>
            <a:off x="563880" y="4091940"/>
            <a:ext cx="1188462" cy="2005191"/>
            <a:chOff x="571500" y="1135380"/>
            <a:chExt cx="1188462" cy="2005191"/>
          </a:xfrm>
        </p:grpSpPr>
        <p:sp>
          <p:nvSpPr>
            <p:cNvPr id="388" name="TextovéPole 387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389" name="TextovéPole 388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sp>
        <p:nvSpPr>
          <p:cNvPr id="306" name="Pravoúhlý trojúhelník 305"/>
          <p:cNvSpPr/>
          <p:nvPr/>
        </p:nvSpPr>
        <p:spPr>
          <a:xfrm flipH="1">
            <a:off x="3962400" y="2286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" name="Pravoúhlý trojúhelník 306"/>
          <p:cNvSpPr/>
          <p:nvPr/>
        </p:nvSpPr>
        <p:spPr>
          <a:xfrm flipH="1">
            <a:off x="3962400" y="1905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8" name="Pravoúhlý trojúhelník 307"/>
          <p:cNvSpPr/>
          <p:nvPr/>
        </p:nvSpPr>
        <p:spPr>
          <a:xfrm flipH="1">
            <a:off x="6096000" y="2667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9" name="Pravoúhlý trojúhelník 308"/>
          <p:cNvSpPr/>
          <p:nvPr/>
        </p:nvSpPr>
        <p:spPr>
          <a:xfrm flipH="1">
            <a:off x="60960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0" name="Pravoúhlý trojúhelník 309"/>
          <p:cNvSpPr/>
          <p:nvPr/>
        </p:nvSpPr>
        <p:spPr>
          <a:xfrm flipH="1">
            <a:off x="9144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1" name="Pravoúhlý trojúhelník 310"/>
          <p:cNvSpPr/>
          <p:nvPr/>
        </p:nvSpPr>
        <p:spPr>
          <a:xfrm flipH="1">
            <a:off x="7848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2" name="Pravoúhlý trojúhelník 361"/>
          <p:cNvSpPr/>
          <p:nvPr/>
        </p:nvSpPr>
        <p:spPr>
          <a:xfrm flipH="1">
            <a:off x="76962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9" name="Pravoúhlý trojúhelník 368"/>
          <p:cNvSpPr/>
          <p:nvPr/>
        </p:nvSpPr>
        <p:spPr>
          <a:xfrm flipH="1">
            <a:off x="9296400" y="2667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0" name="Pravoúhlý trojúhelník 369"/>
          <p:cNvSpPr/>
          <p:nvPr/>
        </p:nvSpPr>
        <p:spPr>
          <a:xfrm flipH="1">
            <a:off x="9296400" y="1905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1" name="Pravoúhlý trojúhelník 370"/>
          <p:cNvSpPr/>
          <p:nvPr/>
        </p:nvSpPr>
        <p:spPr>
          <a:xfrm flipH="1">
            <a:off x="2514600" y="2667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2" name="Pravoúhlý trojúhelník 371"/>
          <p:cNvSpPr/>
          <p:nvPr/>
        </p:nvSpPr>
        <p:spPr>
          <a:xfrm flipH="1">
            <a:off x="2514600" y="1905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3" name="TextovéPole 372"/>
          <p:cNvSpPr txBox="1"/>
          <p:nvPr/>
        </p:nvSpPr>
        <p:spPr>
          <a:xfrm>
            <a:off x="1981200" y="4267200"/>
            <a:ext cx="198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Přehled kvalit prstokladů pro jednotlivé základní  molové stupnice</a:t>
            </a:r>
            <a:endParaRPr lang="cs-CZ" sz="1000" dirty="0"/>
          </a:p>
        </p:txBody>
      </p:sp>
      <p:sp>
        <p:nvSpPr>
          <p:cNvPr id="374" name="TextovéPole 373"/>
          <p:cNvSpPr txBox="1"/>
          <p:nvPr/>
        </p:nvSpPr>
        <p:spPr>
          <a:xfrm>
            <a:off x="1905000" y="19050"/>
            <a:ext cx="541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jednotlivých základních stupnic v moll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Obdélník 660"/>
          <p:cNvSpPr/>
          <p:nvPr/>
        </p:nvSpPr>
        <p:spPr>
          <a:xfrm>
            <a:off x="7467600" y="12954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80010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81534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8305800" y="1295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8458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8610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80010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81534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83058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8458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8610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80010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81534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8305800" y="2057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8458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8610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80010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8153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8305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8458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8610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9" name="Obdélník 888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0" name="Obdélník 889"/>
          <p:cNvSpPr/>
          <p:nvPr/>
        </p:nvSpPr>
        <p:spPr>
          <a:xfrm>
            <a:off x="80010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1" name="Obdélník 890"/>
          <p:cNvSpPr/>
          <p:nvPr/>
        </p:nvSpPr>
        <p:spPr>
          <a:xfrm>
            <a:off x="8153400" y="2819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2" name="Obdélník 891"/>
          <p:cNvSpPr/>
          <p:nvPr/>
        </p:nvSpPr>
        <p:spPr>
          <a:xfrm>
            <a:off x="8305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3" name="Obdélník 892"/>
          <p:cNvSpPr/>
          <p:nvPr/>
        </p:nvSpPr>
        <p:spPr>
          <a:xfrm>
            <a:off x="8458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4" name="Obdélník 893"/>
          <p:cNvSpPr/>
          <p:nvPr/>
        </p:nvSpPr>
        <p:spPr>
          <a:xfrm>
            <a:off x="8610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7924800" y="7620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8" name="Obdélník 207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21" name="Obdélník 220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22" name="Obdélník 221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685800" y="7620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60" name="Obdélník 259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66" name="Obdélník 265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1" name="Obdélník 290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2133600" y="7620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3124200" y="12954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35052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36576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38100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3962400" y="1295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4114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4267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35052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36576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38100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3962400" y="1676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4114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4267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35052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36576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38100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3962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4114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4267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35052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36576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3810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3962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4114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4267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35052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36576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3810000" y="2819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962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4114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4267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3581400" y="7620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4572000" y="12954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49530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51054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52578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5410200" y="1295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5562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5715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49530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51054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52578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54102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5562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5715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49530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51054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52578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5410200" y="2057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5562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5715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49530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51054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5257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5410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5562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5715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49530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51054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5257800" y="2819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5410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5562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5715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5029200" y="7620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65532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6705600" y="129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6858000" y="1295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7010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7162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65532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67056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6858000" y="167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7010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7162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65532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6705600" y="2057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6858000" y="2057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7010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7162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65532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6705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6858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70104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71628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65532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6705600" y="28194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6858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7010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7162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6477000" y="7620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6172200" y="1295400"/>
            <a:ext cx="2286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152400" y="4114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609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762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914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1066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1219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6096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7620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9144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10668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12192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6096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7620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9144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1066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1219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609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762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914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10668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1219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6096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7620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9144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1066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1219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6858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124200" y="4114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2057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2209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2362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2514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26670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2819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20574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22098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23622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25146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26670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28194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20574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2209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23622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2514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5" name="Obdélník 584"/>
          <p:cNvSpPr/>
          <p:nvPr/>
        </p:nvSpPr>
        <p:spPr>
          <a:xfrm>
            <a:off x="2667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28194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20574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2209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2362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2514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667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819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0574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22098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23622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2514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6670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8194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21336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505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657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3810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3962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4114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4267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5052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6576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38100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39624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41148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42672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5052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6576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38100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3962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41148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4267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35052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3657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3810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3962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41148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4267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35052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36576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38100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39624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4114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4267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35814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1600200" y="41148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4572000" y="4114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4953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5105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5257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5410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5562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57150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49530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51054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52578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54102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55626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57150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7" name="Obdélník 646"/>
          <p:cNvSpPr/>
          <p:nvPr/>
        </p:nvSpPr>
        <p:spPr>
          <a:xfrm>
            <a:off x="49530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51054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5257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5410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5562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5715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4953000" y="5257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5105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5257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5410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5562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5715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49530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51054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52578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5410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5562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57150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50292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6019800" y="4114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640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655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670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6858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7010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7162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64008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65532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67056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68580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70104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71628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64008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65532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67056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6858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70104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71628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640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655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6705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6858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7010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71628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64008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65532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67056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68580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70104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7162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64770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699" name="Obdélník 698"/>
          <p:cNvSpPr/>
          <p:nvPr/>
        </p:nvSpPr>
        <p:spPr>
          <a:xfrm>
            <a:off x="7467600" y="4114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7848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01" name="Obdélník 700"/>
          <p:cNvSpPr/>
          <p:nvPr/>
        </p:nvSpPr>
        <p:spPr>
          <a:xfrm>
            <a:off x="8001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8153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8305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8458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8610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78486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80010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8" name="Obdélník 707"/>
          <p:cNvSpPr/>
          <p:nvPr/>
        </p:nvSpPr>
        <p:spPr>
          <a:xfrm>
            <a:off x="8153400" y="4495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9" name="Obdélník 708"/>
          <p:cNvSpPr/>
          <p:nvPr/>
        </p:nvSpPr>
        <p:spPr>
          <a:xfrm>
            <a:off x="8305800" y="4495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0" name="Obdélník 709"/>
          <p:cNvSpPr/>
          <p:nvPr/>
        </p:nvSpPr>
        <p:spPr>
          <a:xfrm>
            <a:off x="84582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1" name="Obdélník 710"/>
          <p:cNvSpPr/>
          <p:nvPr/>
        </p:nvSpPr>
        <p:spPr>
          <a:xfrm>
            <a:off x="86106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2" name="Obdélník 711"/>
          <p:cNvSpPr/>
          <p:nvPr/>
        </p:nvSpPr>
        <p:spPr>
          <a:xfrm>
            <a:off x="78486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3" name="Obdélník 712"/>
          <p:cNvSpPr/>
          <p:nvPr/>
        </p:nvSpPr>
        <p:spPr>
          <a:xfrm>
            <a:off x="80010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4" name="Obdélník 713"/>
          <p:cNvSpPr/>
          <p:nvPr/>
        </p:nvSpPr>
        <p:spPr>
          <a:xfrm>
            <a:off x="8153400" y="4876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5" name="Obdélník 714"/>
          <p:cNvSpPr/>
          <p:nvPr/>
        </p:nvSpPr>
        <p:spPr>
          <a:xfrm>
            <a:off x="8305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6" name="Obdélník 715"/>
          <p:cNvSpPr/>
          <p:nvPr/>
        </p:nvSpPr>
        <p:spPr>
          <a:xfrm>
            <a:off x="8458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7" name="Obdélník 716"/>
          <p:cNvSpPr/>
          <p:nvPr/>
        </p:nvSpPr>
        <p:spPr>
          <a:xfrm>
            <a:off x="8610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8" name="Obdélník 717"/>
          <p:cNvSpPr/>
          <p:nvPr/>
        </p:nvSpPr>
        <p:spPr>
          <a:xfrm>
            <a:off x="784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9" name="Obdélník 718"/>
          <p:cNvSpPr/>
          <p:nvPr/>
        </p:nvSpPr>
        <p:spPr>
          <a:xfrm>
            <a:off x="800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0" name="Obdélník 719"/>
          <p:cNvSpPr/>
          <p:nvPr/>
        </p:nvSpPr>
        <p:spPr>
          <a:xfrm>
            <a:off x="8153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1" name="Obdélník 720"/>
          <p:cNvSpPr/>
          <p:nvPr/>
        </p:nvSpPr>
        <p:spPr>
          <a:xfrm>
            <a:off x="83058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2" name="Obdélník 721"/>
          <p:cNvSpPr/>
          <p:nvPr/>
        </p:nvSpPr>
        <p:spPr>
          <a:xfrm>
            <a:off x="8458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3" name="Obdélník 722"/>
          <p:cNvSpPr/>
          <p:nvPr/>
        </p:nvSpPr>
        <p:spPr>
          <a:xfrm>
            <a:off x="8610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4" name="Obdélník 723"/>
          <p:cNvSpPr/>
          <p:nvPr/>
        </p:nvSpPr>
        <p:spPr>
          <a:xfrm>
            <a:off x="78486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5" name="Obdélník 724"/>
          <p:cNvSpPr/>
          <p:nvPr/>
        </p:nvSpPr>
        <p:spPr>
          <a:xfrm>
            <a:off x="8001000" y="56388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6" name="Obdélník 725"/>
          <p:cNvSpPr/>
          <p:nvPr/>
        </p:nvSpPr>
        <p:spPr>
          <a:xfrm>
            <a:off x="8153400" y="5638800"/>
            <a:ext cx="152400" cy="381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7" name="Obdélník 726"/>
          <p:cNvSpPr/>
          <p:nvPr/>
        </p:nvSpPr>
        <p:spPr>
          <a:xfrm>
            <a:off x="8305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8" name="Obdélník 727"/>
          <p:cNvSpPr/>
          <p:nvPr/>
        </p:nvSpPr>
        <p:spPr>
          <a:xfrm>
            <a:off x="8458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9" name="Obdélník 728"/>
          <p:cNvSpPr/>
          <p:nvPr/>
        </p:nvSpPr>
        <p:spPr>
          <a:xfrm>
            <a:off x="8610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0" name="Obdélník 729"/>
          <p:cNvSpPr/>
          <p:nvPr/>
        </p:nvSpPr>
        <p:spPr>
          <a:xfrm>
            <a:off x="79248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3962400" y="2057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3" name="TextovéPole 392"/>
          <p:cNvSpPr txBox="1"/>
          <p:nvPr/>
        </p:nvSpPr>
        <p:spPr>
          <a:xfrm>
            <a:off x="609600" y="6324600"/>
            <a:ext cx="914400" cy="215444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</a:t>
            </a:r>
            <a:endParaRPr lang="cs-CZ" sz="800" dirty="0"/>
          </a:p>
        </p:txBody>
      </p:sp>
      <p:sp>
        <p:nvSpPr>
          <p:cNvPr id="394" name="TextovéPole 393"/>
          <p:cNvSpPr txBox="1"/>
          <p:nvPr/>
        </p:nvSpPr>
        <p:spPr>
          <a:xfrm>
            <a:off x="1676400" y="6324600"/>
            <a:ext cx="2743200" cy="215444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 posun celý prstoklad o +1 polohu</a:t>
            </a:r>
            <a:endParaRPr lang="cs-CZ" sz="800" dirty="0"/>
          </a:p>
        </p:txBody>
      </p:sp>
      <p:sp>
        <p:nvSpPr>
          <p:cNvPr id="395" name="TextovéPole 394"/>
          <p:cNvSpPr txBox="1"/>
          <p:nvPr/>
        </p:nvSpPr>
        <p:spPr>
          <a:xfrm>
            <a:off x="4572000" y="6324600"/>
            <a:ext cx="2895600" cy="21544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4 pražce, s posuvem  uprostřed stupnice do polohy +1</a:t>
            </a:r>
            <a:endParaRPr lang="cs-CZ" sz="800" dirty="0"/>
          </a:p>
        </p:txBody>
      </p:sp>
      <p:sp>
        <p:nvSpPr>
          <p:cNvPr id="396" name="TextovéPole 395"/>
          <p:cNvSpPr txBox="1"/>
          <p:nvPr/>
        </p:nvSpPr>
        <p:spPr>
          <a:xfrm>
            <a:off x="7620000" y="6324600"/>
            <a:ext cx="1143000" cy="2154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800" dirty="0" smtClean="0"/>
              <a:t>Přes 5 pražců</a:t>
            </a:r>
            <a:endParaRPr lang="cs-CZ" sz="8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571500" y="1135380"/>
            <a:ext cx="1188462" cy="2005191"/>
            <a:chOff x="571500" y="1135380"/>
            <a:chExt cx="1188462" cy="2005191"/>
          </a:xfrm>
        </p:grpSpPr>
        <p:sp>
          <p:nvSpPr>
            <p:cNvPr id="2" name="TextovéPole 1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3" name="TextovéPole 2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397" name="Skupina 396"/>
          <p:cNvGrpSpPr/>
          <p:nvPr/>
        </p:nvGrpSpPr>
        <p:grpSpPr>
          <a:xfrm>
            <a:off x="2034540" y="1143000"/>
            <a:ext cx="1188462" cy="2005191"/>
            <a:chOff x="571500" y="1135380"/>
            <a:chExt cx="1188462" cy="2005191"/>
          </a:xfrm>
        </p:grpSpPr>
        <p:sp>
          <p:nvSpPr>
            <p:cNvPr id="398" name="TextovéPole 397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399" name="TextovéPole 398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00" name="Skupina 399"/>
          <p:cNvGrpSpPr/>
          <p:nvPr/>
        </p:nvGrpSpPr>
        <p:grpSpPr>
          <a:xfrm>
            <a:off x="3459480" y="1143000"/>
            <a:ext cx="1188462" cy="2005191"/>
            <a:chOff x="571500" y="1135380"/>
            <a:chExt cx="1188462" cy="2005191"/>
          </a:xfrm>
        </p:grpSpPr>
        <p:sp>
          <p:nvSpPr>
            <p:cNvPr id="401" name="TextovéPole 400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02" name="TextovéPole 401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03" name="Skupina 402"/>
          <p:cNvGrpSpPr/>
          <p:nvPr/>
        </p:nvGrpSpPr>
        <p:grpSpPr>
          <a:xfrm>
            <a:off x="4899660" y="1143000"/>
            <a:ext cx="1188462" cy="2005191"/>
            <a:chOff x="571500" y="1135380"/>
            <a:chExt cx="1188462" cy="2005191"/>
          </a:xfrm>
        </p:grpSpPr>
        <p:sp>
          <p:nvSpPr>
            <p:cNvPr id="404" name="TextovéPole 403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05" name="TextovéPole 404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06" name="Skupina 405"/>
          <p:cNvGrpSpPr/>
          <p:nvPr/>
        </p:nvGrpSpPr>
        <p:grpSpPr>
          <a:xfrm>
            <a:off x="6370320" y="1143000"/>
            <a:ext cx="1188462" cy="2005191"/>
            <a:chOff x="571500" y="1135380"/>
            <a:chExt cx="1188462" cy="2005191"/>
          </a:xfrm>
        </p:grpSpPr>
        <p:sp>
          <p:nvSpPr>
            <p:cNvPr id="407" name="TextovéPole 406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08" name="TextovéPole 407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09" name="Skupina 408"/>
          <p:cNvGrpSpPr/>
          <p:nvPr/>
        </p:nvGrpSpPr>
        <p:grpSpPr>
          <a:xfrm>
            <a:off x="7802880" y="1143000"/>
            <a:ext cx="1188462" cy="2005191"/>
            <a:chOff x="571500" y="1135380"/>
            <a:chExt cx="1188462" cy="2005191"/>
          </a:xfrm>
        </p:grpSpPr>
        <p:sp>
          <p:nvSpPr>
            <p:cNvPr id="410" name="TextovéPole 409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11" name="TextovéPole 410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15" name="Skupina 414"/>
          <p:cNvGrpSpPr/>
          <p:nvPr/>
        </p:nvGrpSpPr>
        <p:grpSpPr>
          <a:xfrm>
            <a:off x="563880" y="3962400"/>
            <a:ext cx="1188462" cy="2005191"/>
            <a:chOff x="571500" y="1135380"/>
            <a:chExt cx="1188462" cy="2005191"/>
          </a:xfrm>
        </p:grpSpPr>
        <p:sp>
          <p:nvSpPr>
            <p:cNvPr id="416" name="TextovéPole 415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17" name="TextovéPole 416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18" name="Skupina 417"/>
          <p:cNvGrpSpPr/>
          <p:nvPr/>
        </p:nvGrpSpPr>
        <p:grpSpPr>
          <a:xfrm>
            <a:off x="2026920" y="3970020"/>
            <a:ext cx="1188462" cy="2005191"/>
            <a:chOff x="571500" y="1135380"/>
            <a:chExt cx="1188462" cy="2005191"/>
          </a:xfrm>
        </p:grpSpPr>
        <p:sp>
          <p:nvSpPr>
            <p:cNvPr id="419" name="TextovéPole 418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20" name="TextovéPole 419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21" name="Skupina 420"/>
          <p:cNvGrpSpPr/>
          <p:nvPr/>
        </p:nvGrpSpPr>
        <p:grpSpPr>
          <a:xfrm>
            <a:off x="3451860" y="3970020"/>
            <a:ext cx="1188462" cy="2005191"/>
            <a:chOff x="571500" y="1135380"/>
            <a:chExt cx="1188462" cy="2005191"/>
          </a:xfrm>
        </p:grpSpPr>
        <p:sp>
          <p:nvSpPr>
            <p:cNvPr id="422" name="TextovéPole 421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23" name="TextovéPole 422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24" name="Skupina 423"/>
          <p:cNvGrpSpPr/>
          <p:nvPr/>
        </p:nvGrpSpPr>
        <p:grpSpPr>
          <a:xfrm>
            <a:off x="4892040" y="3970020"/>
            <a:ext cx="1188462" cy="2005191"/>
            <a:chOff x="571500" y="1135380"/>
            <a:chExt cx="1188462" cy="2005191"/>
          </a:xfrm>
        </p:grpSpPr>
        <p:sp>
          <p:nvSpPr>
            <p:cNvPr id="425" name="TextovéPole 424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26" name="TextovéPole 425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27" name="Skupina 426"/>
          <p:cNvGrpSpPr/>
          <p:nvPr/>
        </p:nvGrpSpPr>
        <p:grpSpPr>
          <a:xfrm>
            <a:off x="6362700" y="3970020"/>
            <a:ext cx="1188462" cy="2005191"/>
            <a:chOff x="571500" y="1135380"/>
            <a:chExt cx="1188462" cy="2005191"/>
          </a:xfrm>
        </p:grpSpPr>
        <p:sp>
          <p:nvSpPr>
            <p:cNvPr id="428" name="TextovéPole 427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29" name="TextovéPole 428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grpSp>
        <p:nvGrpSpPr>
          <p:cNvPr id="430" name="Skupina 429"/>
          <p:cNvGrpSpPr/>
          <p:nvPr/>
        </p:nvGrpSpPr>
        <p:grpSpPr>
          <a:xfrm>
            <a:off x="7795260" y="3970020"/>
            <a:ext cx="1188462" cy="2005191"/>
            <a:chOff x="571500" y="1135380"/>
            <a:chExt cx="1188462" cy="2005191"/>
          </a:xfrm>
        </p:grpSpPr>
        <p:sp>
          <p:nvSpPr>
            <p:cNvPr id="431" name="TextovéPole 430"/>
            <p:cNvSpPr txBox="1"/>
            <p:nvPr/>
          </p:nvSpPr>
          <p:spPr>
            <a:xfrm>
              <a:off x="571500" y="113538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1    2    3     4</a:t>
              </a:r>
              <a:endParaRPr lang="cs-CZ" sz="800" dirty="0"/>
            </a:p>
          </p:txBody>
        </p:sp>
        <p:sp>
          <p:nvSpPr>
            <p:cNvPr id="432" name="TextovéPole 431"/>
            <p:cNvSpPr txBox="1"/>
            <p:nvPr/>
          </p:nvSpPr>
          <p:spPr>
            <a:xfrm>
              <a:off x="1524000" y="1447800"/>
              <a:ext cx="235962" cy="1692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2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3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4</a:t>
              </a:r>
            </a:p>
            <a:p>
              <a:endParaRPr lang="cs-CZ" sz="800" dirty="0" smtClean="0"/>
            </a:p>
            <a:p>
              <a:endParaRPr lang="cs-CZ" sz="800" dirty="0"/>
            </a:p>
            <a:p>
              <a:r>
                <a:rPr lang="cs-CZ" sz="800" dirty="0" smtClean="0"/>
                <a:t>5</a:t>
              </a:r>
            </a:p>
          </p:txBody>
        </p:sp>
      </p:grpSp>
      <p:sp>
        <p:nvSpPr>
          <p:cNvPr id="433" name="TextovéPole 432"/>
          <p:cNvSpPr txBox="1"/>
          <p:nvPr/>
        </p:nvSpPr>
        <p:spPr>
          <a:xfrm>
            <a:off x="1524000" y="152400"/>
            <a:ext cx="665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jednotlivých stupnic v moll v jednotlivých polohách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2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Obdélník 149"/>
          <p:cNvSpPr/>
          <p:nvPr/>
        </p:nvSpPr>
        <p:spPr>
          <a:xfrm>
            <a:off x="304800" y="1676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5334000" y="1676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9" name="Obdélník 148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1" name="Obdélník 290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609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762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914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1066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1219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1371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609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762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914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1066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1219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1371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367" name="Skupina 366"/>
          <p:cNvGrpSpPr/>
          <p:nvPr/>
        </p:nvGrpSpPr>
        <p:grpSpPr>
          <a:xfrm>
            <a:off x="990600" y="4267200"/>
            <a:ext cx="1851949" cy="1664562"/>
            <a:chOff x="205451" y="4724400"/>
            <a:chExt cx="1851949" cy="1664562"/>
          </a:xfrm>
        </p:grpSpPr>
        <p:sp>
          <p:nvSpPr>
            <p:cNvPr id="368" name="Ovál 367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9" name="Ovál 368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0" name="Ovál 369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1" name="Ovál 370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2" name="Volný tvar 371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5" name="Skupina 74"/>
          <p:cNvGrpSpPr/>
          <p:nvPr/>
        </p:nvGrpSpPr>
        <p:grpSpPr>
          <a:xfrm>
            <a:off x="6019800" y="4267200"/>
            <a:ext cx="1851949" cy="1664562"/>
            <a:chOff x="205451" y="4724400"/>
            <a:chExt cx="1851949" cy="1664562"/>
          </a:xfrm>
        </p:grpSpPr>
        <p:sp>
          <p:nvSpPr>
            <p:cNvPr id="76" name="Ovál 75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Ovál 76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Ovál 77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Ovál 78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Volný tvar 79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5" name="Obdélník 104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6" name="Obdélník 105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7" name="Obdélník 106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" name="Obdélník 107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9" name="Obdélník 108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0" name="Obdélník 109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1" name="Obdélník 110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2" name="Obdélník 111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3" name="Obdélník 112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4" name="Obdélník 113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5" name="Obdélník 114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6" name="Obdélník 115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7" name="Obdélník 116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8" name="Obdélník 117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9" name="Obdélník 118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0" name="Obdélník 119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1" name="Obdélník 120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2" name="Obdélník 121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3" name="Obdélník 122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4" name="Obdélník 123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5" name="Obdélník 124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6" name="Obdélník 125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7" name="Obdélník 126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8" name="Obdélník 127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29" name="Obdélník 128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0" name="Obdélník 129"/>
          <p:cNvSpPr/>
          <p:nvPr/>
        </p:nvSpPr>
        <p:spPr>
          <a:xfrm>
            <a:off x="5638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1" name="Obdélník 130"/>
          <p:cNvSpPr/>
          <p:nvPr/>
        </p:nvSpPr>
        <p:spPr>
          <a:xfrm>
            <a:off x="5791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2" name="Obdélník 131"/>
          <p:cNvSpPr/>
          <p:nvPr/>
        </p:nvSpPr>
        <p:spPr>
          <a:xfrm>
            <a:off x="5943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3" name="Obdélník 132"/>
          <p:cNvSpPr/>
          <p:nvPr/>
        </p:nvSpPr>
        <p:spPr>
          <a:xfrm>
            <a:off x="6096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4" name="Obdélník 133"/>
          <p:cNvSpPr/>
          <p:nvPr/>
        </p:nvSpPr>
        <p:spPr>
          <a:xfrm>
            <a:off x="6248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5" name="Obdélník 134"/>
          <p:cNvSpPr/>
          <p:nvPr/>
        </p:nvSpPr>
        <p:spPr>
          <a:xfrm>
            <a:off x="6400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6" name="Obdélník 135"/>
          <p:cNvSpPr/>
          <p:nvPr/>
        </p:nvSpPr>
        <p:spPr>
          <a:xfrm>
            <a:off x="5638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7" name="Obdélník 136"/>
          <p:cNvSpPr/>
          <p:nvPr/>
        </p:nvSpPr>
        <p:spPr>
          <a:xfrm>
            <a:off x="5791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8" name="Obdélník 137"/>
          <p:cNvSpPr/>
          <p:nvPr/>
        </p:nvSpPr>
        <p:spPr>
          <a:xfrm>
            <a:off x="5943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9" name="Obdélník 138"/>
          <p:cNvSpPr/>
          <p:nvPr/>
        </p:nvSpPr>
        <p:spPr>
          <a:xfrm>
            <a:off x="6096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0" name="Obdélník 139"/>
          <p:cNvSpPr/>
          <p:nvPr/>
        </p:nvSpPr>
        <p:spPr>
          <a:xfrm>
            <a:off x="6248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1" name="Obdélník 140"/>
          <p:cNvSpPr/>
          <p:nvPr/>
        </p:nvSpPr>
        <p:spPr>
          <a:xfrm>
            <a:off x="6400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2" name="Obdélník 141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3" name="Obdélník 142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4" name="Obdélník 143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5" name="Obdélník 144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6" name="Obdélník 145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7" name="Obdélník 146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2" name="Obdélník 151"/>
          <p:cNvSpPr/>
          <p:nvPr/>
        </p:nvSpPr>
        <p:spPr>
          <a:xfrm>
            <a:off x="3352800" y="1295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3" name="Obdélník 152"/>
          <p:cNvSpPr/>
          <p:nvPr/>
        </p:nvSpPr>
        <p:spPr>
          <a:xfrm>
            <a:off x="38100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4" name="Obdélník 153"/>
          <p:cNvSpPr/>
          <p:nvPr/>
        </p:nvSpPr>
        <p:spPr>
          <a:xfrm>
            <a:off x="3352800" y="1676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5" name="Obdélník 154"/>
          <p:cNvSpPr/>
          <p:nvPr/>
        </p:nvSpPr>
        <p:spPr>
          <a:xfrm>
            <a:off x="33528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6" name="Obdélník 155"/>
          <p:cNvSpPr/>
          <p:nvPr/>
        </p:nvSpPr>
        <p:spPr>
          <a:xfrm>
            <a:off x="3810000" y="1676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7" name="Obdélník 156"/>
          <p:cNvSpPr/>
          <p:nvPr/>
        </p:nvSpPr>
        <p:spPr>
          <a:xfrm>
            <a:off x="33528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8" name="Obdélník 157"/>
          <p:cNvSpPr/>
          <p:nvPr/>
        </p:nvSpPr>
        <p:spPr>
          <a:xfrm>
            <a:off x="38100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9" name="Obdélník 158"/>
          <p:cNvSpPr/>
          <p:nvPr/>
        </p:nvSpPr>
        <p:spPr>
          <a:xfrm>
            <a:off x="33528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0" name="Obdélník 159"/>
          <p:cNvSpPr/>
          <p:nvPr/>
        </p:nvSpPr>
        <p:spPr>
          <a:xfrm>
            <a:off x="38100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1" name="Obdélník 160"/>
          <p:cNvSpPr/>
          <p:nvPr/>
        </p:nvSpPr>
        <p:spPr>
          <a:xfrm>
            <a:off x="33528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2" name="Obdélník 161"/>
          <p:cNvSpPr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3" name="Obdélník 162"/>
          <p:cNvSpPr/>
          <p:nvPr/>
        </p:nvSpPr>
        <p:spPr>
          <a:xfrm>
            <a:off x="33528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4" name="Obdélník 163"/>
          <p:cNvSpPr/>
          <p:nvPr/>
        </p:nvSpPr>
        <p:spPr>
          <a:xfrm>
            <a:off x="38100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5" name="Obdélník 164"/>
          <p:cNvSpPr/>
          <p:nvPr/>
        </p:nvSpPr>
        <p:spPr>
          <a:xfrm>
            <a:off x="33528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6" name="Obdélník 165"/>
          <p:cNvSpPr/>
          <p:nvPr/>
        </p:nvSpPr>
        <p:spPr>
          <a:xfrm>
            <a:off x="38100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7" name="Obdélník 166"/>
          <p:cNvSpPr/>
          <p:nvPr/>
        </p:nvSpPr>
        <p:spPr>
          <a:xfrm>
            <a:off x="33528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8" name="Obdélník 167"/>
          <p:cNvSpPr/>
          <p:nvPr/>
        </p:nvSpPr>
        <p:spPr>
          <a:xfrm>
            <a:off x="38100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9" name="Obdélník 168"/>
          <p:cNvSpPr/>
          <p:nvPr/>
        </p:nvSpPr>
        <p:spPr>
          <a:xfrm>
            <a:off x="33528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0" name="Obdélník 169"/>
          <p:cNvSpPr/>
          <p:nvPr/>
        </p:nvSpPr>
        <p:spPr>
          <a:xfrm>
            <a:off x="38100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1" name="Obdélník 170"/>
          <p:cNvSpPr/>
          <p:nvPr/>
        </p:nvSpPr>
        <p:spPr>
          <a:xfrm>
            <a:off x="33528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2" name="Obdélník 171"/>
          <p:cNvSpPr/>
          <p:nvPr/>
        </p:nvSpPr>
        <p:spPr>
          <a:xfrm>
            <a:off x="3810000" y="4724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3" name="Obdélník 172"/>
          <p:cNvSpPr/>
          <p:nvPr/>
        </p:nvSpPr>
        <p:spPr>
          <a:xfrm>
            <a:off x="33528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4" name="Obdélník 173"/>
          <p:cNvSpPr/>
          <p:nvPr/>
        </p:nvSpPr>
        <p:spPr>
          <a:xfrm>
            <a:off x="3810000" y="548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5" name="Obdélník 174"/>
          <p:cNvSpPr/>
          <p:nvPr/>
        </p:nvSpPr>
        <p:spPr>
          <a:xfrm>
            <a:off x="3810000" y="129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6" name="Obdélník 175"/>
          <p:cNvSpPr/>
          <p:nvPr/>
        </p:nvSpPr>
        <p:spPr>
          <a:xfrm>
            <a:off x="8839200" y="548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7" name="Obdélník 176"/>
          <p:cNvSpPr/>
          <p:nvPr/>
        </p:nvSpPr>
        <p:spPr>
          <a:xfrm>
            <a:off x="8839200" y="129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8" name="Obdélník 177"/>
          <p:cNvSpPr/>
          <p:nvPr/>
        </p:nvSpPr>
        <p:spPr>
          <a:xfrm>
            <a:off x="8839200" y="1676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9" name="Obdélník 178"/>
          <p:cNvSpPr/>
          <p:nvPr/>
        </p:nvSpPr>
        <p:spPr>
          <a:xfrm>
            <a:off x="88392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0" name="Obdélník 179"/>
          <p:cNvSpPr/>
          <p:nvPr/>
        </p:nvSpPr>
        <p:spPr>
          <a:xfrm>
            <a:off x="88392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1" name="Obdélník 180"/>
          <p:cNvSpPr/>
          <p:nvPr/>
        </p:nvSpPr>
        <p:spPr>
          <a:xfrm>
            <a:off x="88392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2" name="Obdélník 181"/>
          <p:cNvSpPr/>
          <p:nvPr/>
        </p:nvSpPr>
        <p:spPr>
          <a:xfrm>
            <a:off x="88392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3" name="Obdélník 182"/>
          <p:cNvSpPr/>
          <p:nvPr/>
        </p:nvSpPr>
        <p:spPr>
          <a:xfrm>
            <a:off x="88392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4" name="Obdélník 183"/>
          <p:cNvSpPr/>
          <p:nvPr/>
        </p:nvSpPr>
        <p:spPr>
          <a:xfrm>
            <a:off x="88392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5" name="Obdélník 184"/>
          <p:cNvSpPr/>
          <p:nvPr/>
        </p:nvSpPr>
        <p:spPr>
          <a:xfrm>
            <a:off x="88392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6" name="Obdélník 185"/>
          <p:cNvSpPr/>
          <p:nvPr/>
        </p:nvSpPr>
        <p:spPr>
          <a:xfrm>
            <a:off x="8839200" y="4724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7" name="Obdélník 186"/>
          <p:cNvSpPr/>
          <p:nvPr/>
        </p:nvSpPr>
        <p:spPr>
          <a:xfrm>
            <a:off x="8839200" y="5105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8" name="Obdélník 187"/>
          <p:cNvSpPr/>
          <p:nvPr/>
        </p:nvSpPr>
        <p:spPr>
          <a:xfrm>
            <a:off x="8382000" y="1295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9" name="Obdélník 188"/>
          <p:cNvSpPr/>
          <p:nvPr/>
        </p:nvSpPr>
        <p:spPr>
          <a:xfrm>
            <a:off x="8382000" y="1676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0" name="Obdélník 189"/>
          <p:cNvSpPr/>
          <p:nvPr/>
        </p:nvSpPr>
        <p:spPr>
          <a:xfrm>
            <a:off x="83820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1" name="Obdélník 190"/>
          <p:cNvSpPr/>
          <p:nvPr/>
        </p:nvSpPr>
        <p:spPr>
          <a:xfrm>
            <a:off x="83820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2" name="Obdélník 191"/>
          <p:cNvSpPr/>
          <p:nvPr/>
        </p:nvSpPr>
        <p:spPr>
          <a:xfrm>
            <a:off x="83820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83820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83820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83820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83820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83820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83820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83820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0" name="Rovnoramenný trojúhelník 199"/>
          <p:cNvSpPr/>
          <p:nvPr/>
        </p:nvSpPr>
        <p:spPr>
          <a:xfrm>
            <a:off x="609600" y="3962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1" name="Rovnoramenný trojúhelník 200"/>
          <p:cNvSpPr/>
          <p:nvPr/>
        </p:nvSpPr>
        <p:spPr>
          <a:xfrm rot="5400000">
            <a:off x="266700" y="2171700"/>
            <a:ext cx="3810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2" name="TextovéPole 201"/>
          <p:cNvSpPr txBox="1"/>
          <p:nvPr/>
        </p:nvSpPr>
        <p:spPr>
          <a:xfrm>
            <a:off x="685800" y="685800"/>
            <a:ext cx="762000" cy="5847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1. struně</a:t>
            </a:r>
          </a:p>
          <a:p>
            <a:pPr algn="ctr"/>
            <a:r>
              <a:rPr lang="cs-CZ" sz="800" dirty="0" smtClean="0"/>
              <a:t>na 3. pražci</a:t>
            </a:r>
          </a:p>
          <a:p>
            <a:pPr algn="ctr"/>
            <a:r>
              <a:rPr lang="cs-CZ" sz="800" dirty="0" smtClean="0"/>
              <a:t>přes 4 pražce</a:t>
            </a:r>
          </a:p>
          <a:p>
            <a:pPr algn="ctr"/>
            <a:r>
              <a:rPr lang="cs-CZ" sz="800" dirty="0" smtClean="0"/>
              <a:t>od II. polohy</a:t>
            </a:r>
            <a:endParaRPr lang="cs-CZ" sz="800" dirty="0"/>
          </a:p>
        </p:txBody>
      </p:sp>
      <p:sp>
        <p:nvSpPr>
          <p:cNvPr id="203" name="Obdélník 202"/>
          <p:cNvSpPr/>
          <p:nvPr/>
        </p:nvSpPr>
        <p:spPr>
          <a:xfrm>
            <a:off x="762000" y="0"/>
            <a:ext cx="609600" cy="533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13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1371600" y="0"/>
            <a:ext cx="6096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12</a:t>
            </a:r>
          </a:p>
          <a:p>
            <a:pPr algn="ctr"/>
            <a:r>
              <a:rPr lang="cs-CZ" sz="800" dirty="0" err="1" smtClean="0">
                <a:solidFill>
                  <a:schemeClr val="tx1"/>
                </a:solidFill>
              </a:rPr>
              <a:t>II.poloha</a:t>
            </a:r>
            <a:endParaRPr lang="cs-CZ" sz="800" dirty="0">
              <a:solidFill>
                <a:schemeClr val="tx1"/>
              </a:solidFill>
            </a:endParaRPr>
          </a:p>
        </p:txBody>
      </p:sp>
      <p:sp>
        <p:nvSpPr>
          <p:cNvPr id="206" name="TextovéPole 205"/>
          <p:cNvSpPr txBox="1"/>
          <p:nvPr/>
        </p:nvSpPr>
        <p:spPr>
          <a:xfrm>
            <a:off x="4648200" y="152400"/>
            <a:ext cx="437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dur a v moll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28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09600" y="762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620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144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668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096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620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9144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0668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096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620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9144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0668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096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7620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9144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0668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25146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26670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28194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25146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26670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28194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25146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26670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28194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25146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26670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28194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20574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22098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23622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25146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26670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28194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2057400" y="2667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2209800" y="2667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2362200" y="2667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2514600" y="2667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2667000" y="2667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2819400" y="2667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Šipka dolů 61"/>
          <p:cNvSpPr/>
          <p:nvPr/>
        </p:nvSpPr>
        <p:spPr>
          <a:xfrm rot="16200000">
            <a:off x="1543050" y="1504950"/>
            <a:ext cx="4953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685800" y="228600"/>
            <a:ext cx="762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21336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35052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36576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38100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" name="Obdélník 67"/>
          <p:cNvSpPr/>
          <p:nvPr/>
        </p:nvSpPr>
        <p:spPr>
          <a:xfrm>
            <a:off x="39624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41148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42672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" name="Obdélník 70"/>
          <p:cNvSpPr/>
          <p:nvPr/>
        </p:nvSpPr>
        <p:spPr>
          <a:xfrm>
            <a:off x="35052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2" name="Obdélník 71"/>
          <p:cNvSpPr/>
          <p:nvPr/>
        </p:nvSpPr>
        <p:spPr>
          <a:xfrm>
            <a:off x="36576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3" name="Obdélník 72"/>
          <p:cNvSpPr/>
          <p:nvPr/>
        </p:nvSpPr>
        <p:spPr>
          <a:xfrm>
            <a:off x="38100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" name="Obdélník 73"/>
          <p:cNvSpPr/>
          <p:nvPr/>
        </p:nvSpPr>
        <p:spPr>
          <a:xfrm>
            <a:off x="39624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" name="Obdélník 74"/>
          <p:cNvSpPr/>
          <p:nvPr/>
        </p:nvSpPr>
        <p:spPr>
          <a:xfrm>
            <a:off x="41148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35052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36576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" name="Obdélník 78"/>
          <p:cNvSpPr/>
          <p:nvPr/>
        </p:nvSpPr>
        <p:spPr>
          <a:xfrm>
            <a:off x="38100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0" name="Obdélník 79"/>
          <p:cNvSpPr/>
          <p:nvPr/>
        </p:nvSpPr>
        <p:spPr>
          <a:xfrm>
            <a:off x="39624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1" name="Obdélník 80"/>
          <p:cNvSpPr/>
          <p:nvPr/>
        </p:nvSpPr>
        <p:spPr>
          <a:xfrm>
            <a:off x="41148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35052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4" name="Obdélník 83"/>
          <p:cNvSpPr/>
          <p:nvPr/>
        </p:nvSpPr>
        <p:spPr>
          <a:xfrm>
            <a:off x="36576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5" name="Obdélník 84"/>
          <p:cNvSpPr/>
          <p:nvPr/>
        </p:nvSpPr>
        <p:spPr>
          <a:xfrm>
            <a:off x="38100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6" name="Obdélník 85"/>
          <p:cNvSpPr/>
          <p:nvPr/>
        </p:nvSpPr>
        <p:spPr>
          <a:xfrm>
            <a:off x="39624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7" name="Obdélník 86"/>
          <p:cNvSpPr/>
          <p:nvPr/>
        </p:nvSpPr>
        <p:spPr>
          <a:xfrm>
            <a:off x="41148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9" name="Obdélník 88"/>
          <p:cNvSpPr/>
          <p:nvPr/>
        </p:nvSpPr>
        <p:spPr>
          <a:xfrm>
            <a:off x="35814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0" name="Obdélník 89"/>
          <p:cNvSpPr/>
          <p:nvPr/>
        </p:nvSpPr>
        <p:spPr>
          <a:xfrm>
            <a:off x="48768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1" name="Obdélník 90"/>
          <p:cNvSpPr/>
          <p:nvPr/>
        </p:nvSpPr>
        <p:spPr>
          <a:xfrm>
            <a:off x="50292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2" name="Obdélník 91"/>
          <p:cNvSpPr/>
          <p:nvPr/>
        </p:nvSpPr>
        <p:spPr>
          <a:xfrm>
            <a:off x="51816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3" name="Obdélník 92"/>
          <p:cNvSpPr/>
          <p:nvPr/>
        </p:nvSpPr>
        <p:spPr>
          <a:xfrm>
            <a:off x="53340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4" name="Obdélník 93"/>
          <p:cNvSpPr/>
          <p:nvPr/>
        </p:nvSpPr>
        <p:spPr>
          <a:xfrm>
            <a:off x="54864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6" name="Obdélník 95"/>
          <p:cNvSpPr/>
          <p:nvPr/>
        </p:nvSpPr>
        <p:spPr>
          <a:xfrm>
            <a:off x="48768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7" name="Obdélník 96"/>
          <p:cNvSpPr/>
          <p:nvPr/>
        </p:nvSpPr>
        <p:spPr>
          <a:xfrm>
            <a:off x="50292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8" name="Obdélník 97"/>
          <p:cNvSpPr/>
          <p:nvPr/>
        </p:nvSpPr>
        <p:spPr>
          <a:xfrm>
            <a:off x="51816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9" name="Obdélník 98"/>
          <p:cNvSpPr/>
          <p:nvPr/>
        </p:nvSpPr>
        <p:spPr>
          <a:xfrm>
            <a:off x="53340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0" name="Obdélník 99"/>
          <p:cNvSpPr/>
          <p:nvPr/>
        </p:nvSpPr>
        <p:spPr>
          <a:xfrm>
            <a:off x="54864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2" name="Obdélník 101"/>
          <p:cNvSpPr/>
          <p:nvPr/>
        </p:nvSpPr>
        <p:spPr>
          <a:xfrm>
            <a:off x="48768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3" name="Obdélník 102"/>
          <p:cNvSpPr/>
          <p:nvPr/>
        </p:nvSpPr>
        <p:spPr>
          <a:xfrm>
            <a:off x="50292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4" name="Obdélník 103"/>
          <p:cNvSpPr/>
          <p:nvPr/>
        </p:nvSpPr>
        <p:spPr>
          <a:xfrm>
            <a:off x="51816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5" name="Obdélník 104"/>
          <p:cNvSpPr/>
          <p:nvPr/>
        </p:nvSpPr>
        <p:spPr>
          <a:xfrm>
            <a:off x="53340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6" name="Obdélník 105"/>
          <p:cNvSpPr/>
          <p:nvPr/>
        </p:nvSpPr>
        <p:spPr>
          <a:xfrm>
            <a:off x="54864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8" name="Obdélník 107"/>
          <p:cNvSpPr/>
          <p:nvPr/>
        </p:nvSpPr>
        <p:spPr>
          <a:xfrm>
            <a:off x="48768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9" name="Obdélník 108"/>
          <p:cNvSpPr/>
          <p:nvPr/>
        </p:nvSpPr>
        <p:spPr>
          <a:xfrm>
            <a:off x="50292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0" name="Obdélník 109"/>
          <p:cNvSpPr/>
          <p:nvPr/>
        </p:nvSpPr>
        <p:spPr>
          <a:xfrm>
            <a:off x="51816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1" name="Obdélník 110"/>
          <p:cNvSpPr/>
          <p:nvPr/>
        </p:nvSpPr>
        <p:spPr>
          <a:xfrm>
            <a:off x="53340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2" name="Obdélník 111"/>
          <p:cNvSpPr/>
          <p:nvPr/>
        </p:nvSpPr>
        <p:spPr>
          <a:xfrm>
            <a:off x="54864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4" name="Obdélník 113"/>
          <p:cNvSpPr/>
          <p:nvPr/>
        </p:nvSpPr>
        <p:spPr>
          <a:xfrm>
            <a:off x="4953000" y="228600"/>
            <a:ext cx="762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4" name="Obdélník 133"/>
          <p:cNvSpPr/>
          <p:nvPr/>
        </p:nvSpPr>
        <p:spPr>
          <a:xfrm>
            <a:off x="64008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35" name="Obdélník 134"/>
          <p:cNvSpPr/>
          <p:nvPr/>
        </p:nvSpPr>
        <p:spPr>
          <a:xfrm>
            <a:off x="65532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36" name="Obdélník 135"/>
          <p:cNvSpPr/>
          <p:nvPr/>
        </p:nvSpPr>
        <p:spPr>
          <a:xfrm>
            <a:off x="67056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37" name="Obdélník 136"/>
          <p:cNvSpPr/>
          <p:nvPr/>
        </p:nvSpPr>
        <p:spPr>
          <a:xfrm>
            <a:off x="6858000" y="762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8" name="Obdélník 137"/>
          <p:cNvSpPr/>
          <p:nvPr/>
        </p:nvSpPr>
        <p:spPr>
          <a:xfrm>
            <a:off x="7010400" y="762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9" name="Obdélník 138"/>
          <p:cNvSpPr/>
          <p:nvPr/>
        </p:nvSpPr>
        <p:spPr>
          <a:xfrm>
            <a:off x="7162800" y="762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0" name="Obdélník 139"/>
          <p:cNvSpPr/>
          <p:nvPr/>
        </p:nvSpPr>
        <p:spPr>
          <a:xfrm>
            <a:off x="64008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1" name="Obdélník 140"/>
          <p:cNvSpPr/>
          <p:nvPr/>
        </p:nvSpPr>
        <p:spPr>
          <a:xfrm>
            <a:off x="65532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2" name="Obdélník 141"/>
          <p:cNvSpPr/>
          <p:nvPr/>
        </p:nvSpPr>
        <p:spPr>
          <a:xfrm>
            <a:off x="67056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3" name="Obdélník 142"/>
          <p:cNvSpPr/>
          <p:nvPr/>
        </p:nvSpPr>
        <p:spPr>
          <a:xfrm>
            <a:off x="68580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4" name="Obdélník 143"/>
          <p:cNvSpPr/>
          <p:nvPr/>
        </p:nvSpPr>
        <p:spPr>
          <a:xfrm>
            <a:off x="70104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5" name="Obdélník 144"/>
          <p:cNvSpPr/>
          <p:nvPr/>
        </p:nvSpPr>
        <p:spPr>
          <a:xfrm>
            <a:off x="71628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6" name="Obdélník 145"/>
          <p:cNvSpPr/>
          <p:nvPr/>
        </p:nvSpPr>
        <p:spPr>
          <a:xfrm>
            <a:off x="64008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7" name="Obdélník 146"/>
          <p:cNvSpPr/>
          <p:nvPr/>
        </p:nvSpPr>
        <p:spPr>
          <a:xfrm>
            <a:off x="65532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67056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49" name="Obdélník 148"/>
          <p:cNvSpPr/>
          <p:nvPr/>
        </p:nvSpPr>
        <p:spPr>
          <a:xfrm>
            <a:off x="68580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0" name="Obdélník 149"/>
          <p:cNvSpPr/>
          <p:nvPr/>
        </p:nvSpPr>
        <p:spPr>
          <a:xfrm>
            <a:off x="70104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71628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2" name="Obdélník 151"/>
          <p:cNvSpPr/>
          <p:nvPr/>
        </p:nvSpPr>
        <p:spPr>
          <a:xfrm>
            <a:off x="64008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3" name="Obdélník 152"/>
          <p:cNvSpPr/>
          <p:nvPr/>
        </p:nvSpPr>
        <p:spPr>
          <a:xfrm>
            <a:off x="65532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4" name="Obdélník 153"/>
          <p:cNvSpPr/>
          <p:nvPr/>
        </p:nvSpPr>
        <p:spPr>
          <a:xfrm>
            <a:off x="67056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5" name="Obdélník 154"/>
          <p:cNvSpPr/>
          <p:nvPr/>
        </p:nvSpPr>
        <p:spPr>
          <a:xfrm>
            <a:off x="68580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6" name="Obdélník 155"/>
          <p:cNvSpPr/>
          <p:nvPr/>
        </p:nvSpPr>
        <p:spPr>
          <a:xfrm>
            <a:off x="70104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7" name="Obdélník 156"/>
          <p:cNvSpPr/>
          <p:nvPr/>
        </p:nvSpPr>
        <p:spPr>
          <a:xfrm>
            <a:off x="71628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8" name="Obdélník 157"/>
          <p:cNvSpPr/>
          <p:nvPr/>
        </p:nvSpPr>
        <p:spPr>
          <a:xfrm>
            <a:off x="7848600" y="762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9" name="Obdélník 158"/>
          <p:cNvSpPr/>
          <p:nvPr/>
        </p:nvSpPr>
        <p:spPr>
          <a:xfrm>
            <a:off x="8001000" y="762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0" name="Obdélník 159"/>
          <p:cNvSpPr/>
          <p:nvPr/>
        </p:nvSpPr>
        <p:spPr>
          <a:xfrm>
            <a:off x="8153400" y="762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1" name="Obdélník 160"/>
          <p:cNvSpPr/>
          <p:nvPr/>
        </p:nvSpPr>
        <p:spPr>
          <a:xfrm>
            <a:off x="83058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2" name="Obdélník 161"/>
          <p:cNvSpPr/>
          <p:nvPr/>
        </p:nvSpPr>
        <p:spPr>
          <a:xfrm>
            <a:off x="84582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3" name="Obdélník 162"/>
          <p:cNvSpPr/>
          <p:nvPr/>
        </p:nvSpPr>
        <p:spPr>
          <a:xfrm>
            <a:off x="8610600" y="7620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4" name="Obdélník 163"/>
          <p:cNvSpPr/>
          <p:nvPr/>
        </p:nvSpPr>
        <p:spPr>
          <a:xfrm>
            <a:off x="78486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5" name="Obdélník 164"/>
          <p:cNvSpPr/>
          <p:nvPr/>
        </p:nvSpPr>
        <p:spPr>
          <a:xfrm>
            <a:off x="80010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6" name="Obdélník 165"/>
          <p:cNvSpPr/>
          <p:nvPr/>
        </p:nvSpPr>
        <p:spPr>
          <a:xfrm>
            <a:off x="81534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7" name="Obdélník 166"/>
          <p:cNvSpPr/>
          <p:nvPr/>
        </p:nvSpPr>
        <p:spPr>
          <a:xfrm>
            <a:off x="83058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8" name="Obdélník 167"/>
          <p:cNvSpPr/>
          <p:nvPr/>
        </p:nvSpPr>
        <p:spPr>
          <a:xfrm>
            <a:off x="8458200" y="11430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9" name="Obdélník 168"/>
          <p:cNvSpPr/>
          <p:nvPr/>
        </p:nvSpPr>
        <p:spPr>
          <a:xfrm>
            <a:off x="86106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70" name="Obdélník 169"/>
          <p:cNvSpPr/>
          <p:nvPr/>
        </p:nvSpPr>
        <p:spPr>
          <a:xfrm>
            <a:off x="78486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1" name="Obdélník 170"/>
          <p:cNvSpPr/>
          <p:nvPr/>
        </p:nvSpPr>
        <p:spPr>
          <a:xfrm>
            <a:off x="80010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2" name="Obdélník 171"/>
          <p:cNvSpPr/>
          <p:nvPr/>
        </p:nvSpPr>
        <p:spPr>
          <a:xfrm>
            <a:off x="81534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73" name="Obdélník 172"/>
          <p:cNvSpPr/>
          <p:nvPr/>
        </p:nvSpPr>
        <p:spPr>
          <a:xfrm>
            <a:off x="8305800" y="15240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74" name="Obdélník 173"/>
          <p:cNvSpPr/>
          <p:nvPr/>
        </p:nvSpPr>
        <p:spPr>
          <a:xfrm>
            <a:off x="84582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75" name="Obdélník 174"/>
          <p:cNvSpPr/>
          <p:nvPr/>
        </p:nvSpPr>
        <p:spPr>
          <a:xfrm>
            <a:off x="86106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6" name="Obdélník 175"/>
          <p:cNvSpPr/>
          <p:nvPr/>
        </p:nvSpPr>
        <p:spPr>
          <a:xfrm>
            <a:off x="78486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7" name="Obdélník 176"/>
          <p:cNvSpPr/>
          <p:nvPr/>
        </p:nvSpPr>
        <p:spPr>
          <a:xfrm>
            <a:off x="80010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8" name="Obdélník 177"/>
          <p:cNvSpPr/>
          <p:nvPr/>
        </p:nvSpPr>
        <p:spPr>
          <a:xfrm>
            <a:off x="81534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79" name="Obdélník 178"/>
          <p:cNvSpPr/>
          <p:nvPr/>
        </p:nvSpPr>
        <p:spPr>
          <a:xfrm>
            <a:off x="83058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80" name="Obdélník 179"/>
          <p:cNvSpPr/>
          <p:nvPr/>
        </p:nvSpPr>
        <p:spPr>
          <a:xfrm>
            <a:off x="8458200" y="19050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81" name="Obdélník 180"/>
          <p:cNvSpPr/>
          <p:nvPr/>
        </p:nvSpPr>
        <p:spPr>
          <a:xfrm>
            <a:off x="86106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" name="Obdélník 181"/>
          <p:cNvSpPr/>
          <p:nvPr/>
        </p:nvSpPr>
        <p:spPr>
          <a:xfrm>
            <a:off x="78486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83" name="Obdélník 182"/>
          <p:cNvSpPr/>
          <p:nvPr/>
        </p:nvSpPr>
        <p:spPr>
          <a:xfrm>
            <a:off x="80010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84" name="Obdélník 183"/>
          <p:cNvSpPr/>
          <p:nvPr/>
        </p:nvSpPr>
        <p:spPr>
          <a:xfrm>
            <a:off x="8153400" y="22860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85" name="Obdélník 184"/>
          <p:cNvSpPr/>
          <p:nvPr/>
        </p:nvSpPr>
        <p:spPr>
          <a:xfrm>
            <a:off x="83058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86" name="Obdélník 185"/>
          <p:cNvSpPr/>
          <p:nvPr/>
        </p:nvSpPr>
        <p:spPr>
          <a:xfrm>
            <a:off x="84582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87" name="Obdélník 186"/>
          <p:cNvSpPr/>
          <p:nvPr/>
        </p:nvSpPr>
        <p:spPr>
          <a:xfrm>
            <a:off x="8610600" y="2286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89" name="Obdélník 188"/>
          <p:cNvSpPr/>
          <p:nvPr/>
        </p:nvSpPr>
        <p:spPr>
          <a:xfrm>
            <a:off x="64770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0" name="Obdélník 189"/>
          <p:cNvSpPr/>
          <p:nvPr/>
        </p:nvSpPr>
        <p:spPr>
          <a:xfrm>
            <a:off x="7924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1" name="Šipka dolů 190"/>
          <p:cNvSpPr/>
          <p:nvPr/>
        </p:nvSpPr>
        <p:spPr>
          <a:xfrm rot="16200000">
            <a:off x="7334250" y="1504950"/>
            <a:ext cx="4953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Obdélník 191"/>
          <p:cNvSpPr/>
          <p:nvPr/>
        </p:nvSpPr>
        <p:spPr>
          <a:xfrm>
            <a:off x="609600" y="43434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762000" y="43434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914400" y="43434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10668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1219200" y="43434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1371600" y="43434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609600" y="4724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762000" y="4724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914400" y="4724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1066800" y="4724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1219200" y="4724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1371600" y="4724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609600" y="510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762000" y="510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914400" y="510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1066800" y="510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8" name="Obdélník 207"/>
          <p:cNvSpPr/>
          <p:nvPr/>
        </p:nvSpPr>
        <p:spPr>
          <a:xfrm>
            <a:off x="1219200" y="510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1371600" y="510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609600" y="548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762000" y="548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9144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10668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1219200" y="548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1371600" y="548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609600" y="586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762000" y="586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914400" y="586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1066800" y="586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1219200" y="5867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1" name="Obdélník 220"/>
          <p:cNvSpPr/>
          <p:nvPr/>
        </p:nvSpPr>
        <p:spPr>
          <a:xfrm>
            <a:off x="1371600" y="586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2" name="Obdélník 221"/>
          <p:cNvSpPr/>
          <p:nvPr/>
        </p:nvSpPr>
        <p:spPr>
          <a:xfrm>
            <a:off x="685800" y="38862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2057400" y="43434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22098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23622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25146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2667000" y="43434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2819400" y="43434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2057400" y="4724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2209800" y="4724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2362200" y="4724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2057400" y="510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2209800" y="510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2362200" y="510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20574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22098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23622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3962400" y="4343400"/>
            <a:ext cx="152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41148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42672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39624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4114800" y="4724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4267200" y="4724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3962400" y="5105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41148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42672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39624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41148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4267200" y="5486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3962400" y="5867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4114800" y="58674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4267200" y="5867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7" name="Šipka dolů 276"/>
          <p:cNvSpPr/>
          <p:nvPr/>
        </p:nvSpPr>
        <p:spPr>
          <a:xfrm rot="16200000">
            <a:off x="2990850" y="4324350"/>
            <a:ext cx="4953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8" name="Obdélník 277"/>
          <p:cNvSpPr/>
          <p:nvPr/>
        </p:nvSpPr>
        <p:spPr>
          <a:xfrm>
            <a:off x="2133600" y="38862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3581400" y="38862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moll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280" name="Skupina 279"/>
          <p:cNvGrpSpPr/>
          <p:nvPr/>
        </p:nvGrpSpPr>
        <p:grpSpPr>
          <a:xfrm>
            <a:off x="762000" y="2743200"/>
            <a:ext cx="838200" cy="750162"/>
            <a:chOff x="205451" y="4724400"/>
            <a:chExt cx="1851949" cy="1664562"/>
          </a:xfrm>
        </p:grpSpPr>
        <p:sp>
          <p:nvSpPr>
            <p:cNvPr id="281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2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3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4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5" name="Volný tvar 284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86" name="Obdélník 285"/>
          <p:cNvSpPr/>
          <p:nvPr/>
        </p:nvSpPr>
        <p:spPr>
          <a:xfrm>
            <a:off x="56388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56388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56388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56388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2057400" y="7620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1" name="Obdélník 290"/>
          <p:cNvSpPr/>
          <p:nvPr/>
        </p:nvSpPr>
        <p:spPr>
          <a:xfrm>
            <a:off x="2057400" y="1143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2057400" y="1524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2057400" y="19050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12192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13716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12192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13716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12192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13716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12192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13716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22098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2362200" y="7620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22098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23622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22098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23622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22098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23622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35052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36576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38100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39624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41148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4267200" y="1143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4267200" y="1524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4267200" y="1905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4267200" y="22860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25146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26670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28194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25146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26670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28194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25146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26670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28194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2514600" y="5867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2667000" y="5867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2819400" y="5867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2057400" y="5867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2209800" y="5867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2362200" y="5867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35052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36576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3810000" y="4343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35052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36576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3810000" y="4724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35052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36576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3810000" y="510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35052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36576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3810000" y="548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3505200" y="5867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3657600" y="5867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3810000" y="58674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2" name="TextovéPole 301"/>
          <p:cNvSpPr txBox="1"/>
          <p:nvPr/>
        </p:nvSpPr>
        <p:spPr>
          <a:xfrm>
            <a:off x="3962400" y="3124200"/>
            <a:ext cx="5338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jednotlivých stupnic moll na prázdných strunách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1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5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8" name="Skupina 517"/>
          <p:cNvGrpSpPr/>
          <p:nvPr/>
        </p:nvGrpSpPr>
        <p:grpSpPr>
          <a:xfrm>
            <a:off x="2895600" y="914400"/>
            <a:ext cx="4859258" cy="4025444"/>
            <a:chOff x="2895600" y="-2514600"/>
            <a:chExt cx="4859258" cy="4025444"/>
          </a:xfrm>
        </p:grpSpPr>
        <p:sp>
          <p:nvSpPr>
            <p:cNvPr id="519" name="TextovéPole 518"/>
            <p:cNvSpPr txBox="1"/>
            <p:nvPr/>
          </p:nvSpPr>
          <p:spPr>
            <a:xfrm>
              <a:off x="5181600" y="10668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31</a:t>
              </a:r>
              <a:endParaRPr lang="cs-CZ" sz="800" dirty="0"/>
            </a:p>
          </p:txBody>
        </p:sp>
        <p:sp>
          <p:nvSpPr>
            <p:cNvPr id="520" name="TextovéPole 519"/>
            <p:cNvSpPr txBox="1"/>
            <p:nvPr/>
          </p:nvSpPr>
          <p:spPr>
            <a:xfrm>
              <a:off x="4038600" y="1295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  <p:sp>
          <p:nvSpPr>
            <p:cNvPr id="521" name="TextovéPole 520"/>
            <p:cNvSpPr txBox="1"/>
            <p:nvPr/>
          </p:nvSpPr>
          <p:spPr>
            <a:xfrm>
              <a:off x="2895600" y="152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523" name="TextovéPole 522"/>
            <p:cNvSpPr txBox="1"/>
            <p:nvPr/>
          </p:nvSpPr>
          <p:spPr>
            <a:xfrm>
              <a:off x="6324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524" name="TextovéPole 523"/>
            <p:cNvSpPr txBox="1"/>
            <p:nvPr/>
          </p:nvSpPr>
          <p:spPr>
            <a:xfrm>
              <a:off x="7467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525" name="TextovéPole 524"/>
            <p:cNvSpPr txBox="1"/>
            <p:nvPr/>
          </p:nvSpPr>
          <p:spPr>
            <a:xfrm>
              <a:off x="2895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526" name="TextovéPole 525"/>
            <p:cNvSpPr txBox="1"/>
            <p:nvPr/>
          </p:nvSpPr>
          <p:spPr>
            <a:xfrm>
              <a:off x="4038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</p:grpSp>
      <p:sp>
        <p:nvSpPr>
          <p:cNvPr id="586" name="Šipka dolů 585"/>
          <p:cNvSpPr/>
          <p:nvPr/>
        </p:nvSpPr>
        <p:spPr>
          <a:xfrm rot="16200000">
            <a:off x="5657850" y="1733550"/>
            <a:ext cx="495300" cy="2514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5" name="Šipka dolů 584"/>
          <p:cNvSpPr/>
          <p:nvPr/>
        </p:nvSpPr>
        <p:spPr>
          <a:xfrm rot="16200000">
            <a:off x="4514850" y="742950"/>
            <a:ext cx="495300" cy="2514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733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8862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0386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41910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3434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495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3733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3886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038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4191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343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495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Šipka dolů 559"/>
          <p:cNvSpPr/>
          <p:nvPr/>
        </p:nvSpPr>
        <p:spPr>
          <a:xfrm rot="16200000">
            <a:off x="4514850" y="4381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1" name="Obdélník 560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733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3886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4038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4191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343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4495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4876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50292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51816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53340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54864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5638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4876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5029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518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533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548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563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4876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5029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518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533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548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563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7" name="Obdélník 646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57" name="Obdélník 656"/>
          <p:cNvSpPr/>
          <p:nvPr/>
        </p:nvSpPr>
        <p:spPr>
          <a:xfrm>
            <a:off x="3733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3886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4038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4191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4343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4495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3733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3886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403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419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434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4495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3733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3886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4038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4191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4343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4495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3733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3886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4038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4191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4343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4495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4876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5029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5181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5334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5486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5638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Šipka dolů 323"/>
          <p:cNvSpPr/>
          <p:nvPr/>
        </p:nvSpPr>
        <p:spPr>
          <a:xfrm rot="16200000">
            <a:off x="4514850" y="3409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5" name="Obdélník 324"/>
          <p:cNvSpPr/>
          <p:nvPr/>
        </p:nvSpPr>
        <p:spPr>
          <a:xfrm>
            <a:off x="7162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7315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7467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7620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7772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7924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7162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7315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7467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7620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7772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7924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7162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7315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7467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7620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7772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7924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7924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7924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6019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61722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63246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64770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66294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6781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6019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61722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63246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64770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66294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6781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6019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6172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6324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6477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6629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6781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6019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6172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6324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6477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6629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6781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6019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6172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6324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6477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6629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6781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TextovéPole 521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molové  stupnice</a:t>
            </a:r>
            <a:endParaRPr lang="cs-CZ" dirty="0"/>
          </a:p>
        </p:txBody>
      </p:sp>
      <p:sp>
        <p:nvSpPr>
          <p:cNvPr id="355" name="Obdélník 354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Šipka dolů 584"/>
          <p:cNvSpPr/>
          <p:nvPr/>
        </p:nvSpPr>
        <p:spPr>
          <a:xfrm rot="16200000">
            <a:off x="3943350" y="1695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73" name="Skupina 372"/>
          <p:cNvGrpSpPr/>
          <p:nvPr/>
        </p:nvGrpSpPr>
        <p:grpSpPr>
          <a:xfrm>
            <a:off x="2895600" y="533400"/>
            <a:ext cx="4859258" cy="4787444"/>
            <a:chOff x="2895600" y="-3276600"/>
            <a:chExt cx="4859258" cy="4787444"/>
          </a:xfrm>
        </p:grpSpPr>
        <p:sp>
          <p:nvSpPr>
            <p:cNvPr id="374" name="TextovéPole 373"/>
            <p:cNvSpPr txBox="1"/>
            <p:nvPr/>
          </p:nvSpPr>
          <p:spPr>
            <a:xfrm>
              <a:off x="5181600" y="10668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31</a:t>
              </a:r>
              <a:endParaRPr lang="cs-CZ" sz="800" dirty="0"/>
            </a:p>
          </p:txBody>
        </p:sp>
        <p:sp>
          <p:nvSpPr>
            <p:cNvPr id="375" name="TextovéPole 374"/>
            <p:cNvSpPr txBox="1"/>
            <p:nvPr/>
          </p:nvSpPr>
          <p:spPr>
            <a:xfrm>
              <a:off x="4038600" y="1295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  <p:sp>
          <p:nvSpPr>
            <p:cNvPr id="376" name="TextovéPole 375"/>
            <p:cNvSpPr txBox="1"/>
            <p:nvPr/>
          </p:nvSpPr>
          <p:spPr>
            <a:xfrm>
              <a:off x="2895600" y="152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77" name="TextovéPole 376"/>
            <p:cNvSpPr txBox="1"/>
            <p:nvPr/>
          </p:nvSpPr>
          <p:spPr>
            <a:xfrm>
              <a:off x="5181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78" name="TextovéPole 377"/>
            <p:cNvSpPr txBox="1"/>
            <p:nvPr/>
          </p:nvSpPr>
          <p:spPr>
            <a:xfrm>
              <a:off x="7467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43</a:t>
              </a:r>
              <a:endParaRPr lang="cs-CZ" sz="800" dirty="0"/>
            </a:p>
          </p:txBody>
        </p:sp>
        <p:sp>
          <p:nvSpPr>
            <p:cNvPr id="379" name="TextovéPole 378"/>
            <p:cNvSpPr txBox="1"/>
            <p:nvPr/>
          </p:nvSpPr>
          <p:spPr>
            <a:xfrm>
              <a:off x="2895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80" name="TextovéPole 379"/>
            <p:cNvSpPr txBox="1"/>
            <p:nvPr/>
          </p:nvSpPr>
          <p:spPr>
            <a:xfrm>
              <a:off x="4038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  <p:sp>
          <p:nvSpPr>
            <p:cNvPr id="381" name="TextovéPole 380"/>
            <p:cNvSpPr txBox="1"/>
            <p:nvPr/>
          </p:nvSpPr>
          <p:spPr>
            <a:xfrm>
              <a:off x="6324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82" name="TextovéPole 381"/>
            <p:cNvSpPr txBox="1"/>
            <p:nvPr/>
          </p:nvSpPr>
          <p:spPr>
            <a:xfrm>
              <a:off x="4038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</p:grpSp>
      <p:sp>
        <p:nvSpPr>
          <p:cNvPr id="586" name="Šipka dolů 585"/>
          <p:cNvSpPr/>
          <p:nvPr/>
        </p:nvSpPr>
        <p:spPr>
          <a:xfrm rot="16200000">
            <a:off x="5086350" y="26860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733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8862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0386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41910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3434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495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Šipka dolů 559"/>
          <p:cNvSpPr/>
          <p:nvPr/>
        </p:nvSpPr>
        <p:spPr>
          <a:xfrm rot="16200000">
            <a:off x="5657850" y="361950"/>
            <a:ext cx="495300" cy="2514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1" name="Obdélník 560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3733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3886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4038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4343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4495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3733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3886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403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419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434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4495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3733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3886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4038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4191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4343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4495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3733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3886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4038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4191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4343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4495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3733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38862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40386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41910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43434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4495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4876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5029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5181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5334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5486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5638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4876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5029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5181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5334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5486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5638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Šipka dolů 323"/>
          <p:cNvSpPr/>
          <p:nvPr/>
        </p:nvSpPr>
        <p:spPr>
          <a:xfrm rot="16200000">
            <a:off x="4514850" y="3790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5" name="Obdélník 324"/>
          <p:cNvSpPr/>
          <p:nvPr/>
        </p:nvSpPr>
        <p:spPr>
          <a:xfrm>
            <a:off x="6019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6172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6324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6477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6629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6781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6019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6172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6324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6477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6629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6781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6019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6172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6324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6477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6629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6781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6019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6172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6324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6477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6629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6781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6019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6172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6324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6477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6629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6781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4876800" y="2971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5029200" y="2971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5181600" y="2971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5334000" y="2971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5486400" y="2971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5638800" y="2971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7162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73152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74676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76200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77724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7924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7162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73152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74676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76200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77724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7924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7162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7315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7467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7620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7772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7162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7315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7467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7620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7772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7162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7315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7467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7620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7772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71628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73152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74676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76200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77724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79248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louk 615"/>
          <p:cNvSpPr/>
          <p:nvPr/>
        </p:nvSpPr>
        <p:spPr>
          <a:xfrm>
            <a:off x="7833360" y="2019300"/>
            <a:ext cx="381000" cy="777240"/>
          </a:xfrm>
          <a:prstGeom prst="arc">
            <a:avLst>
              <a:gd name="adj1" fmla="val 16983513"/>
              <a:gd name="adj2" fmla="val 4772930"/>
            </a:avLst>
          </a:prstGeom>
          <a:noFill/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2" name="Obdélník 521"/>
          <p:cNvSpPr/>
          <p:nvPr/>
        </p:nvSpPr>
        <p:spPr>
          <a:xfrm>
            <a:off x="7924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7924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7924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3" name="TextovéPole 382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molové  stupnice</a:t>
            </a:r>
            <a:endParaRPr lang="cs-CZ" dirty="0"/>
          </a:p>
        </p:txBody>
      </p:sp>
      <p:sp>
        <p:nvSpPr>
          <p:cNvPr id="384" name="Obdélník 383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9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Šipka dolů 584"/>
          <p:cNvSpPr/>
          <p:nvPr/>
        </p:nvSpPr>
        <p:spPr>
          <a:xfrm rot="16200000">
            <a:off x="3943350" y="2076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73" name="Skupina 372"/>
          <p:cNvGrpSpPr/>
          <p:nvPr/>
        </p:nvGrpSpPr>
        <p:grpSpPr>
          <a:xfrm>
            <a:off x="2895600" y="914400"/>
            <a:ext cx="4859258" cy="4558844"/>
            <a:chOff x="2895600" y="-3276600"/>
            <a:chExt cx="4859258" cy="4558844"/>
          </a:xfrm>
        </p:grpSpPr>
        <p:sp>
          <p:nvSpPr>
            <p:cNvPr id="374" name="TextovéPole 373"/>
            <p:cNvSpPr txBox="1"/>
            <p:nvPr/>
          </p:nvSpPr>
          <p:spPr>
            <a:xfrm>
              <a:off x="5181600" y="10668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31</a:t>
              </a:r>
              <a:endParaRPr lang="cs-CZ" sz="800" dirty="0"/>
            </a:p>
          </p:txBody>
        </p:sp>
        <p:sp>
          <p:nvSpPr>
            <p:cNvPr id="376" name="TextovéPole 375"/>
            <p:cNvSpPr txBox="1"/>
            <p:nvPr/>
          </p:nvSpPr>
          <p:spPr>
            <a:xfrm>
              <a:off x="2895600" y="152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77" name="TextovéPole 376"/>
            <p:cNvSpPr txBox="1"/>
            <p:nvPr/>
          </p:nvSpPr>
          <p:spPr>
            <a:xfrm>
              <a:off x="5181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78" name="TextovéPole 377"/>
            <p:cNvSpPr txBox="1"/>
            <p:nvPr/>
          </p:nvSpPr>
          <p:spPr>
            <a:xfrm>
              <a:off x="7467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43</a:t>
              </a:r>
              <a:endParaRPr lang="cs-CZ" sz="800" dirty="0"/>
            </a:p>
          </p:txBody>
        </p:sp>
        <p:sp>
          <p:nvSpPr>
            <p:cNvPr id="379" name="TextovéPole 378"/>
            <p:cNvSpPr txBox="1"/>
            <p:nvPr/>
          </p:nvSpPr>
          <p:spPr>
            <a:xfrm>
              <a:off x="2895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80" name="TextovéPole 379"/>
            <p:cNvSpPr txBox="1"/>
            <p:nvPr/>
          </p:nvSpPr>
          <p:spPr>
            <a:xfrm>
              <a:off x="4038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  <p:sp>
          <p:nvSpPr>
            <p:cNvPr id="381" name="TextovéPole 380"/>
            <p:cNvSpPr txBox="1"/>
            <p:nvPr/>
          </p:nvSpPr>
          <p:spPr>
            <a:xfrm>
              <a:off x="6324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82" name="TextovéPole 381"/>
            <p:cNvSpPr txBox="1"/>
            <p:nvPr/>
          </p:nvSpPr>
          <p:spPr>
            <a:xfrm>
              <a:off x="4038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</p:grpSp>
      <p:sp>
        <p:nvSpPr>
          <p:cNvPr id="586" name="Šipka dolů 585"/>
          <p:cNvSpPr/>
          <p:nvPr/>
        </p:nvSpPr>
        <p:spPr>
          <a:xfrm rot="16200000">
            <a:off x="5086350" y="30670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Šipka dolů 559"/>
          <p:cNvSpPr/>
          <p:nvPr/>
        </p:nvSpPr>
        <p:spPr>
          <a:xfrm rot="16200000">
            <a:off x="5657850" y="742950"/>
            <a:ext cx="495300" cy="2514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1" name="Obdélník 560"/>
          <p:cNvSpPr/>
          <p:nvPr/>
        </p:nvSpPr>
        <p:spPr>
          <a:xfrm>
            <a:off x="3733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733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3886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4038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343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4495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3733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3886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4038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4191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4343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4495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2590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4876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5029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5181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5334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5486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5638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4876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5029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5181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5334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5486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5638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4876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5029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5181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5334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5486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5638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Šipka dolů 323"/>
          <p:cNvSpPr/>
          <p:nvPr/>
        </p:nvSpPr>
        <p:spPr>
          <a:xfrm rot="16200000">
            <a:off x="4514850" y="4171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5" name="Obdélník 324"/>
          <p:cNvSpPr/>
          <p:nvPr/>
        </p:nvSpPr>
        <p:spPr>
          <a:xfrm>
            <a:off x="6019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6172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6324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6477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6629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6781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6019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6172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6324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6477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6629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6781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6019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6172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6324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6477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6629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6781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6019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6172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6324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6477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6629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6781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6019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6172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6324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6477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6629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6781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4876800" y="3352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5029200" y="3352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5181600" y="3352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5334000" y="3352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5486400" y="3352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5638800" y="3352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7162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73152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74676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76200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77724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7924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7162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7315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7467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7620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7772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7924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7162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7315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7467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7620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7772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7162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7315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7467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7620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7772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7162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73152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74676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76200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77724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7924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louk 525"/>
          <p:cNvSpPr/>
          <p:nvPr/>
        </p:nvSpPr>
        <p:spPr>
          <a:xfrm>
            <a:off x="7833360" y="2400300"/>
            <a:ext cx="381000" cy="777240"/>
          </a:xfrm>
          <a:prstGeom prst="arc">
            <a:avLst>
              <a:gd name="adj1" fmla="val 16983513"/>
              <a:gd name="adj2" fmla="val 4772930"/>
            </a:avLst>
          </a:prstGeom>
          <a:noFill/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7" name="Obdélník 526"/>
          <p:cNvSpPr/>
          <p:nvPr/>
        </p:nvSpPr>
        <p:spPr>
          <a:xfrm>
            <a:off x="7924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7924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7924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5" name="TextovéPole 374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molové  stupnice</a:t>
            </a:r>
            <a:endParaRPr lang="cs-CZ" dirty="0"/>
          </a:p>
        </p:txBody>
      </p:sp>
      <p:sp>
        <p:nvSpPr>
          <p:cNvPr id="383" name="Obdélník 382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Šipka dolů 584"/>
          <p:cNvSpPr/>
          <p:nvPr/>
        </p:nvSpPr>
        <p:spPr>
          <a:xfrm rot="16200000">
            <a:off x="3943350" y="2457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73" name="Skupina 372"/>
          <p:cNvGrpSpPr/>
          <p:nvPr/>
        </p:nvGrpSpPr>
        <p:grpSpPr>
          <a:xfrm>
            <a:off x="2895600" y="1295400"/>
            <a:ext cx="4859258" cy="4558844"/>
            <a:chOff x="2895600" y="-3276600"/>
            <a:chExt cx="4859258" cy="4558844"/>
          </a:xfrm>
        </p:grpSpPr>
        <p:sp>
          <p:nvSpPr>
            <p:cNvPr id="374" name="TextovéPole 373"/>
            <p:cNvSpPr txBox="1"/>
            <p:nvPr/>
          </p:nvSpPr>
          <p:spPr>
            <a:xfrm>
              <a:off x="5181600" y="10668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31</a:t>
              </a:r>
              <a:endParaRPr lang="cs-CZ" sz="800" dirty="0"/>
            </a:p>
          </p:txBody>
        </p:sp>
        <p:sp>
          <p:nvSpPr>
            <p:cNvPr id="375" name="TextovéPole 374"/>
            <p:cNvSpPr txBox="1"/>
            <p:nvPr/>
          </p:nvSpPr>
          <p:spPr>
            <a:xfrm>
              <a:off x="2895600" y="152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76" name="TextovéPole 375"/>
            <p:cNvSpPr txBox="1"/>
            <p:nvPr/>
          </p:nvSpPr>
          <p:spPr>
            <a:xfrm>
              <a:off x="5181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77" name="TextovéPole 376"/>
            <p:cNvSpPr txBox="1"/>
            <p:nvPr/>
          </p:nvSpPr>
          <p:spPr>
            <a:xfrm>
              <a:off x="7467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43</a:t>
              </a:r>
              <a:endParaRPr lang="cs-CZ" sz="800" dirty="0"/>
            </a:p>
          </p:txBody>
        </p:sp>
        <p:sp>
          <p:nvSpPr>
            <p:cNvPr id="378" name="TextovéPole 377"/>
            <p:cNvSpPr txBox="1"/>
            <p:nvPr/>
          </p:nvSpPr>
          <p:spPr>
            <a:xfrm>
              <a:off x="2895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79" name="TextovéPole 378"/>
            <p:cNvSpPr txBox="1"/>
            <p:nvPr/>
          </p:nvSpPr>
          <p:spPr>
            <a:xfrm>
              <a:off x="4038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  <p:sp>
          <p:nvSpPr>
            <p:cNvPr id="380" name="TextovéPole 379"/>
            <p:cNvSpPr txBox="1"/>
            <p:nvPr/>
          </p:nvSpPr>
          <p:spPr>
            <a:xfrm>
              <a:off x="6324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81" name="TextovéPole 380"/>
            <p:cNvSpPr txBox="1"/>
            <p:nvPr/>
          </p:nvSpPr>
          <p:spPr>
            <a:xfrm>
              <a:off x="4038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</p:grpSp>
      <p:sp>
        <p:nvSpPr>
          <p:cNvPr id="586" name="Šipka dolů 585"/>
          <p:cNvSpPr/>
          <p:nvPr/>
        </p:nvSpPr>
        <p:spPr>
          <a:xfrm rot="16200000">
            <a:off x="5086350" y="34480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Šipka dolů 559"/>
          <p:cNvSpPr/>
          <p:nvPr/>
        </p:nvSpPr>
        <p:spPr>
          <a:xfrm rot="16200000">
            <a:off x="5657850" y="1123950"/>
            <a:ext cx="495300" cy="2514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1" name="Obdélník 560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733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3886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4038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4191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343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4495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3733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3886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4038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4191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4343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4495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2590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2590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2743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2895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3048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3200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3352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4876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5029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5181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5334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5486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5638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4876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5029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5181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5334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5486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5638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4876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5029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5181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5334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5486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5638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4876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5029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5181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5334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5486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5638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Šipka dolů 323"/>
          <p:cNvSpPr/>
          <p:nvPr/>
        </p:nvSpPr>
        <p:spPr>
          <a:xfrm rot="16200000">
            <a:off x="4514850" y="4552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5" name="Obdélník 324"/>
          <p:cNvSpPr/>
          <p:nvPr/>
        </p:nvSpPr>
        <p:spPr>
          <a:xfrm>
            <a:off x="6019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6172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6324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6477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6629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6781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6019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6172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6324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6477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6629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6781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6019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6172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6324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6477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6629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6781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6019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6172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6324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6477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6629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6781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6019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6172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6324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6477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6629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6781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4876800" y="3733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5029200" y="3733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5181600" y="3733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5334000" y="3733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5486400" y="3733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5638800" y="3733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590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27432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28956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0480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32004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3352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2590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7162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7315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7467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7620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7772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7924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7162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7315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7467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7620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7772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7924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7162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7315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7467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7620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7772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7162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73152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74676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76200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77724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7924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louk 630"/>
          <p:cNvSpPr/>
          <p:nvPr/>
        </p:nvSpPr>
        <p:spPr>
          <a:xfrm>
            <a:off x="7833360" y="2781300"/>
            <a:ext cx="381000" cy="777240"/>
          </a:xfrm>
          <a:prstGeom prst="arc">
            <a:avLst>
              <a:gd name="adj1" fmla="val 16983513"/>
              <a:gd name="adj2" fmla="val 4772930"/>
            </a:avLst>
          </a:prstGeom>
          <a:noFill/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2" name="Obdélník 631"/>
          <p:cNvSpPr/>
          <p:nvPr/>
        </p:nvSpPr>
        <p:spPr>
          <a:xfrm>
            <a:off x="7924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7924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7924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2" name="TextovéPole 381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molové  stupnice</a:t>
            </a:r>
            <a:endParaRPr lang="cs-CZ" dirty="0"/>
          </a:p>
        </p:txBody>
      </p:sp>
      <p:sp>
        <p:nvSpPr>
          <p:cNvPr id="383" name="Obdélník 382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Šipka dolů 584"/>
          <p:cNvSpPr/>
          <p:nvPr/>
        </p:nvSpPr>
        <p:spPr>
          <a:xfrm rot="16200000">
            <a:off x="3943350" y="2838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73" name="Skupina 372"/>
          <p:cNvGrpSpPr/>
          <p:nvPr/>
        </p:nvGrpSpPr>
        <p:grpSpPr>
          <a:xfrm>
            <a:off x="2895600" y="533400"/>
            <a:ext cx="4859258" cy="5701844"/>
            <a:chOff x="2895600" y="-4419600"/>
            <a:chExt cx="4859258" cy="5701844"/>
          </a:xfrm>
        </p:grpSpPr>
        <p:sp>
          <p:nvSpPr>
            <p:cNvPr id="374" name="TextovéPole 373"/>
            <p:cNvSpPr txBox="1"/>
            <p:nvPr/>
          </p:nvSpPr>
          <p:spPr>
            <a:xfrm>
              <a:off x="5181600" y="10668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31</a:t>
              </a:r>
              <a:endParaRPr lang="cs-CZ" sz="800" dirty="0"/>
            </a:p>
          </p:txBody>
        </p:sp>
        <p:sp>
          <p:nvSpPr>
            <p:cNvPr id="375" name="TextovéPole 374"/>
            <p:cNvSpPr txBox="1"/>
            <p:nvPr/>
          </p:nvSpPr>
          <p:spPr>
            <a:xfrm>
              <a:off x="2895600" y="1524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76" name="TextovéPole 375"/>
            <p:cNvSpPr txBox="1"/>
            <p:nvPr/>
          </p:nvSpPr>
          <p:spPr>
            <a:xfrm>
              <a:off x="5181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77" name="TextovéPole 376"/>
            <p:cNvSpPr txBox="1"/>
            <p:nvPr/>
          </p:nvSpPr>
          <p:spPr>
            <a:xfrm>
              <a:off x="7467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43</a:t>
              </a:r>
              <a:endParaRPr lang="cs-CZ" sz="800" dirty="0"/>
            </a:p>
          </p:txBody>
        </p:sp>
        <p:sp>
          <p:nvSpPr>
            <p:cNvPr id="378" name="TextovéPole 377"/>
            <p:cNvSpPr txBox="1"/>
            <p:nvPr/>
          </p:nvSpPr>
          <p:spPr>
            <a:xfrm>
              <a:off x="2895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79" name="TextovéPole 378"/>
            <p:cNvSpPr txBox="1"/>
            <p:nvPr/>
          </p:nvSpPr>
          <p:spPr>
            <a:xfrm>
              <a:off x="4038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  <p:sp>
          <p:nvSpPr>
            <p:cNvPr id="380" name="TextovéPole 379"/>
            <p:cNvSpPr txBox="1"/>
            <p:nvPr/>
          </p:nvSpPr>
          <p:spPr>
            <a:xfrm>
              <a:off x="6324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81" name="TextovéPole 380"/>
            <p:cNvSpPr txBox="1"/>
            <p:nvPr/>
          </p:nvSpPr>
          <p:spPr>
            <a:xfrm>
              <a:off x="4038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  <p:sp>
          <p:nvSpPr>
            <p:cNvPr id="382" name="TextovéPole 381"/>
            <p:cNvSpPr txBox="1"/>
            <p:nvPr/>
          </p:nvSpPr>
          <p:spPr>
            <a:xfrm>
              <a:off x="2895600" y="-441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</p:grpSp>
      <p:sp>
        <p:nvSpPr>
          <p:cNvPr id="586" name="Šipka dolů 585"/>
          <p:cNvSpPr/>
          <p:nvPr/>
        </p:nvSpPr>
        <p:spPr>
          <a:xfrm rot="16200000">
            <a:off x="5086350" y="38290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3733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3886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4038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4191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343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495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Šipka dolů 559"/>
          <p:cNvSpPr/>
          <p:nvPr/>
        </p:nvSpPr>
        <p:spPr>
          <a:xfrm rot="16200000">
            <a:off x="5657850" y="1504950"/>
            <a:ext cx="495300" cy="2514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1" name="Obdélník 560"/>
          <p:cNvSpPr/>
          <p:nvPr/>
        </p:nvSpPr>
        <p:spPr>
          <a:xfrm>
            <a:off x="3733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733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3886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4038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4191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343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4495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3733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3886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4038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4191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4343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4495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2590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2590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2743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2895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3048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3200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3352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2590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27432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28956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30480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32004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3352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4876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5029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5181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5334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5486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5638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4876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5029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5181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5334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5486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5638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4876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5029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5181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5334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5486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5638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4876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5029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5181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5334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5486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5638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Šipka dolů 323"/>
          <p:cNvSpPr/>
          <p:nvPr/>
        </p:nvSpPr>
        <p:spPr>
          <a:xfrm rot="16200000">
            <a:off x="4514850" y="4933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5" name="Obdélník 324"/>
          <p:cNvSpPr/>
          <p:nvPr/>
        </p:nvSpPr>
        <p:spPr>
          <a:xfrm>
            <a:off x="6019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6172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6324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6477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6629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6781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6019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6172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6324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6477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6629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6781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6019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6172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6324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6477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6629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6781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6019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6172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6324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6477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6629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6781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6019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6172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6324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6477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6629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6781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4876800" y="4114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5029200" y="4114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5181600" y="4114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5334000" y="4114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5486400" y="4114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5638800" y="4114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590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7162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7315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7467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7620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7772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7924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7162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7315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7467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7620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7772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7924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7162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7315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7467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7620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7772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7162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7315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7467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7620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7772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7924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louk 630"/>
          <p:cNvSpPr/>
          <p:nvPr/>
        </p:nvSpPr>
        <p:spPr>
          <a:xfrm>
            <a:off x="7833360" y="3162300"/>
            <a:ext cx="381000" cy="777240"/>
          </a:xfrm>
          <a:prstGeom prst="arc">
            <a:avLst>
              <a:gd name="adj1" fmla="val 16983513"/>
              <a:gd name="adj2" fmla="val 4772930"/>
            </a:avLst>
          </a:prstGeom>
          <a:noFill/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2" name="Obdélník 631"/>
          <p:cNvSpPr/>
          <p:nvPr/>
        </p:nvSpPr>
        <p:spPr>
          <a:xfrm>
            <a:off x="7924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7924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7924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3" name="TextovéPole 382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molové  stupnice</a:t>
            </a:r>
            <a:endParaRPr lang="cs-CZ" dirty="0"/>
          </a:p>
        </p:txBody>
      </p:sp>
      <p:sp>
        <p:nvSpPr>
          <p:cNvPr id="384" name="Obdélník 383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6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Šipka dolů 584"/>
          <p:cNvSpPr/>
          <p:nvPr/>
        </p:nvSpPr>
        <p:spPr>
          <a:xfrm rot="16200000">
            <a:off x="3943350" y="3219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73" name="Skupina 372"/>
          <p:cNvGrpSpPr/>
          <p:nvPr/>
        </p:nvGrpSpPr>
        <p:grpSpPr>
          <a:xfrm>
            <a:off x="2895600" y="914400"/>
            <a:ext cx="4859258" cy="5701844"/>
            <a:chOff x="2895600" y="-4419600"/>
            <a:chExt cx="4859258" cy="5701844"/>
          </a:xfrm>
        </p:grpSpPr>
        <p:sp>
          <p:nvSpPr>
            <p:cNvPr id="374" name="TextovéPole 373"/>
            <p:cNvSpPr txBox="1"/>
            <p:nvPr/>
          </p:nvSpPr>
          <p:spPr>
            <a:xfrm>
              <a:off x="5181600" y="10668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31</a:t>
              </a:r>
              <a:endParaRPr lang="cs-CZ" sz="800" dirty="0"/>
            </a:p>
          </p:txBody>
        </p:sp>
        <p:sp>
          <p:nvSpPr>
            <p:cNvPr id="376" name="TextovéPole 375"/>
            <p:cNvSpPr txBox="1"/>
            <p:nvPr/>
          </p:nvSpPr>
          <p:spPr>
            <a:xfrm>
              <a:off x="5181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77" name="TextovéPole 376"/>
            <p:cNvSpPr txBox="1"/>
            <p:nvPr/>
          </p:nvSpPr>
          <p:spPr>
            <a:xfrm>
              <a:off x="7467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43</a:t>
              </a:r>
              <a:endParaRPr lang="cs-CZ" sz="800" dirty="0"/>
            </a:p>
          </p:txBody>
        </p:sp>
        <p:sp>
          <p:nvSpPr>
            <p:cNvPr id="378" name="TextovéPole 377"/>
            <p:cNvSpPr txBox="1"/>
            <p:nvPr/>
          </p:nvSpPr>
          <p:spPr>
            <a:xfrm>
              <a:off x="2895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79" name="TextovéPole 378"/>
            <p:cNvSpPr txBox="1"/>
            <p:nvPr/>
          </p:nvSpPr>
          <p:spPr>
            <a:xfrm>
              <a:off x="4038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  <p:sp>
          <p:nvSpPr>
            <p:cNvPr id="380" name="TextovéPole 379"/>
            <p:cNvSpPr txBox="1"/>
            <p:nvPr/>
          </p:nvSpPr>
          <p:spPr>
            <a:xfrm>
              <a:off x="6324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81" name="TextovéPole 380"/>
            <p:cNvSpPr txBox="1"/>
            <p:nvPr/>
          </p:nvSpPr>
          <p:spPr>
            <a:xfrm>
              <a:off x="4038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  <p:sp>
          <p:nvSpPr>
            <p:cNvPr id="382" name="TextovéPole 381"/>
            <p:cNvSpPr txBox="1"/>
            <p:nvPr/>
          </p:nvSpPr>
          <p:spPr>
            <a:xfrm>
              <a:off x="2895600" y="-441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</p:grpSp>
      <p:sp>
        <p:nvSpPr>
          <p:cNvPr id="586" name="Šipka dolů 585"/>
          <p:cNvSpPr/>
          <p:nvPr/>
        </p:nvSpPr>
        <p:spPr>
          <a:xfrm rot="16200000">
            <a:off x="5086350" y="42100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3733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3886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038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4191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343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495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Šipka dolů 559"/>
          <p:cNvSpPr/>
          <p:nvPr/>
        </p:nvSpPr>
        <p:spPr>
          <a:xfrm rot="16200000">
            <a:off x="5657850" y="1885950"/>
            <a:ext cx="495300" cy="2514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1" name="Obdélník 560"/>
          <p:cNvSpPr/>
          <p:nvPr/>
        </p:nvSpPr>
        <p:spPr>
          <a:xfrm>
            <a:off x="3733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733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3886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4038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4191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343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4495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3733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3886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403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419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434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4495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4876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5029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5181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5334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5486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5638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4876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5029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5181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5334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5486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5638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4876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5029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5181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5334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5486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5638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4876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5029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5181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5334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5486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5638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Šipka dolů 323"/>
          <p:cNvSpPr/>
          <p:nvPr/>
        </p:nvSpPr>
        <p:spPr>
          <a:xfrm rot="16200000">
            <a:off x="4514850" y="5314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5" name="Obdélník 324"/>
          <p:cNvSpPr/>
          <p:nvPr/>
        </p:nvSpPr>
        <p:spPr>
          <a:xfrm>
            <a:off x="6019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6172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6324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6477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6629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6781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6019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6172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6324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6477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6629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6781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6019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6172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6324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6477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6629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6781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6019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6172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6324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6477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6629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6781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6019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6172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6324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6477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6629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6781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4876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5029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5181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5334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5486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5638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4876800" y="4495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5029200" y="4495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5181600" y="4495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5334000" y="4495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5486400" y="4495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5638800" y="4495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4876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50292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51816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53340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54864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5638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4876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5029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518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533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548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563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4876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5029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518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533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548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563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7162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7315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7467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7620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7772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7924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7924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7162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7315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7467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7620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7772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7162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7315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7467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7" name="Obdélník 646"/>
          <p:cNvSpPr/>
          <p:nvPr/>
        </p:nvSpPr>
        <p:spPr>
          <a:xfrm>
            <a:off x="7620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7772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7162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7315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7467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7620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7772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7924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louk 654"/>
          <p:cNvSpPr/>
          <p:nvPr/>
        </p:nvSpPr>
        <p:spPr>
          <a:xfrm>
            <a:off x="7833360" y="3543300"/>
            <a:ext cx="381000" cy="777240"/>
          </a:xfrm>
          <a:prstGeom prst="arc">
            <a:avLst>
              <a:gd name="adj1" fmla="val 16983513"/>
              <a:gd name="adj2" fmla="val 4772930"/>
            </a:avLst>
          </a:prstGeom>
          <a:noFill/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6" name="Obdélník 655"/>
          <p:cNvSpPr/>
          <p:nvPr/>
        </p:nvSpPr>
        <p:spPr>
          <a:xfrm>
            <a:off x="7924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7924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7924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5" name="TextovéPole 374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molové  stupnice</a:t>
            </a:r>
            <a:endParaRPr lang="cs-CZ" dirty="0"/>
          </a:p>
        </p:txBody>
      </p:sp>
      <p:sp>
        <p:nvSpPr>
          <p:cNvPr id="383" name="Obdélník 382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8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Šipka dolů 584"/>
          <p:cNvSpPr/>
          <p:nvPr/>
        </p:nvSpPr>
        <p:spPr>
          <a:xfrm rot="16200000">
            <a:off x="3943350" y="3600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73" name="Skupina 372"/>
          <p:cNvGrpSpPr/>
          <p:nvPr/>
        </p:nvGrpSpPr>
        <p:grpSpPr>
          <a:xfrm>
            <a:off x="2895600" y="533400"/>
            <a:ext cx="4859258" cy="6006644"/>
            <a:chOff x="2895600" y="-5181600"/>
            <a:chExt cx="4859258" cy="6006644"/>
          </a:xfrm>
        </p:grpSpPr>
        <p:sp>
          <p:nvSpPr>
            <p:cNvPr id="374" name="TextovéPole 373"/>
            <p:cNvSpPr txBox="1"/>
            <p:nvPr/>
          </p:nvSpPr>
          <p:spPr>
            <a:xfrm>
              <a:off x="5715000" y="609600"/>
              <a:ext cx="3634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dirty="0" smtClean="0"/>
                <a:t>31</a:t>
              </a:r>
              <a:endParaRPr lang="cs-CZ" sz="800" dirty="0"/>
            </a:p>
          </p:txBody>
        </p:sp>
        <p:sp>
          <p:nvSpPr>
            <p:cNvPr id="375" name="TextovéPole 374"/>
            <p:cNvSpPr txBox="1"/>
            <p:nvPr/>
          </p:nvSpPr>
          <p:spPr>
            <a:xfrm>
              <a:off x="5181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76" name="TextovéPole 375"/>
            <p:cNvSpPr txBox="1"/>
            <p:nvPr/>
          </p:nvSpPr>
          <p:spPr>
            <a:xfrm>
              <a:off x="7467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43</a:t>
              </a:r>
              <a:endParaRPr lang="cs-CZ" sz="800" dirty="0"/>
            </a:p>
          </p:txBody>
        </p:sp>
        <p:sp>
          <p:nvSpPr>
            <p:cNvPr id="377" name="TextovéPole 376"/>
            <p:cNvSpPr txBox="1"/>
            <p:nvPr/>
          </p:nvSpPr>
          <p:spPr>
            <a:xfrm>
              <a:off x="2895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78" name="TextovéPole 377"/>
            <p:cNvSpPr txBox="1"/>
            <p:nvPr/>
          </p:nvSpPr>
          <p:spPr>
            <a:xfrm>
              <a:off x="4038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  <p:sp>
          <p:nvSpPr>
            <p:cNvPr id="379" name="TextovéPole 378"/>
            <p:cNvSpPr txBox="1"/>
            <p:nvPr/>
          </p:nvSpPr>
          <p:spPr>
            <a:xfrm>
              <a:off x="6324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80" name="TextovéPole 379"/>
            <p:cNvSpPr txBox="1"/>
            <p:nvPr/>
          </p:nvSpPr>
          <p:spPr>
            <a:xfrm>
              <a:off x="4038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  <p:sp>
          <p:nvSpPr>
            <p:cNvPr id="381" name="TextovéPole 380"/>
            <p:cNvSpPr txBox="1"/>
            <p:nvPr/>
          </p:nvSpPr>
          <p:spPr>
            <a:xfrm>
              <a:off x="2895600" y="-441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82" name="TextovéPole 381"/>
            <p:cNvSpPr txBox="1"/>
            <p:nvPr/>
          </p:nvSpPr>
          <p:spPr>
            <a:xfrm>
              <a:off x="5181600" y="-5181600"/>
              <a:ext cx="304800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dirty="0" smtClean="0"/>
                <a:t>31</a:t>
              </a:r>
              <a:endParaRPr lang="cs-CZ" sz="800" dirty="0"/>
            </a:p>
          </p:txBody>
        </p:sp>
      </p:grpSp>
      <p:sp>
        <p:nvSpPr>
          <p:cNvPr id="586" name="Šipka dolů 585"/>
          <p:cNvSpPr/>
          <p:nvPr/>
        </p:nvSpPr>
        <p:spPr>
          <a:xfrm rot="16200000">
            <a:off x="5086350" y="45910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3733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3886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038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4191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343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495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3733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3886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4038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343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495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Šipka dolů 559"/>
          <p:cNvSpPr/>
          <p:nvPr/>
        </p:nvSpPr>
        <p:spPr>
          <a:xfrm rot="16200000">
            <a:off x="5657850" y="2266950"/>
            <a:ext cx="495300" cy="2514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1" name="Obdélník 560"/>
          <p:cNvSpPr/>
          <p:nvPr/>
        </p:nvSpPr>
        <p:spPr>
          <a:xfrm>
            <a:off x="3733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733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3886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403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419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34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4495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3733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3886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4038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4191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4343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4495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4876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5029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5181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5334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5486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5638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4876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5029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5181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5334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5486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5638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4876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5029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5181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5334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5486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5638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4876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50292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51816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53340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54864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5638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Šipka dolů 323"/>
          <p:cNvSpPr/>
          <p:nvPr/>
        </p:nvSpPr>
        <p:spPr>
          <a:xfrm rot="16200000">
            <a:off x="4514850" y="5695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5" name="Obdélník 324"/>
          <p:cNvSpPr/>
          <p:nvPr/>
        </p:nvSpPr>
        <p:spPr>
          <a:xfrm>
            <a:off x="6019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6172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6324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6477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6629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6781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6019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6172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6324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6477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6629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6781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6019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6172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6324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6477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6629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6781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6019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6172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6324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6477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6629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6781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6019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61722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63246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64770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66294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6781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4876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5029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5181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5334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5486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5638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4876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5029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5181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5334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5486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5638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4876800" y="4876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5029200" y="4876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5181600" y="4876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5334000" y="4876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5486400" y="4876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5638800" y="4876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4876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50292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51816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53340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54864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5638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4876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5029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5181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5334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5486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5638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7924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7924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7162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7315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7467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7620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7772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7162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7315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7467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7620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7772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7162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7315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7467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7" name="Obdélník 646"/>
          <p:cNvSpPr/>
          <p:nvPr/>
        </p:nvSpPr>
        <p:spPr>
          <a:xfrm>
            <a:off x="7620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7772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7162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7315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7467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7620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7772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7924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louk 654"/>
          <p:cNvSpPr/>
          <p:nvPr/>
        </p:nvSpPr>
        <p:spPr>
          <a:xfrm>
            <a:off x="7833360" y="3924300"/>
            <a:ext cx="381000" cy="777240"/>
          </a:xfrm>
          <a:prstGeom prst="arc">
            <a:avLst>
              <a:gd name="adj1" fmla="val 16983513"/>
              <a:gd name="adj2" fmla="val 4772930"/>
            </a:avLst>
          </a:prstGeom>
          <a:noFill/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6" name="Obdélník 655"/>
          <p:cNvSpPr/>
          <p:nvPr/>
        </p:nvSpPr>
        <p:spPr>
          <a:xfrm>
            <a:off x="7924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7924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7924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3" name="TextovéPole 382"/>
          <p:cNvSpPr txBox="1"/>
          <p:nvPr/>
        </p:nvSpPr>
        <p:spPr>
          <a:xfrm>
            <a:off x="6543989" y="0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molové  stupnice</a:t>
            </a:r>
            <a:endParaRPr lang="cs-CZ" dirty="0"/>
          </a:p>
        </p:txBody>
      </p:sp>
      <p:sp>
        <p:nvSpPr>
          <p:cNvPr id="384" name="Obdélník 383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Šipka dolů 584"/>
          <p:cNvSpPr/>
          <p:nvPr/>
        </p:nvSpPr>
        <p:spPr>
          <a:xfrm rot="16200000">
            <a:off x="3943350" y="3981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75" name="Skupina 374"/>
          <p:cNvGrpSpPr/>
          <p:nvPr/>
        </p:nvGrpSpPr>
        <p:grpSpPr>
          <a:xfrm>
            <a:off x="2895600" y="914400"/>
            <a:ext cx="4859258" cy="4025444"/>
            <a:chOff x="2895600" y="-5181600"/>
            <a:chExt cx="4859258" cy="4025444"/>
          </a:xfrm>
        </p:grpSpPr>
        <p:sp>
          <p:nvSpPr>
            <p:cNvPr id="377" name="TextovéPole 376"/>
            <p:cNvSpPr txBox="1"/>
            <p:nvPr/>
          </p:nvSpPr>
          <p:spPr>
            <a:xfrm>
              <a:off x="5181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78" name="TextovéPole 377"/>
            <p:cNvSpPr txBox="1"/>
            <p:nvPr/>
          </p:nvSpPr>
          <p:spPr>
            <a:xfrm>
              <a:off x="7467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43</a:t>
              </a:r>
              <a:endParaRPr lang="cs-CZ" sz="800" dirty="0"/>
            </a:p>
          </p:txBody>
        </p:sp>
        <p:sp>
          <p:nvSpPr>
            <p:cNvPr id="379" name="TextovéPole 378"/>
            <p:cNvSpPr txBox="1"/>
            <p:nvPr/>
          </p:nvSpPr>
          <p:spPr>
            <a:xfrm>
              <a:off x="2895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80" name="TextovéPole 379"/>
            <p:cNvSpPr txBox="1"/>
            <p:nvPr/>
          </p:nvSpPr>
          <p:spPr>
            <a:xfrm>
              <a:off x="4038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  <p:sp>
          <p:nvSpPr>
            <p:cNvPr id="381" name="TextovéPole 380"/>
            <p:cNvSpPr txBox="1"/>
            <p:nvPr/>
          </p:nvSpPr>
          <p:spPr>
            <a:xfrm>
              <a:off x="6324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82" name="TextovéPole 381"/>
            <p:cNvSpPr txBox="1"/>
            <p:nvPr/>
          </p:nvSpPr>
          <p:spPr>
            <a:xfrm>
              <a:off x="4038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  <p:sp>
          <p:nvSpPr>
            <p:cNvPr id="383" name="TextovéPole 382"/>
            <p:cNvSpPr txBox="1"/>
            <p:nvPr/>
          </p:nvSpPr>
          <p:spPr>
            <a:xfrm>
              <a:off x="2895600" y="-441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84" name="TextovéPole 383"/>
            <p:cNvSpPr txBox="1"/>
            <p:nvPr/>
          </p:nvSpPr>
          <p:spPr>
            <a:xfrm>
              <a:off x="5181600" y="-5181600"/>
              <a:ext cx="304800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dirty="0" smtClean="0"/>
                <a:t>31</a:t>
              </a:r>
              <a:endParaRPr lang="cs-CZ" sz="800" dirty="0"/>
            </a:p>
          </p:txBody>
        </p:sp>
      </p:grpSp>
      <p:sp>
        <p:nvSpPr>
          <p:cNvPr id="586" name="Šipka dolů 585"/>
          <p:cNvSpPr/>
          <p:nvPr/>
        </p:nvSpPr>
        <p:spPr>
          <a:xfrm rot="16200000">
            <a:off x="5086350" y="49720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733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886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038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4191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343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495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3733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3886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038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343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495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3733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3886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4038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4191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343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495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Šipka dolů 559"/>
          <p:cNvSpPr/>
          <p:nvPr/>
        </p:nvSpPr>
        <p:spPr>
          <a:xfrm rot="16200000">
            <a:off x="5657850" y="2647950"/>
            <a:ext cx="495300" cy="2514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1" name="Obdélník 560"/>
          <p:cNvSpPr/>
          <p:nvPr/>
        </p:nvSpPr>
        <p:spPr>
          <a:xfrm>
            <a:off x="3733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733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3886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4038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4191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343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4495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3733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3886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4038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4191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4343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4495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6019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6172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6324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6477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6629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6781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6019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6172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6324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6477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6629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6781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6019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6172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6324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6477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6629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6781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6019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61722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63246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64770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66294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6781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6019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61722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63246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64770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66294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6781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4876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5029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5181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5334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5486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5638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4876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5029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5181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5334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5486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5638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4876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5029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5181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5334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5486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5638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4876800" y="5257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5029200" y="5257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5181600" y="5257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5334000" y="5257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5486400" y="5257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5638800" y="5257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4876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5029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5181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5334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5486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5638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Šipka dolů 621"/>
          <p:cNvSpPr/>
          <p:nvPr/>
        </p:nvSpPr>
        <p:spPr>
          <a:xfrm rot="16200000">
            <a:off x="4514850" y="12001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3" name="Obdélník 622"/>
          <p:cNvSpPr/>
          <p:nvPr/>
        </p:nvSpPr>
        <p:spPr>
          <a:xfrm>
            <a:off x="3733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38862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40386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41910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43434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4495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3733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3886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4038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4191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4343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4495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6019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61722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63246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64770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66294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6781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6019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6172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6324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6477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6629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6781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6019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6172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6324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6477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6629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6781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6019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6172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6324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6477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6629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1" name="Obdélník 700"/>
          <p:cNvSpPr/>
          <p:nvPr/>
        </p:nvSpPr>
        <p:spPr>
          <a:xfrm>
            <a:off x="6781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6019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6172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6324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64770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6629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6781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8" name="Šipka dolů 707"/>
          <p:cNvSpPr/>
          <p:nvPr/>
        </p:nvSpPr>
        <p:spPr>
          <a:xfrm rot="16200000">
            <a:off x="5086350" y="-1333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7" name="Obdélník 646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7924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7162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7315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7467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7620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7772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7924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7162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7315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7467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7620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7772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7162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7315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7467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7620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7772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7162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7315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7467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7620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7772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9" name="Obdélník 708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0" name="Obdélník 709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1" name="Obdélník 710"/>
          <p:cNvSpPr/>
          <p:nvPr/>
        </p:nvSpPr>
        <p:spPr>
          <a:xfrm>
            <a:off x="7924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2" name="Oblouk 711"/>
          <p:cNvSpPr/>
          <p:nvPr/>
        </p:nvSpPr>
        <p:spPr>
          <a:xfrm>
            <a:off x="7833360" y="4305300"/>
            <a:ext cx="381000" cy="777240"/>
          </a:xfrm>
          <a:prstGeom prst="arc">
            <a:avLst>
              <a:gd name="adj1" fmla="val 16983513"/>
              <a:gd name="adj2" fmla="val 4772930"/>
            </a:avLst>
          </a:prstGeom>
          <a:noFill/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3" name="Obdélník 712"/>
          <p:cNvSpPr/>
          <p:nvPr/>
        </p:nvSpPr>
        <p:spPr>
          <a:xfrm>
            <a:off x="7924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4" name="Obdélník 713"/>
          <p:cNvSpPr/>
          <p:nvPr/>
        </p:nvSpPr>
        <p:spPr>
          <a:xfrm>
            <a:off x="7924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5" name="Obdélník 714"/>
          <p:cNvSpPr/>
          <p:nvPr/>
        </p:nvSpPr>
        <p:spPr>
          <a:xfrm>
            <a:off x="7924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5" name="TextovéPole 384"/>
          <p:cNvSpPr txBox="1"/>
          <p:nvPr/>
        </p:nvSpPr>
        <p:spPr>
          <a:xfrm>
            <a:off x="6553514" y="2209800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molové  stupnice</a:t>
            </a:r>
            <a:endParaRPr lang="cs-CZ" dirty="0"/>
          </a:p>
        </p:txBody>
      </p:sp>
      <p:sp>
        <p:nvSpPr>
          <p:cNvPr id="386" name="Obdélník 385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6" name="Obdélník 715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7" name="Obdélník 716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8" name="Obdélník 717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9" name="Obdélník 718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0" name="Obdélník 719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1" name="Obdélník 720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2" name="Obdélník 721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3" name="Obdélník 722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4" name="Obdélník 723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5" name="Obdélník 724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6" name="Obdélník 725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7" name="Obdélník 726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6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Obdélník 29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0" name="Obdélník 149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33528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3810000" y="4343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33528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33528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3810000" y="548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33528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38100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33528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3810000" y="167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33528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38100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33528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38100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33528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33528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38100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33528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38100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33528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38100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3528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8100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8100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183" name="Skupina 182"/>
          <p:cNvGrpSpPr/>
          <p:nvPr/>
        </p:nvGrpSpPr>
        <p:grpSpPr>
          <a:xfrm>
            <a:off x="990600" y="4267200"/>
            <a:ext cx="1851949" cy="1664562"/>
            <a:chOff x="205451" y="4724400"/>
            <a:chExt cx="1851949" cy="1664562"/>
          </a:xfrm>
        </p:grpSpPr>
        <p:sp>
          <p:nvSpPr>
            <p:cNvPr id="184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5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Volný tvar 187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89" name="Obdélník 188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0" name="Obdélník 189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1" name="Obdélník 190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2" name="Obdélník 191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5" name="Obdélník 204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8" name="Obdélník 207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609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762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1" name="Obdélník 220"/>
          <p:cNvSpPr/>
          <p:nvPr/>
        </p:nvSpPr>
        <p:spPr>
          <a:xfrm>
            <a:off x="914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2" name="Obdélník 221"/>
          <p:cNvSpPr/>
          <p:nvPr/>
        </p:nvSpPr>
        <p:spPr>
          <a:xfrm>
            <a:off x="1066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1219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1371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609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762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914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1066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1219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1371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75" name="Skupina 74"/>
          <p:cNvGrpSpPr/>
          <p:nvPr/>
        </p:nvGrpSpPr>
        <p:grpSpPr>
          <a:xfrm>
            <a:off x="6019800" y="4267200"/>
            <a:ext cx="1851949" cy="1664562"/>
            <a:chOff x="205451" y="4724400"/>
            <a:chExt cx="1851949" cy="1664562"/>
          </a:xfrm>
        </p:grpSpPr>
        <p:sp>
          <p:nvSpPr>
            <p:cNvPr id="76" name="Ovál 75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Ovál 76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Ovál 77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Ovál 78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Volný tvar 79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26" name="Obdélník 125"/>
          <p:cNvSpPr/>
          <p:nvPr/>
        </p:nvSpPr>
        <p:spPr>
          <a:xfrm>
            <a:off x="88392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7" name="Obdélník 126"/>
          <p:cNvSpPr/>
          <p:nvPr/>
        </p:nvSpPr>
        <p:spPr>
          <a:xfrm>
            <a:off x="88392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8" name="Obdélník 127"/>
          <p:cNvSpPr/>
          <p:nvPr/>
        </p:nvSpPr>
        <p:spPr>
          <a:xfrm>
            <a:off x="8839200" y="548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9" name="Obdélník 128"/>
          <p:cNvSpPr/>
          <p:nvPr/>
        </p:nvSpPr>
        <p:spPr>
          <a:xfrm>
            <a:off x="88392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0" name="Obdélník 129"/>
          <p:cNvSpPr/>
          <p:nvPr/>
        </p:nvSpPr>
        <p:spPr>
          <a:xfrm>
            <a:off x="8839200" y="167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1" name="Obdélník 130"/>
          <p:cNvSpPr/>
          <p:nvPr/>
        </p:nvSpPr>
        <p:spPr>
          <a:xfrm>
            <a:off x="88392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2" name="Obdélník 131"/>
          <p:cNvSpPr/>
          <p:nvPr/>
        </p:nvSpPr>
        <p:spPr>
          <a:xfrm>
            <a:off x="88392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3" name="Obdélník 132"/>
          <p:cNvSpPr/>
          <p:nvPr/>
        </p:nvSpPr>
        <p:spPr>
          <a:xfrm>
            <a:off x="88392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4" name="Obdélník 133"/>
          <p:cNvSpPr/>
          <p:nvPr/>
        </p:nvSpPr>
        <p:spPr>
          <a:xfrm>
            <a:off x="88392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5" name="Obdélník 134"/>
          <p:cNvSpPr/>
          <p:nvPr/>
        </p:nvSpPr>
        <p:spPr>
          <a:xfrm>
            <a:off x="88392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6" name="Obdélník 135"/>
          <p:cNvSpPr/>
          <p:nvPr/>
        </p:nvSpPr>
        <p:spPr>
          <a:xfrm>
            <a:off x="88392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7" name="Obdélník 136"/>
          <p:cNvSpPr/>
          <p:nvPr/>
        </p:nvSpPr>
        <p:spPr>
          <a:xfrm>
            <a:off x="88392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8" name="Obdélník 137"/>
          <p:cNvSpPr/>
          <p:nvPr/>
        </p:nvSpPr>
        <p:spPr>
          <a:xfrm>
            <a:off x="83820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9" name="Obdélník 138"/>
          <p:cNvSpPr/>
          <p:nvPr/>
        </p:nvSpPr>
        <p:spPr>
          <a:xfrm>
            <a:off x="83820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0" name="Obdélník 139"/>
          <p:cNvSpPr/>
          <p:nvPr/>
        </p:nvSpPr>
        <p:spPr>
          <a:xfrm>
            <a:off x="83820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1" name="Obdélník 140"/>
          <p:cNvSpPr/>
          <p:nvPr/>
        </p:nvSpPr>
        <p:spPr>
          <a:xfrm>
            <a:off x="83820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2" name="Obdélník 141"/>
          <p:cNvSpPr/>
          <p:nvPr/>
        </p:nvSpPr>
        <p:spPr>
          <a:xfrm>
            <a:off x="83820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3" name="Obdélník 142"/>
          <p:cNvSpPr/>
          <p:nvPr/>
        </p:nvSpPr>
        <p:spPr>
          <a:xfrm>
            <a:off x="83820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4" name="Obdélník 143"/>
          <p:cNvSpPr/>
          <p:nvPr/>
        </p:nvSpPr>
        <p:spPr>
          <a:xfrm>
            <a:off x="83820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5" name="Obdélník 144"/>
          <p:cNvSpPr/>
          <p:nvPr/>
        </p:nvSpPr>
        <p:spPr>
          <a:xfrm>
            <a:off x="83820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6" name="Obdélník 145"/>
          <p:cNvSpPr/>
          <p:nvPr/>
        </p:nvSpPr>
        <p:spPr>
          <a:xfrm>
            <a:off x="83820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7" name="Obdélník 146"/>
          <p:cNvSpPr/>
          <p:nvPr/>
        </p:nvSpPr>
        <p:spPr>
          <a:xfrm>
            <a:off x="83820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83820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9" name="Obdélník 148"/>
          <p:cNvSpPr/>
          <p:nvPr/>
        </p:nvSpPr>
        <p:spPr>
          <a:xfrm>
            <a:off x="83820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2" name="Obdélník 151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3" name="Obdélník 152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4" name="Obdélník 153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5" name="Obdélník 154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6" name="Obdélník 155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7" name="Obdélník 156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8" name="Obdélník 157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9" name="Obdélník 158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0" name="Obdélník 159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1" name="Obdélník 160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2" name="Obdélník 161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3" name="Obdélník 162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4" name="Obdélník 163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5" name="Obdélník 164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6" name="Obdélník 165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7" name="Obdélník 166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8" name="Obdélník 167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9" name="Obdélník 168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0" name="Obdélník 169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1" name="Obdélník 170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2" name="Obdélník 171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3" name="Obdélník 172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4" name="Obdélník 173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5" name="Obdélník 174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6" name="Obdélník 175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7" name="Obdélník 176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8" name="Obdélník 177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9" name="Obdélník 178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0" name="Obdélník 179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1" name="Obdélník 180"/>
          <p:cNvSpPr/>
          <p:nvPr/>
        </p:nvSpPr>
        <p:spPr>
          <a:xfrm>
            <a:off x="5638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2" name="Obdélník 181"/>
          <p:cNvSpPr/>
          <p:nvPr/>
        </p:nvSpPr>
        <p:spPr>
          <a:xfrm>
            <a:off x="5791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5943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6096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6248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6400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5638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5791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5943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6096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6248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6400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2" name="Pravoúhlý trojúhelník 241"/>
          <p:cNvSpPr/>
          <p:nvPr/>
        </p:nvSpPr>
        <p:spPr>
          <a:xfrm flipH="1">
            <a:off x="9144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3" name="Pravoúhlý trojúhelník 242"/>
          <p:cNvSpPr/>
          <p:nvPr/>
        </p:nvSpPr>
        <p:spPr>
          <a:xfrm flipH="1">
            <a:off x="5943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4" name="Obdélník 243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0" name="Obdélník 259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7086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7239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73914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75438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76962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78486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7086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7239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7391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7543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7696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7848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7391400" y="2057400"/>
            <a:ext cx="152400" cy="762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6" name="Oblouk 285"/>
          <p:cNvSpPr/>
          <p:nvPr/>
        </p:nvSpPr>
        <p:spPr>
          <a:xfrm>
            <a:off x="7063740" y="1562100"/>
            <a:ext cx="571500" cy="609600"/>
          </a:xfrm>
          <a:prstGeom prst="arc">
            <a:avLst>
              <a:gd name="adj1" fmla="val 16983513"/>
              <a:gd name="adj2" fmla="val 4772930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8" name="Obdélník 287"/>
          <p:cNvSpPr/>
          <p:nvPr/>
        </p:nvSpPr>
        <p:spPr>
          <a:xfrm>
            <a:off x="6781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5" name="Rovnoramenný trojúhelník 284"/>
          <p:cNvSpPr/>
          <p:nvPr/>
        </p:nvSpPr>
        <p:spPr>
          <a:xfrm>
            <a:off x="609600" y="3962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0" name="Rovnoramenný trojúhelník 289"/>
          <p:cNvSpPr/>
          <p:nvPr/>
        </p:nvSpPr>
        <p:spPr>
          <a:xfrm rot="5400000">
            <a:off x="266700" y="2552700"/>
            <a:ext cx="3810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2" name="TextovéPole 291"/>
          <p:cNvSpPr txBox="1"/>
          <p:nvPr/>
        </p:nvSpPr>
        <p:spPr>
          <a:xfrm>
            <a:off x="685800" y="762000"/>
            <a:ext cx="762000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1. struně</a:t>
            </a:r>
          </a:p>
          <a:p>
            <a:pPr algn="ctr"/>
            <a:r>
              <a:rPr lang="cs-CZ" sz="800" dirty="0" smtClean="0"/>
              <a:t>Na 4. pražci</a:t>
            </a:r>
          </a:p>
          <a:p>
            <a:pPr algn="ctr"/>
            <a:r>
              <a:rPr lang="cs-CZ" sz="800" dirty="0" smtClean="0"/>
              <a:t>přes 5 pražců</a:t>
            </a:r>
            <a:endParaRPr lang="cs-CZ" sz="800" dirty="0"/>
          </a:p>
        </p:txBody>
      </p:sp>
      <p:sp>
        <p:nvSpPr>
          <p:cNvPr id="289" name="Obdélník 288"/>
          <p:cNvSpPr/>
          <p:nvPr/>
        </p:nvSpPr>
        <p:spPr>
          <a:xfrm>
            <a:off x="762000" y="9525"/>
            <a:ext cx="6096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14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91" name="TextovéPole 290"/>
          <p:cNvSpPr txBox="1"/>
          <p:nvPr/>
        </p:nvSpPr>
        <p:spPr>
          <a:xfrm>
            <a:off x="4648200" y="152400"/>
            <a:ext cx="437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dur a v moll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0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Šipka dolů 584"/>
          <p:cNvSpPr/>
          <p:nvPr/>
        </p:nvSpPr>
        <p:spPr>
          <a:xfrm rot="16200000">
            <a:off x="3943350" y="4362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75" name="Skupina 374"/>
          <p:cNvGrpSpPr/>
          <p:nvPr/>
        </p:nvGrpSpPr>
        <p:grpSpPr>
          <a:xfrm>
            <a:off x="2895600" y="533400"/>
            <a:ext cx="4859258" cy="4787444"/>
            <a:chOff x="2895600" y="-5943600"/>
            <a:chExt cx="4859258" cy="4787444"/>
          </a:xfrm>
        </p:grpSpPr>
        <p:sp>
          <p:nvSpPr>
            <p:cNvPr id="377" name="TextovéPole 376"/>
            <p:cNvSpPr txBox="1"/>
            <p:nvPr/>
          </p:nvSpPr>
          <p:spPr>
            <a:xfrm>
              <a:off x="5181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78" name="TextovéPole 377"/>
            <p:cNvSpPr txBox="1"/>
            <p:nvPr/>
          </p:nvSpPr>
          <p:spPr>
            <a:xfrm>
              <a:off x="7467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43</a:t>
              </a:r>
              <a:endParaRPr lang="cs-CZ" sz="800" dirty="0"/>
            </a:p>
          </p:txBody>
        </p:sp>
        <p:sp>
          <p:nvSpPr>
            <p:cNvPr id="379" name="TextovéPole 378"/>
            <p:cNvSpPr txBox="1"/>
            <p:nvPr/>
          </p:nvSpPr>
          <p:spPr>
            <a:xfrm>
              <a:off x="2895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80" name="TextovéPole 379"/>
            <p:cNvSpPr txBox="1"/>
            <p:nvPr/>
          </p:nvSpPr>
          <p:spPr>
            <a:xfrm>
              <a:off x="4038600" y="-1371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  <p:sp>
          <p:nvSpPr>
            <p:cNvPr id="381" name="TextovéPole 380"/>
            <p:cNvSpPr txBox="1"/>
            <p:nvPr/>
          </p:nvSpPr>
          <p:spPr>
            <a:xfrm>
              <a:off x="6324600" y="-1752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82" name="TextovéPole 381"/>
            <p:cNvSpPr txBox="1"/>
            <p:nvPr/>
          </p:nvSpPr>
          <p:spPr>
            <a:xfrm>
              <a:off x="4038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  <p:sp>
          <p:nvSpPr>
            <p:cNvPr id="383" name="TextovéPole 382"/>
            <p:cNvSpPr txBox="1"/>
            <p:nvPr/>
          </p:nvSpPr>
          <p:spPr>
            <a:xfrm>
              <a:off x="2895600" y="-441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84" name="TextovéPole 383"/>
            <p:cNvSpPr txBox="1"/>
            <p:nvPr/>
          </p:nvSpPr>
          <p:spPr>
            <a:xfrm>
              <a:off x="5181600" y="-5181600"/>
              <a:ext cx="304800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dirty="0" smtClean="0"/>
                <a:t>31</a:t>
              </a:r>
              <a:endParaRPr lang="cs-CZ" sz="800" dirty="0"/>
            </a:p>
          </p:txBody>
        </p:sp>
        <p:sp>
          <p:nvSpPr>
            <p:cNvPr id="385" name="TextovéPole 384"/>
            <p:cNvSpPr txBox="1"/>
            <p:nvPr/>
          </p:nvSpPr>
          <p:spPr>
            <a:xfrm>
              <a:off x="4038600" y="-5943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</p:grpSp>
      <p:sp>
        <p:nvSpPr>
          <p:cNvPr id="586" name="Šipka dolů 585"/>
          <p:cNvSpPr/>
          <p:nvPr/>
        </p:nvSpPr>
        <p:spPr>
          <a:xfrm rot="16200000">
            <a:off x="5086350" y="5505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3733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3886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038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343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495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3733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3886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038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4191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343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495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3733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3886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4038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4191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343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495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Šipka dolů 559"/>
          <p:cNvSpPr/>
          <p:nvPr/>
        </p:nvSpPr>
        <p:spPr>
          <a:xfrm rot="16200000">
            <a:off x="5657850" y="3028950"/>
            <a:ext cx="495300" cy="2514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1" name="Obdélník 560"/>
          <p:cNvSpPr/>
          <p:nvPr/>
        </p:nvSpPr>
        <p:spPr>
          <a:xfrm>
            <a:off x="3733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733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3886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4038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4191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343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4495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3733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38862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40386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41910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43434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4495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6019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6172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6324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6477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6629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6781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6019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6172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6324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6477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6629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6781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6019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61722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63246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64770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66294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6781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6019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61722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63246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64770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66294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6781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6019800" y="640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6172200" y="640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6324600" y="640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6477000" y="640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6629400" y="640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6781800" y="640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4876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5029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5181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5334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5486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5638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4876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5029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5181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5334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5486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5638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4876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5029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5181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5334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5486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5638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4876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5029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5181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5334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5486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5638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4876800" y="5638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5029200" y="5638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5181600" y="5638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5334000" y="5638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5486400" y="5638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5638800" y="5638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Šipka dolů 621"/>
          <p:cNvSpPr/>
          <p:nvPr/>
        </p:nvSpPr>
        <p:spPr>
          <a:xfrm rot="16200000">
            <a:off x="4514850" y="15811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3" name="Obdélník 622"/>
          <p:cNvSpPr/>
          <p:nvPr/>
        </p:nvSpPr>
        <p:spPr>
          <a:xfrm>
            <a:off x="3733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38862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40386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41910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43434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4495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8" name="Šipka dolů 707"/>
          <p:cNvSpPr/>
          <p:nvPr/>
        </p:nvSpPr>
        <p:spPr>
          <a:xfrm rot="16200000">
            <a:off x="5086350" y="2476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7" name="Obdélník 646"/>
          <p:cNvSpPr/>
          <p:nvPr/>
        </p:nvSpPr>
        <p:spPr>
          <a:xfrm>
            <a:off x="6019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61722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63246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64770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66294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6781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6019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6172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6324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6477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6629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6781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6019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6172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6324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6477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6629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6781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6019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6172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6324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6477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6629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6781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6019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6172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6324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64770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6629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6781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7162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7315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7467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7620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7772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7924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7162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7315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7467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7620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7772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7924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7162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7315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7467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7620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7772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7162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7315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7467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7620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7772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7162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1" name="Obdélník 700"/>
          <p:cNvSpPr/>
          <p:nvPr/>
        </p:nvSpPr>
        <p:spPr>
          <a:xfrm>
            <a:off x="7315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7467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7620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7772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9" name="Obdélník 708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0" name="Obdélník 709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1" name="Obdélník 710"/>
          <p:cNvSpPr/>
          <p:nvPr/>
        </p:nvSpPr>
        <p:spPr>
          <a:xfrm>
            <a:off x="7924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2" name="Oblouk 711"/>
          <p:cNvSpPr/>
          <p:nvPr/>
        </p:nvSpPr>
        <p:spPr>
          <a:xfrm>
            <a:off x="7833360" y="4686300"/>
            <a:ext cx="381000" cy="777240"/>
          </a:xfrm>
          <a:prstGeom prst="arc">
            <a:avLst>
              <a:gd name="adj1" fmla="val 16983513"/>
              <a:gd name="adj2" fmla="val 4772930"/>
            </a:avLst>
          </a:prstGeom>
          <a:noFill/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3" name="Obdélník 712"/>
          <p:cNvSpPr/>
          <p:nvPr/>
        </p:nvSpPr>
        <p:spPr>
          <a:xfrm>
            <a:off x="7924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4" name="Obdélník 713"/>
          <p:cNvSpPr/>
          <p:nvPr/>
        </p:nvSpPr>
        <p:spPr>
          <a:xfrm>
            <a:off x="7924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5" name="Obdélník 714"/>
          <p:cNvSpPr/>
          <p:nvPr/>
        </p:nvSpPr>
        <p:spPr>
          <a:xfrm>
            <a:off x="7924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6" name="TextovéPole 385"/>
          <p:cNvSpPr txBox="1"/>
          <p:nvPr/>
        </p:nvSpPr>
        <p:spPr>
          <a:xfrm>
            <a:off x="6543989" y="2362200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molové  stupnice</a:t>
            </a:r>
            <a:endParaRPr lang="cs-CZ" dirty="0"/>
          </a:p>
        </p:txBody>
      </p:sp>
      <p:sp>
        <p:nvSpPr>
          <p:cNvPr id="387" name="Obdélník 386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6" name="Obdélník 715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7" name="Obdélník 716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8" name="Obdélník 717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9" name="Obdélník 718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0" name="Obdélník 719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1" name="Obdélník 720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2" name="Obdélník 721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3" name="Obdélník 722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4" name="Obdélník 723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5" name="Obdélník 724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6" name="Obdélník 725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7" name="Obdélník 726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8" name="Obdélník 727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3" name="Skupina 372"/>
          <p:cNvGrpSpPr/>
          <p:nvPr/>
        </p:nvGrpSpPr>
        <p:grpSpPr>
          <a:xfrm>
            <a:off x="2895600" y="457200"/>
            <a:ext cx="3716258" cy="4101644"/>
            <a:chOff x="2895600" y="-6400800"/>
            <a:chExt cx="3716258" cy="4101644"/>
          </a:xfrm>
        </p:grpSpPr>
        <p:sp>
          <p:nvSpPr>
            <p:cNvPr id="379" name="TextovéPole 378"/>
            <p:cNvSpPr txBox="1"/>
            <p:nvPr/>
          </p:nvSpPr>
          <p:spPr>
            <a:xfrm>
              <a:off x="6324600" y="-64008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75" name="TextovéPole 374"/>
            <p:cNvSpPr txBox="1"/>
            <p:nvPr/>
          </p:nvSpPr>
          <p:spPr>
            <a:xfrm>
              <a:off x="5181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76" name="TextovéPole 375"/>
            <p:cNvSpPr txBox="1"/>
            <p:nvPr/>
          </p:nvSpPr>
          <p:spPr>
            <a:xfrm>
              <a:off x="6324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43</a:t>
              </a:r>
              <a:endParaRPr lang="cs-CZ" sz="800" dirty="0"/>
            </a:p>
          </p:txBody>
        </p:sp>
        <p:sp>
          <p:nvSpPr>
            <p:cNvPr id="377" name="TextovéPole 376"/>
            <p:cNvSpPr txBox="1"/>
            <p:nvPr/>
          </p:nvSpPr>
          <p:spPr>
            <a:xfrm>
              <a:off x="2895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80" name="TextovéPole 379"/>
            <p:cNvSpPr txBox="1"/>
            <p:nvPr/>
          </p:nvSpPr>
          <p:spPr>
            <a:xfrm>
              <a:off x="4038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  <p:sp>
          <p:nvSpPr>
            <p:cNvPr id="381" name="TextovéPole 380"/>
            <p:cNvSpPr txBox="1"/>
            <p:nvPr/>
          </p:nvSpPr>
          <p:spPr>
            <a:xfrm>
              <a:off x="2895600" y="-441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82" name="TextovéPole 381"/>
            <p:cNvSpPr txBox="1"/>
            <p:nvPr/>
          </p:nvSpPr>
          <p:spPr>
            <a:xfrm>
              <a:off x="5181600" y="-5181600"/>
              <a:ext cx="304800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dirty="0" smtClean="0"/>
                <a:t>31</a:t>
              </a:r>
              <a:endParaRPr lang="cs-CZ" sz="800" dirty="0"/>
            </a:p>
          </p:txBody>
        </p:sp>
        <p:sp>
          <p:nvSpPr>
            <p:cNvPr id="383" name="TextovéPole 382"/>
            <p:cNvSpPr txBox="1"/>
            <p:nvPr/>
          </p:nvSpPr>
          <p:spPr>
            <a:xfrm>
              <a:off x="4038600" y="-5943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</p:grpSp>
      <p:sp>
        <p:nvSpPr>
          <p:cNvPr id="585" name="Šipka dolů 584"/>
          <p:cNvSpPr/>
          <p:nvPr/>
        </p:nvSpPr>
        <p:spPr>
          <a:xfrm rot="16200000">
            <a:off x="3943350" y="4743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733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886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038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343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495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3733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3886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038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4191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343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495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3733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3886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038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4191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343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495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3733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3886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4038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4191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343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495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Šipka dolů 559"/>
          <p:cNvSpPr/>
          <p:nvPr/>
        </p:nvSpPr>
        <p:spPr>
          <a:xfrm rot="16200000">
            <a:off x="5086350" y="3981450"/>
            <a:ext cx="495300" cy="1371600"/>
          </a:xfrm>
          <a:prstGeom prst="downArrow">
            <a:avLst>
              <a:gd name="adj1" fmla="val 50000"/>
              <a:gd name="adj2" fmla="val 2846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1" name="Obdélník 590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590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4876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5029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5181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5334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5486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5638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4876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5029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5181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5334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5486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5638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4876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5029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5181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5334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5486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5638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4876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50292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51816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53340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54864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5638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4876800" y="6019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5029200" y="6019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5181600" y="6019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5334000" y="6019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5486400" y="6019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5638800" y="6019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590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Šipka dolů 621"/>
          <p:cNvSpPr/>
          <p:nvPr/>
        </p:nvSpPr>
        <p:spPr>
          <a:xfrm rot="16200000">
            <a:off x="4514850" y="19621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3" name="Obdélník 622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8" name="Šipka dolů 707"/>
          <p:cNvSpPr/>
          <p:nvPr/>
        </p:nvSpPr>
        <p:spPr>
          <a:xfrm rot="16200000">
            <a:off x="5086350" y="6286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7" name="Obdélník 646"/>
          <p:cNvSpPr/>
          <p:nvPr/>
        </p:nvSpPr>
        <p:spPr>
          <a:xfrm>
            <a:off x="6019800" y="609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6172200" y="609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6324600" y="609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6477000" y="609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6629400" y="609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6781800" y="609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6019800" y="990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6172200" y="990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6324600" y="990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6477000" y="990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6629400" y="990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6781800" y="990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60198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61722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63246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64770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66294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67818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60198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61722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63246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64770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66294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67818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60198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61722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63246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64770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66294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67818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6019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6172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6324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6477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6629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6781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6019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6172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6324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6477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6629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6781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6019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6172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6324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6477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6629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6019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6172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6324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6477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6629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6019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61722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63246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64770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66294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6019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61722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63246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64770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66294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6781800" y="3733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louk 352"/>
          <p:cNvSpPr/>
          <p:nvPr/>
        </p:nvSpPr>
        <p:spPr>
          <a:xfrm>
            <a:off x="6690360" y="5067300"/>
            <a:ext cx="381000" cy="777240"/>
          </a:xfrm>
          <a:prstGeom prst="arc">
            <a:avLst>
              <a:gd name="adj1" fmla="val 16983513"/>
              <a:gd name="adj2" fmla="val 4772930"/>
            </a:avLst>
          </a:prstGeom>
          <a:noFill/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4" name="Obdélník 353"/>
          <p:cNvSpPr/>
          <p:nvPr/>
        </p:nvSpPr>
        <p:spPr>
          <a:xfrm>
            <a:off x="6781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6781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6781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8" name="TextovéPole 377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molové  stupnice</a:t>
            </a:r>
            <a:endParaRPr lang="cs-CZ" dirty="0"/>
          </a:p>
        </p:txBody>
      </p:sp>
      <p:sp>
        <p:nvSpPr>
          <p:cNvPr id="384" name="Obdélník 383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Skupina 374"/>
          <p:cNvGrpSpPr/>
          <p:nvPr/>
        </p:nvGrpSpPr>
        <p:grpSpPr>
          <a:xfrm>
            <a:off x="2895600" y="838200"/>
            <a:ext cx="3716258" cy="4101644"/>
            <a:chOff x="2895600" y="-6400800"/>
            <a:chExt cx="3716258" cy="4101644"/>
          </a:xfrm>
        </p:grpSpPr>
        <p:sp>
          <p:nvSpPr>
            <p:cNvPr id="376" name="TextovéPole 375"/>
            <p:cNvSpPr txBox="1"/>
            <p:nvPr/>
          </p:nvSpPr>
          <p:spPr>
            <a:xfrm>
              <a:off x="6324600" y="-64008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78" name="TextovéPole 377"/>
            <p:cNvSpPr txBox="1"/>
            <p:nvPr/>
          </p:nvSpPr>
          <p:spPr>
            <a:xfrm>
              <a:off x="5181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79" name="TextovéPole 378"/>
            <p:cNvSpPr txBox="1"/>
            <p:nvPr/>
          </p:nvSpPr>
          <p:spPr>
            <a:xfrm>
              <a:off x="6324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43</a:t>
              </a:r>
              <a:endParaRPr lang="cs-CZ" sz="800" dirty="0"/>
            </a:p>
          </p:txBody>
        </p:sp>
        <p:sp>
          <p:nvSpPr>
            <p:cNvPr id="380" name="TextovéPole 379"/>
            <p:cNvSpPr txBox="1"/>
            <p:nvPr/>
          </p:nvSpPr>
          <p:spPr>
            <a:xfrm>
              <a:off x="2895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81" name="TextovéPole 380"/>
            <p:cNvSpPr txBox="1"/>
            <p:nvPr/>
          </p:nvSpPr>
          <p:spPr>
            <a:xfrm>
              <a:off x="4038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  <p:sp>
          <p:nvSpPr>
            <p:cNvPr id="382" name="TextovéPole 381"/>
            <p:cNvSpPr txBox="1"/>
            <p:nvPr/>
          </p:nvSpPr>
          <p:spPr>
            <a:xfrm>
              <a:off x="2895600" y="-441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83" name="TextovéPole 382"/>
            <p:cNvSpPr txBox="1"/>
            <p:nvPr/>
          </p:nvSpPr>
          <p:spPr>
            <a:xfrm>
              <a:off x="5181600" y="-3505200"/>
              <a:ext cx="304800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dirty="0" smtClean="0"/>
                <a:t>31</a:t>
              </a:r>
              <a:endParaRPr lang="cs-CZ" sz="800" dirty="0"/>
            </a:p>
          </p:txBody>
        </p:sp>
        <p:sp>
          <p:nvSpPr>
            <p:cNvPr id="384" name="TextovéPole 383"/>
            <p:cNvSpPr txBox="1"/>
            <p:nvPr/>
          </p:nvSpPr>
          <p:spPr>
            <a:xfrm>
              <a:off x="4038600" y="-5943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</p:grpSp>
      <p:sp>
        <p:nvSpPr>
          <p:cNvPr id="585" name="Šipka dolů 584"/>
          <p:cNvSpPr/>
          <p:nvPr/>
        </p:nvSpPr>
        <p:spPr>
          <a:xfrm rot="16200000">
            <a:off x="3943350" y="5124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733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886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038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4191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343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495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3733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3886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038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4191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343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495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3733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3886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038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4191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343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495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3733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3886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403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419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34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495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Šipka dolů 559"/>
          <p:cNvSpPr/>
          <p:nvPr/>
        </p:nvSpPr>
        <p:spPr>
          <a:xfrm rot="16200000">
            <a:off x="5086350" y="4362450"/>
            <a:ext cx="495300" cy="1371600"/>
          </a:xfrm>
          <a:prstGeom prst="downArrow">
            <a:avLst>
              <a:gd name="adj1" fmla="val 50000"/>
              <a:gd name="adj2" fmla="val 2692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1" name="Obdélník 590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590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590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743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895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3048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200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352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4876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5029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5181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5334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5486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5638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4876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5029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5181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5334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5486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5638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4876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50292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51816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53340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54864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5638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4876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50292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51816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53340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54864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5638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4876800" y="6400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5029200" y="6400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5181600" y="6400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5334000" y="6400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5486400" y="6400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5638800" y="6400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590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Šipka dolů 621"/>
          <p:cNvSpPr/>
          <p:nvPr/>
        </p:nvSpPr>
        <p:spPr>
          <a:xfrm rot="16200000">
            <a:off x="4514850" y="23431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3" name="Obdélník 622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8" name="Šipka dolů 707"/>
          <p:cNvSpPr/>
          <p:nvPr/>
        </p:nvSpPr>
        <p:spPr>
          <a:xfrm rot="16200000">
            <a:off x="5086350" y="10096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7" name="Obdélník 646"/>
          <p:cNvSpPr/>
          <p:nvPr/>
        </p:nvSpPr>
        <p:spPr>
          <a:xfrm>
            <a:off x="6019800" y="990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6172200" y="990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6324600" y="990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6477000" y="990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6629400" y="990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6781800" y="990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60198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61722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63246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64770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66294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67818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60198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61722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63246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64770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66294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67818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60198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61722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63246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64770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66294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67818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6019800" y="2514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6172200" y="2514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6324600" y="2514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6477000" y="2514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6629400" y="2514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6781800" y="2514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2590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27432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28956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30480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32004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3352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2590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7162800" y="2286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7315200" y="2286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7467600" y="2286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7620000" y="2286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7772400" y="2286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7924800" y="2286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7162800" y="609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7315200" y="609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7467600" y="609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7620000" y="609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7772400" y="609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7924800" y="609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7162800" y="990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7315200" y="990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7467600" y="990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7620000" y="990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7772400" y="990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7924800" y="990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71628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73152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74676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76200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77724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1" name="Obdélník 700"/>
          <p:cNvSpPr/>
          <p:nvPr/>
        </p:nvSpPr>
        <p:spPr>
          <a:xfrm>
            <a:off x="7924800" y="1371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71628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73152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74676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76200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77724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7924800" y="17526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9" name="Šipka dolů 708"/>
          <p:cNvSpPr/>
          <p:nvPr/>
        </p:nvSpPr>
        <p:spPr>
          <a:xfrm rot="16200000">
            <a:off x="5143500" y="-1409700"/>
            <a:ext cx="381000" cy="3657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0" name="Obdélník 579"/>
          <p:cNvSpPr/>
          <p:nvPr/>
        </p:nvSpPr>
        <p:spPr>
          <a:xfrm>
            <a:off x="6019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6172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6324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6477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6629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6" name="Obdélník 585"/>
          <p:cNvSpPr/>
          <p:nvPr/>
        </p:nvSpPr>
        <p:spPr>
          <a:xfrm>
            <a:off x="6781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0" name="Obdélník 709"/>
          <p:cNvSpPr/>
          <p:nvPr/>
        </p:nvSpPr>
        <p:spPr>
          <a:xfrm>
            <a:off x="6019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1" name="Obdélník 710"/>
          <p:cNvSpPr/>
          <p:nvPr/>
        </p:nvSpPr>
        <p:spPr>
          <a:xfrm>
            <a:off x="6172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2" name="Obdélník 711"/>
          <p:cNvSpPr/>
          <p:nvPr/>
        </p:nvSpPr>
        <p:spPr>
          <a:xfrm>
            <a:off x="6324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3" name="Obdélník 712"/>
          <p:cNvSpPr/>
          <p:nvPr/>
        </p:nvSpPr>
        <p:spPr>
          <a:xfrm>
            <a:off x="6477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4" name="Obdélník 713"/>
          <p:cNvSpPr/>
          <p:nvPr/>
        </p:nvSpPr>
        <p:spPr>
          <a:xfrm>
            <a:off x="6629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5" name="Obdélník 714"/>
          <p:cNvSpPr/>
          <p:nvPr/>
        </p:nvSpPr>
        <p:spPr>
          <a:xfrm>
            <a:off x="6781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6" name="Obdélník 715"/>
          <p:cNvSpPr/>
          <p:nvPr/>
        </p:nvSpPr>
        <p:spPr>
          <a:xfrm>
            <a:off x="6019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7" name="Obdélník 716"/>
          <p:cNvSpPr/>
          <p:nvPr/>
        </p:nvSpPr>
        <p:spPr>
          <a:xfrm>
            <a:off x="6172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8" name="Obdélník 717"/>
          <p:cNvSpPr/>
          <p:nvPr/>
        </p:nvSpPr>
        <p:spPr>
          <a:xfrm>
            <a:off x="6324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19" name="Obdélník 718"/>
          <p:cNvSpPr/>
          <p:nvPr/>
        </p:nvSpPr>
        <p:spPr>
          <a:xfrm>
            <a:off x="6477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0" name="Obdélník 719"/>
          <p:cNvSpPr/>
          <p:nvPr/>
        </p:nvSpPr>
        <p:spPr>
          <a:xfrm>
            <a:off x="6629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1" name="Obdélník 720"/>
          <p:cNvSpPr/>
          <p:nvPr/>
        </p:nvSpPr>
        <p:spPr>
          <a:xfrm>
            <a:off x="6019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2" name="Obdélník 721"/>
          <p:cNvSpPr/>
          <p:nvPr/>
        </p:nvSpPr>
        <p:spPr>
          <a:xfrm>
            <a:off x="61722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3" name="Obdélník 722"/>
          <p:cNvSpPr/>
          <p:nvPr/>
        </p:nvSpPr>
        <p:spPr>
          <a:xfrm>
            <a:off x="63246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4" name="Obdélník 723"/>
          <p:cNvSpPr/>
          <p:nvPr/>
        </p:nvSpPr>
        <p:spPr>
          <a:xfrm>
            <a:off x="64770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5" name="Obdélník 724"/>
          <p:cNvSpPr/>
          <p:nvPr/>
        </p:nvSpPr>
        <p:spPr>
          <a:xfrm>
            <a:off x="66294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6" name="Obdélník 725"/>
          <p:cNvSpPr/>
          <p:nvPr/>
        </p:nvSpPr>
        <p:spPr>
          <a:xfrm>
            <a:off x="6019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7" name="Obdélník 726"/>
          <p:cNvSpPr/>
          <p:nvPr/>
        </p:nvSpPr>
        <p:spPr>
          <a:xfrm>
            <a:off x="61722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8" name="Obdélník 727"/>
          <p:cNvSpPr/>
          <p:nvPr/>
        </p:nvSpPr>
        <p:spPr>
          <a:xfrm>
            <a:off x="63246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29" name="Obdélník 728"/>
          <p:cNvSpPr/>
          <p:nvPr/>
        </p:nvSpPr>
        <p:spPr>
          <a:xfrm>
            <a:off x="64770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0" name="Obdélník 729"/>
          <p:cNvSpPr/>
          <p:nvPr/>
        </p:nvSpPr>
        <p:spPr>
          <a:xfrm>
            <a:off x="66294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1" name="Obdélník 730"/>
          <p:cNvSpPr/>
          <p:nvPr/>
        </p:nvSpPr>
        <p:spPr>
          <a:xfrm>
            <a:off x="6019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2" name="Obdélník 731"/>
          <p:cNvSpPr/>
          <p:nvPr/>
        </p:nvSpPr>
        <p:spPr>
          <a:xfrm>
            <a:off x="61722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3" name="Obdélník 732"/>
          <p:cNvSpPr/>
          <p:nvPr/>
        </p:nvSpPr>
        <p:spPr>
          <a:xfrm>
            <a:off x="63246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4" name="Obdélník 733"/>
          <p:cNvSpPr/>
          <p:nvPr/>
        </p:nvSpPr>
        <p:spPr>
          <a:xfrm>
            <a:off x="64770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5" name="Obdélník 734"/>
          <p:cNvSpPr/>
          <p:nvPr/>
        </p:nvSpPr>
        <p:spPr>
          <a:xfrm>
            <a:off x="66294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6" name="Obdélník 735"/>
          <p:cNvSpPr/>
          <p:nvPr/>
        </p:nvSpPr>
        <p:spPr>
          <a:xfrm>
            <a:off x="6781800" y="4114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7" name="Oblouk 736"/>
          <p:cNvSpPr/>
          <p:nvPr/>
        </p:nvSpPr>
        <p:spPr>
          <a:xfrm>
            <a:off x="6690360" y="5448300"/>
            <a:ext cx="381000" cy="777240"/>
          </a:xfrm>
          <a:prstGeom prst="arc">
            <a:avLst>
              <a:gd name="adj1" fmla="val 16983513"/>
              <a:gd name="adj2" fmla="val 4772930"/>
            </a:avLst>
          </a:prstGeom>
          <a:noFill/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8" name="Obdélník 737"/>
          <p:cNvSpPr/>
          <p:nvPr/>
        </p:nvSpPr>
        <p:spPr>
          <a:xfrm>
            <a:off x="6781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9" name="Obdélník 738"/>
          <p:cNvSpPr/>
          <p:nvPr/>
        </p:nvSpPr>
        <p:spPr>
          <a:xfrm>
            <a:off x="6781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0" name="Obdélník 739"/>
          <p:cNvSpPr/>
          <p:nvPr/>
        </p:nvSpPr>
        <p:spPr>
          <a:xfrm>
            <a:off x="6781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5" name="TextovéPole 384"/>
          <p:cNvSpPr txBox="1"/>
          <p:nvPr/>
        </p:nvSpPr>
        <p:spPr>
          <a:xfrm>
            <a:off x="6543989" y="3124200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molové  stupnice</a:t>
            </a:r>
            <a:endParaRPr lang="cs-CZ" dirty="0"/>
          </a:p>
        </p:txBody>
      </p:sp>
      <p:sp>
        <p:nvSpPr>
          <p:cNvPr id="386" name="Obdélník 385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1" name="Obdélník 740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2" name="Obdélník 741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3" name="Obdélník 742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4" name="Obdélník 743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5" name="Obdélník 744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6" name="Obdélník 745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7" name="Obdélník 746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8" name="Obdélník 747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9" name="Obdélník 748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0" name="Obdélník 749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1" name="Obdélník 750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2" name="Obdélník 751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2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3" name="Skupina 372"/>
          <p:cNvGrpSpPr/>
          <p:nvPr/>
        </p:nvGrpSpPr>
        <p:grpSpPr>
          <a:xfrm>
            <a:off x="2895600" y="533400"/>
            <a:ext cx="3716258" cy="4787444"/>
            <a:chOff x="2895600" y="-7086600"/>
            <a:chExt cx="3716258" cy="4787444"/>
          </a:xfrm>
        </p:grpSpPr>
        <p:sp>
          <p:nvSpPr>
            <p:cNvPr id="374" name="TextovéPole 373"/>
            <p:cNvSpPr txBox="1"/>
            <p:nvPr/>
          </p:nvSpPr>
          <p:spPr>
            <a:xfrm>
              <a:off x="6324600" y="-64008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77" name="TextovéPole 376"/>
            <p:cNvSpPr txBox="1"/>
            <p:nvPr/>
          </p:nvSpPr>
          <p:spPr>
            <a:xfrm>
              <a:off x="5181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43</a:t>
              </a:r>
              <a:endParaRPr lang="cs-CZ" sz="800" dirty="0"/>
            </a:p>
          </p:txBody>
        </p:sp>
        <p:sp>
          <p:nvSpPr>
            <p:cNvPr id="378" name="TextovéPole 377"/>
            <p:cNvSpPr txBox="1"/>
            <p:nvPr/>
          </p:nvSpPr>
          <p:spPr>
            <a:xfrm>
              <a:off x="2895600" y="-251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  <p:sp>
          <p:nvSpPr>
            <p:cNvPr id="379" name="TextovéPole 378"/>
            <p:cNvSpPr txBox="1"/>
            <p:nvPr/>
          </p:nvSpPr>
          <p:spPr>
            <a:xfrm>
              <a:off x="4038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  <p:sp>
          <p:nvSpPr>
            <p:cNvPr id="380" name="TextovéPole 379"/>
            <p:cNvSpPr txBox="1"/>
            <p:nvPr/>
          </p:nvSpPr>
          <p:spPr>
            <a:xfrm>
              <a:off x="2895600" y="-441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81" name="TextovéPole 380"/>
            <p:cNvSpPr txBox="1"/>
            <p:nvPr/>
          </p:nvSpPr>
          <p:spPr>
            <a:xfrm>
              <a:off x="4572000" y="-3962400"/>
              <a:ext cx="381000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dirty="0" smtClean="0"/>
                <a:t>31</a:t>
              </a:r>
              <a:endParaRPr lang="cs-CZ" sz="800" dirty="0"/>
            </a:p>
          </p:txBody>
        </p:sp>
        <p:sp>
          <p:nvSpPr>
            <p:cNvPr id="382" name="TextovéPole 381"/>
            <p:cNvSpPr txBox="1"/>
            <p:nvPr/>
          </p:nvSpPr>
          <p:spPr>
            <a:xfrm>
              <a:off x="4038600" y="-5943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  <p:sp>
          <p:nvSpPr>
            <p:cNvPr id="383" name="TextovéPole 382"/>
            <p:cNvSpPr txBox="1"/>
            <p:nvPr/>
          </p:nvSpPr>
          <p:spPr>
            <a:xfrm>
              <a:off x="5181600" y="-708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84" name="TextovéPole 383"/>
            <p:cNvSpPr txBox="1"/>
            <p:nvPr/>
          </p:nvSpPr>
          <p:spPr>
            <a:xfrm>
              <a:off x="2895600" y="-708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</p:grp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733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886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038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4191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343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495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3733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3886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038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4191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343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495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3733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3886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03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419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34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495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3733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3886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4038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4191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343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495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590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590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590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743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895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048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200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352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590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7432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8956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30480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2004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352800" y="640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590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4876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8" name="Obdélník 517"/>
          <p:cNvSpPr/>
          <p:nvPr/>
        </p:nvSpPr>
        <p:spPr>
          <a:xfrm>
            <a:off x="5029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9" name="Obdélník 518"/>
          <p:cNvSpPr/>
          <p:nvPr/>
        </p:nvSpPr>
        <p:spPr>
          <a:xfrm>
            <a:off x="5181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0" name="Obdélník 519"/>
          <p:cNvSpPr/>
          <p:nvPr/>
        </p:nvSpPr>
        <p:spPr>
          <a:xfrm>
            <a:off x="5334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1" name="Obdélník 520"/>
          <p:cNvSpPr/>
          <p:nvPr/>
        </p:nvSpPr>
        <p:spPr>
          <a:xfrm>
            <a:off x="5486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2" name="Obdélník 521"/>
          <p:cNvSpPr/>
          <p:nvPr/>
        </p:nvSpPr>
        <p:spPr>
          <a:xfrm>
            <a:off x="5638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3" name="Obdélník 522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4" name="Obdélník 523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5" name="Obdélník 524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6" name="Obdélník 525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7" name="Obdélník 526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8" name="Obdélník 527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9" name="Obdélník 558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7" name="Obdélník 586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8" name="Obdélník 587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Šipka dolů 621"/>
          <p:cNvSpPr/>
          <p:nvPr/>
        </p:nvSpPr>
        <p:spPr>
          <a:xfrm rot="16200000">
            <a:off x="4514850" y="27241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3" name="Obdélník 622"/>
          <p:cNvSpPr/>
          <p:nvPr/>
        </p:nvSpPr>
        <p:spPr>
          <a:xfrm>
            <a:off x="3733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3886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4038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4191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4343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4495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3733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3886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4038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4191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4343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4495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8" name="Šipka dolů 707"/>
          <p:cNvSpPr/>
          <p:nvPr/>
        </p:nvSpPr>
        <p:spPr>
          <a:xfrm rot="16200000">
            <a:off x="5086350" y="13906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7" name="Obdélník 646"/>
          <p:cNvSpPr/>
          <p:nvPr/>
        </p:nvSpPr>
        <p:spPr>
          <a:xfrm>
            <a:off x="60198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61722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63246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64770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66294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6781800" y="1371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60198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61722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63246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64770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66294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6781800" y="1752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60198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61722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63246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64770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66294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6781800" y="2133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6019800" y="2514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6172200" y="2514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6324600" y="2514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6477000" y="2514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6629400" y="2514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6781800" y="2514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6019800" y="2895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6172200" y="2895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6324600" y="2895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6477000" y="2895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6629400" y="2895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6781800" y="28956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2590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1" name="Obdélník 560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48768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50292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51816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53340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54864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5638800" y="68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4876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50292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51816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53340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54864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5638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1" name="Obdélník 700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4876800" y="2209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5029200" y="2209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5181600" y="2209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5334000" y="2209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5486400" y="2209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5638800" y="2209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09" name="Šipka dolů 708"/>
          <p:cNvSpPr/>
          <p:nvPr/>
        </p:nvSpPr>
        <p:spPr>
          <a:xfrm rot="16200000">
            <a:off x="3943350" y="552450"/>
            <a:ext cx="495300" cy="1371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7" name="Obdélník 336"/>
          <p:cNvSpPr/>
          <p:nvPr/>
        </p:nvSpPr>
        <p:spPr>
          <a:xfrm>
            <a:off x="4876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50292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51816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53340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54864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5638800" y="487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4876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50292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51816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53340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54864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5638800" y="525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4876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50292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51816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53340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54864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4876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50292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51816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53340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54864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4876800" y="6400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5029200" y="6400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5181600" y="6400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5334000" y="6400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5486400" y="6400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4876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50292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51816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53340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54864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5638800" y="4495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louk 548"/>
          <p:cNvSpPr/>
          <p:nvPr/>
        </p:nvSpPr>
        <p:spPr>
          <a:xfrm>
            <a:off x="5547360" y="5829300"/>
            <a:ext cx="381000" cy="777240"/>
          </a:xfrm>
          <a:prstGeom prst="arc">
            <a:avLst>
              <a:gd name="adj1" fmla="val 16983513"/>
              <a:gd name="adj2" fmla="val 4772930"/>
            </a:avLst>
          </a:prstGeom>
          <a:noFill/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0" name="Obdélník 549"/>
          <p:cNvSpPr/>
          <p:nvPr/>
        </p:nvSpPr>
        <p:spPr>
          <a:xfrm>
            <a:off x="5638800" y="601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5638800" y="6400800"/>
            <a:ext cx="152400" cy="3048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5638800" y="563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Šipka dolů 552"/>
          <p:cNvSpPr/>
          <p:nvPr/>
        </p:nvSpPr>
        <p:spPr>
          <a:xfrm rot="16200000">
            <a:off x="4514850" y="5314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6" name="TextovéPole 375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molové  stupnice</a:t>
            </a:r>
            <a:endParaRPr lang="cs-CZ" dirty="0"/>
          </a:p>
        </p:txBody>
      </p:sp>
      <p:sp>
        <p:nvSpPr>
          <p:cNvPr id="385" name="Obdélník 384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4" name="Obdélník 483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0" name="Obdélník 489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1" name="Obdélník 490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92" name="Obdélník 491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60" name="Obdélník 559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3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Šipka dolů 584"/>
          <p:cNvSpPr/>
          <p:nvPr/>
        </p:nvSpPr>
        <p:spPr>
          <a:xfrm rot="16200000">
            <a:off x="4514850" y="742950"/>
            <a:ext cx="495300" cy="2514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55" name="Skupina 354"/>
          <p:cNvGrpSpPr/>
          <p:nvPr/>
        </p:nvGrpSpPr>
        <p:grpSpPr>
          <a:xfrm>
            <a:off x="2895600" y="914400"/>
            <a:ext cx="4859258" cy="4025444"/>
            <a:chOff x="2895600" y="-7086600"/>
            <a:chExt cx="4859258" cy="4025444"/>
          </a:xfrm>
        </p:grpSpPr>
        <p:sp>
          <p:nvSpPr>
            <p:cNvPr id="356" name="TextovéPole 355"/>
            <p:cNvSpPr txBox="1"/>
            <p:nvPr/>
          </p:nvSpPr>
          <p:spPr>
            <a:xfrm>
              <a:off x="7467600" y="-6324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34</a:t>
              </a:r>
              <a:endParaRPr lang="cs-CZ" sz="800" dirty="0"/>
            </a:p>
          </p:txBody>
        </p:sp>
        <p:sp>
          <p:nvSpPr>
            <p:cNvPr id="360" name="TextovéPole 359"/>
            <p:cNvSpPr txBox="1"/>
            <p:nvPr/>
          </p:nvSpPr>
          <p:spPr>
            <a:xfrm>
              <a:off x="4038600" y="-327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21</a:t>
              </a:r>
              <a:endParaRPr lang="cs-CZ" sz="800" dirty="0"/>
            </a:p>
          </p:txBody>
        </p:sp>
        <p:sp>
          <p:nvSpPr>
            <p:cNvPr id="361" name="TextovéPole 360"/>
            <p:cNvSpPr txBox="1"/>
            <p:nvPr/>
          </p:nvSpPr>
          <p:spPr>
            <a:xfrm>
              <a:off x="2895600" y="-4419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24</a:t>
              </a:r>
              <a:endParaRPr lang="cs-CZ" sz="800" dirty="0"/>
            </a:p>
          </p:txBody>
        </p:sp>
        <p:sp>
          <p:nvSpPr>
            <p:cNvPr id="362" name="TextovéPole 361"/>
            <p:cNvSpPr txBox="1"/>
            <p:nvPr/>
          </p:nvSpPr>
          <p:spPr>
            <a:xfrm>
              <a:off x="5181600" y="-3505200"/>
              <a:ext cx="304800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dirty="0" smtClean="0"/>
                <a:t>31</a:t>
              </a:r>
              <a:endParaRPr lang="cs-CZ" sz="800" dirty="0"/>
            </a:p>
          </p:txBody>
        </p:sp>
        <p:sp>
          <p:nvSpPr>
            <p:cNvPr id="363" name="TextovéPole 362"/>
            <p:cNvSpPr txBox="1"/>
            <p:nvPr/>
          </p:nvSpPr>
          <p:spPr>
            <a:xfrm>
              <a:off x="4038600" y="-5943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11</a:t>
              </a:r>
              <a:endParaRPr lang="cs-CZ" sz="800" dirty="0"/>
            </a:p>
          </p:txBody>
        </p:sp>
        <p:sp>
          <p:nvSpPr>
            <p:cNvPr id="364" name="TextovéPole 363"/>
            <p:cNvSpPr txBox="1"/>
            <p:nvPr/>
          </p:nvSpPr>
          <p:spPr>
            <a:xfrm>
              <a:off x="6324600" y="-708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41</a:t>
              </a:r>
              <a:endParaRPr lang="cs-CZ" sz="800" dirty="0"/>
            </a:p>
          </p:txBody>
        </p:sp>
        <p:sp>
          <p:nvSpPr>
            <p:cNvPr id="365" name="TextovéPole 364"/>
            <p:cNvSpPr txBox="1"/>
            <p:nvPr/>
          </p:nvSpPr>
          <p:spPr>
            <a:xfrm>
              <a:off x="2895600" y="-7086600"/>
              <a:ext cx="287258" cy="215444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sz="800" dirty="0" smtClean="0"/>
                <a:t>14</a:t>
              </a:r>
              <a:endParaRPr lang="cs-CZ" sz="800" dirty="0"/>
            </a:p>
          </p:txBody>
        </p:sp>
      </p:grpSp>
      <p:sp>
        <p:nvSpPr>
          <p:cNvPr id="586" name="Šipka dolů 585"/>
          <p:cNvSpPr/>
          <p:nvPr/>
        </p:nvSpPr>
        <p:spPr>
          <a:xfrm rot="16200000">
            <a:off x="5657850" y="1733550"/>
            <a:ext cx="495300" cy="2514600"/>
          </a:xfrm>
          <a:prstGeom prst="downArrow">
            <a:avLst>
              <a:gd name="adj1" fmla="val 50000"/>
              <a:gd name="adj2" fmla="val 238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9906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137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152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167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182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137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152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167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182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137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152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167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182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137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152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167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4" name="Obdélník 413"/>
          <p:cNvSpPr/>
          <p:nvPr/>
        </p:nvSpPr>
        <p:spPr>
          <a:xfrm>
            <a:off x="182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7" name="Obdélník 416"/>
          <p:cNvSpPr/>
          <p:nvPr/>
        </p:nvSpPr>
        <p:spPr>
          <a:xfrm>
            <a:off x="137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8" name="Obdélník 417"/>
          <p:cNvSpPr/>
          <p:nvPr/>
        </p:nvSpPr>
        <p:spPr>
          <a:xfrm>
            <a:off x="152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9" name="Obdélník 418"/>
          <p:cNvSpPr/>
          <p:nvPr/>
        </p:nvSpPr>
        <p:spPr>
          <a:xfrm>
            <a:off x="167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0" name="Obdélník 419"/>
          <p:cNvSpPr/>
          <p:nvPr/>
        </p:nvSpPr>
        <p:spPr>
          <a:xfrm>
            <a:off x="182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24" name="Obdélník 423"/>
          <p:cNvSpPr/>
          <p:nvPr/>
        </p:nvSpPr>
        <p:spPr>
          <a:xfrm>
            <a:off x="1371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1524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1676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1828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1371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15240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1676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1828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1371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1524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1676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1828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1371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1524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16764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1828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1371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15240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1676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18288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1371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1524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1676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1828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6" name="Obdélník 465"/>
          <p:cNvSpPr/>
          <p:nvPr/>
        </p:nvSpPr>
        <p:spPr>
          <a:xfrm>
            <a:off x="1371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7" name="Obdélník 466"/>
          <p:cNvSpPr/>
          <p:nvPr/>
        </p:nvSpPr>
        <p:spPr>
          <a:xfrm>
            <a:off x="1524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8" name="Obdélník 467"/>
          <p:cNvSpPr/>
          <p:nvPr/>
        </p:nvSpPr>
        <p:spPr>
          <a:xfrm>
            <a:off x="1676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69" name="Obdélník 468"/>
          <p:cNvSpPr/>
          <p:nvPr/>
        </p:nvSpPr>
        <p:spPr>
          <a:xfrm>
            <a:off x="1828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2" name="Obdélník 471"/>
          <p:cNvSpPr/>
          <p:nvPr/>
        </p:nvSpPr>
        <p:spPr>
          <a:xfrm>
            <a:off x="1371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3" name="Obdélník 472"/>
          <p:cNvSpPr/>
          <p:nvPr/>
        </p:nvSpPr>
        <p:spPr>
          <a:xfrm>
            <a:off x="1524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4" name="Obdélník 473"/>
          <p:cNvSpPr/>
          <p:nvPr/>
        </p:nvSpPr>
        <p:spPr>
          <a:xfrm>
            <a:off x="1676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5" name="Obdélník 474"/>
          <p:cNvSpPr/>
          <p:nvPr/>
        </p:nvSpPr>
        <p:spPr>
          <a:xfrm>
            <a:off x="1828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8" name="Obdélník 477"/>
          <p:cNvSpPr/>
          <p:nvPr/>
        </p:nvSpPr>
        <p:spPr>
          <a:xfrm>
            <a:off x="1371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79" name="Obdélník 478"/>
          <p:cNvSpPr/>
          <p:nvPr/>
        </p:nvSpPr>
        <p:spPr>
          <a:xfrm>
            <a:off x="1524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0" name="Obdélník 479"/>
          <p:cNvSpPr/>
          <p:nvPr/>
        </p:nvSpPr>
        <p:spPr>
          <a:xfrm>
            <a:off x="1676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1" name="Obdélník 480"/>
          <p:cNvSpPr/>
          <p:nvPr/>
        </p:nvSpPr>
        <p:spPr>
          <a:xfrm>
            <a:off x="1828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91440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9906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9906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371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524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1676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828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1447800" y="2286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3" name="Obdélník 492"/>
          <p:cNvSpPr/>
          <p:nvPr/>
        </p:nvSpPr>
        <p:spPr>
          <a:xfrm>
            <a:off x="3733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4" name="Obdélník 493"/>
          <p:cNvSpPr/>
          <p:nvPr/>
        </p:nvSpPr>
        <p:spPr>
          <a:xfrm>
            <a:off x="38862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5" name="Obdélník 494"/>
          <p:cNvSpPr/>
          <p:nvPr/>
        </p:nvSpPr>
        <p:spPr>
          <a:xfrm>
            <a:off x="40386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6" name="Obdélník 495"/>
          <p:cNvSpPr/>
          <p:nvPr/>
        </p:nvSpPr>
        <p:spPr>
          <a:xfrm>
            <a:off x="41910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7" name="Obdélník 496"/>
          <p:cNvSpPr/>
          <p:nvPr/>
        </p:nvSpPr>
        <p:spPr>
          <a:xfrm>
            <a:off x="43434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8" name="Obdélník 497"/>
          <p:cNvSpPr/>
          <p:nvPr/>
        </p:nvSpPr>
        <p:spPr>
          <a:xfrm>
            <a:off x="4495800" y="304800"/>
            <a:ext cx="152400" cy="304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99" name="Obdélník 498"/>
          <p:cNvSpPr/>
          <p:nvPr/>
        </p:nvSpPr>
        <p:spPr>
          <a:xfrm>
            <a:off x="3733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0" name="Obdélník 499"/>
          <p:cNvSpPr/>
          <p:nvPr/>
        </p:nvSpPr>
        <p:spPr>
          <a:xfrm>
            <a:off x="3886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1" name="Obdélník 500"/>
          <p:cNvSpPr/>
          <p:nvPr/>
        </p:nvSpPr>
        <p:spPr>
          <a:xfrm>
            <a:off x="4038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2" name="Obdélník 501"/>
          <p:cNvSpPr/>
          <p:nvPr/>
        </p:nvSpPr>
        <p:spPr>
          <a:xfrm>
            <a:off x="4191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3" name="Obdélník 502"/>
          <p:cNvSpPr/>
          <p:nvPr/>
        </p:nvSpPr>
        <p:spPr>
          <a:xfrm>
            <a:off x="4343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4" name="Obdélník 503"/>
          <p:cNvSpPr/>
          <p:nvPr/>
        </p:nvSpPr>
        <p:spPr>
          <a:xfrm>
            <a:off x="4495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5" name="Obdélník 504"/>
          <p:cNvSpPr/>
          <p:nvPr/>
        </p:nvSpPr>
        <p:spPr>
          <a:xfrm>
            <a:off x="3733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6" name="Obdélník 505"/>
          <p:cNvSpPr/>
          <p:nvPr/>
        </p:nvSpPr>
        <p:spPr>
          <a:xfrm>
            <a:off x="3886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7" name="Obdélník 506"/>
          <p:cNvSpPr/>
          <p:nvPr/>
        </p:nvSpPr>
        <p:spPr>
          <a:xfrm>
            <a:off x="4038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4191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09" name="Obdélník 508"/>
          <p:cNvSpPr/>
          <p:nvPr/>
        </p:nvSpPr>
        <p:spPr>
          <a:xfrm>
            <a:off x="4343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4495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1" name="Obdélník 510"/>
          <p:cNvSpPr/>
          <p:nvPr/>
        </p:nvSpPr>
        <p:spPr>
          <a:xfrm>
            <a:off x="3733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2" name="Obdélník 511"/>
          <p:cNvSpPr/>
          <p:nvPr/>
        </p:nvSpPr>
        <p:spPr>
          <a:xfrm>
            <a:off x="3886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4038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4" name="Obdélník 513"/>
          <p:cNvSpPr/>
          <p:nvPr/>
        </p:nvSpPr>
        <p:spPr>
          <a:xfrm>
            <a:off x="4191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4343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16" name="Obdélník 515"/>
          <p:cNvSpPr/>
          <p:nvPr/>
        </p:nvSpPr>
        <p:spPr>
          <a:xfrm>
            <a:off x="4495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0" name="Šipka dolů 559"/>
          <p:cNvSpPr/>
          <p:nvPr/>
        </p:nvSpPr>
        <p:spPr>
          <a:xfrm rot="16200000">
            <a:off x="4514850" y="4381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1" name="Obdélník 560"/>
          <p:cNvSpPr/>
          <p:nvPr/>
        </p:nvSpPr>
        <p:spPr>
          <a:xfrm>
            <a:off x="3733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2" name="Obdélník 561"/>
          <p:cNvSpPr/>
          <p:nvPr/>
        </p:nvSpPr>
        <p:spPr>
          <a:xfrm>
            <a:off x="3886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3" name="Obdélník 562"/>
          <p:cNvSpPr/>
          <p:nvPr/>
        </p:nvSpPr>
        <p:spPr>
          <a:xfrm>
            <a:off x="4038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4" name="Obdélník 563"/>
          <p:cNvSpPr/>
          <p:nvPr/>
        </p:nvSpPr>
        <p:spPr>
          <a:xfrm>
            <a:off x="4191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5" name="Obdélník 564"/>
          <p:cNvSpPr/>
          <p:nvPr/>
        </p:nvSpPr>
        <p:spPr>
          <a:xfrm>
            <a:off x="4343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6" name="Obdélník 565"/>
          <p:cNvSpPr/>
          <p:nvPr/>
        </p:nvSpPr>
        <p:spPr>
          <a:xfrm>
            <a:off x="4495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7" name="Obdélník 566"/>
          <p:cNvSpPr/>
          <p:nvPr/>
        </p:nvSpPr>
        <p:spPr>
          <a:xfrm>
            <a:off x="3733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8" name="Obdélník 567"/>
          <p:cNvSpPr/>
          <p:nvPr/>
        </p:nvSpPr>
        <p:spPr>
          <a:xfrm>
            <a:off x="38862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69" name="Obdélník 568"/>
          <p:cNvSpPr/>
          <p:nvPr/>
        </p:nvSpPr>
        <p:spPr>
          <a:xfrm>
            <a:off x="40386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0" name="Obdélník 569"/>
          <p:cNvSpPr/>
          <p:nvPr/>
        </p:nvSpPr>
        <p:spPr>
          <a:xfrm>
            <a:off x="41910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1" name="Obdélník 570"/>
          <p:cNvSpPr/>
          <p:nvPr/>
        </p:nvSpPr>
        <p:spPr>
          <a:xfrm>
            <a:off x="43434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2" name="Obdélník 571"/>
          <p:cNvSpPr/>
          <p:nvPr/>
        </p:nvSpPr>
        <p:spPr>
          <a:xfrm>
            <a:off x="4495800" y="2590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3" name="Obdélník 572"/>
          <p:cNvSpPr/>
          <p:nvPr/>
        </p:nvSpPr>
        <p:spPr>
          <a:xfrm>
            <a:off x="3733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4" name="Obdélník 573"/>
          <p:cNvSpPr/>
          <p:nvPr/>
        </p:nvSpPr>
        <p:spPr>
          <a:xfrm>
            <a:off x="3886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5" name="Obdélník 574"/>
          <p:cNvSpPr/>
          <p:nvPr/>
        </p:nvSpPr>
        <p:spPr>
          <a:xfrm>
            <a:off x="4038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6" name="Obdélník 575"/>
          <p:cNvSpPr/>
          <p:nvPr/>
        </p:nvSpPr>
        <p:spPr>
          <a:xfrm>
            <a:off x="4191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7" name="Obdélník 576"/>
          <p:cNvSpPr/>
          <p:nvPr/>
        </p:nvSpPr>
        <p:spPr>
          <a:xfrm>
            <a:off x="4343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8" name="Obdélník 577"/>
          <p:cNvSpPr/>
          <p:nvPr/>
        </p:nvSpPr>
        <p:spPr>
          <a:xfrm>
            <a:off x="4495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9" name="Obdélník 578"/>
          <p:cNvSpPr/>
          <p:nvPr/>
        </p:nvSpPr>
        <p:spPr>
          <a:xfrm>
            <a:off x="3733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0" name="Obdélník 579"/>
          <p:cNvSpPr/>
          <p:nvPr/>
        </p:nvSpPr>
        <p:spPr>
          <a:xfrm>
            <a:off x="3886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1" name="Obdélník 580"/>
          <p:cNvSpPr/>
          <p:nvPr/>
        </p:nvSpPr>
        <p:spPr>
          <a:xfrm>
            <a:off x="4038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2" name="Obdélník 581"/>
          <p:cNvSpPr/>
          <p:nvPr/>
        </p:nvSpPr>
        <p:spPr>
          <a:xfrm>
            <a:off x="4191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3" name="Obdélník 582"/>
          <p:cNvSpPr/>
          <p:nvPr/>
        </p:nvSpPr>
        <p:spPr>
          <a:xfrm>
            <a:off x="4343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84" name="Obdélník 583"/>
          <p:cNvSpPr/>
          <p:nvPr/>
        </p:nvSpPr>
        <p:spPr>
          <a:xfrm>
            <a:off x="4495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1" name="Obdélník 590"/>
          <p:cNvSpPr/>
          <p:nvPr/>
        </p:nvSpPr>
        <p:spPr>
          <a:xfrm>
            <a:off x="2590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2" name="Obdélník 591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3" name="Obdélník 592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4" name="Obdélník 593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5" name="Obdélník 594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6" name="Obdélník 595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7" name="Obdélník 596"/>
          <p:cNvSpPr/>
          <p:nvPr/>
        </p:nvSpPr>
        <p:spPr>
          <a:xfrm>
            <a:off x="2590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8" name="Obdélník 597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9" name="Obdélník 598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590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7432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8956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30480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32004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3352800" y="182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590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4876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50292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51816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53340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54864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5638800" y="304800"/>
            <a:ext cx="152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4876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5029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5181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5334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5486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5638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4876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5029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5181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53340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54864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5638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7" name="Obdélník 646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57" name="Obdélník 656"/>
          <p:cNvSpPr/>
          <p:nvPr/>
        </p:nvSpPr>
        <p:spPr>
          <a:xfrm>
            <a:off x="3733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3886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4038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4191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4343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4495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3733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38862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40386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41910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43434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4495800" y="5257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3733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38862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40386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41910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43434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4495800" y="5638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3733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38862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40386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41910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43434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4495800" y="6019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2590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2743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2895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3048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3200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3352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2590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2590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2590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4876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50292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51816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53340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54864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5638800" y="41148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4" name="Šipka dolů 323"/>
          <p:cNvSpPr/>
          <p:nvPr/>
        </p:nvSpPr>
        <p:spPr>
          <a:xfrm rot="16200000">
            <a:off x="4514850" y="3409950"/>
            <a:ext cx="4953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5" name="Obdélník 324"/>
          <p:cNvSpPr/>
          <p:nvPr/>
        </p:nvSpPr>
        <p:spPr>
          <a:xfrm>
            <a:off x="7162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7315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7467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7620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7772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7924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7162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7315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7467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7620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7772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7924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7162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7315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7467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7620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7772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7924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7924800" y="2971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7924800" y="3352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29" name="Obdélník 528"/>
          <p:cNvSpPr/>
          <p:nvPr/>
        </p:nvSpPr>
        <p:spPr>
          <a:xfrm>
            <a:off x="6019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0" name="Obdélník 529"/>
          <p:cNvSpPr/>
          <p:nvPr/>
        </p:nvSpPr>
        <p:spPr>
          <a:xfrm>
            <a:off x="61722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1" name="Obdélník 530"/>
          <p:cNvSpPr/>
          <p:nvPr/>
        </p:nvSpPr>
        <p:spPr>
          <a:xfrm>
            <a:off x="63246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2" name="Obdélník 531"/>
          <p:cNvSpPr/>
          <p:nvPr/>
        </p:nvSpPr>
        <p:spPr>
          <a:xfrm>
            <a:off x="64770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3" name="Obdélník 532"/>
          <p:cNvSpPr/>
          <p:nvPr/>
        </p:nvSpPr>
        <p:spPr>
          <a:xfrm>
            <a:off x="66294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4" name="Obdélník 533"/>
          <p:cNvSpPr/>
          <p:nvPr/>
        </p:nvSpPr>
        <p:spPr>
          <a:xfrm>
            <a:off x="6781800" y="1066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5" name="Obdélník 534"/>
          <p:cNvSpPr/>
          <p:nvPr/>
        </p:nvSpPr>
        <p:spPr>
          <a:xfrm>
            <a:off x="6019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6" name="Obdélník 535"/>
          <p:cNvSpPr/>
          <p:nvPr/>
        </p:nvSpPr>
        <p:spPr>
          <a:xfrm>
            <a:off x="61722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7" name="Obdélník 536"/>
          <p:cNvSpPr/>
          <p:nvPr/>
        </p:nvSpPr>
        <p:spPr>
          <a:xfrm>
            <a:off x="63246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8" name="Obdélník 537"/>
          <p:cNvSpPr/>
          <p:nvPr/>
        </p:nvSpPr>
        <p:spPr>
          <a:xfrm>
            <a:off x="64770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39" name="Obdélník 538"/>
          <p:cNvSpPr/>
          <p:nvPr/>
        </p:nvSpPr>
        <p:spPr>
          <a:xfrm>
            <a:off x="66294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0" name="Obdélník 539"/>
          <p:cNvSpPr/>
          <p:nvPr/>
        </p:nvSpPr>
        <p:spPr>
          <a:xfrm>
            <a:off x="6781800" y="1447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7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1" name="Obdélník 540"/>
          <p:cNvSpPr/>
          <p:nvPr/>
        </p:nvSpPr>
        <p:spPr>
          <a:xfrm>
            <a:off x="6019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2" name="Obdélník 541"/>
          <p:cNvSpPr/>
          <p:nvPr/>
        </p:nvSpPr>
        <p:spPr>
          <a:xfrm>
            <a:off x="61722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3" name="Obdélník 542"/>
          <p:cNvSpPr/>
          <p:nvPr/>
        </p:nvSpPr>
        <p:spPr>
          <a:xfrm>
            <a:off x="63246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4" name="Obdélník 543"/>
          <p:cNvSpPr/>
          <p:nvPr/>
        </p:nvSpPr>
        <p:spPr>
          <a:xfrm>
            <a:off x="64770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2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5" name="Obdélník 544"/>
          <p:cNvSpPr/>
          <p:nvPr/>
        </p:nvSpPr>
        <p:spPr>
          <a:xfrm>
            <a:off x="66294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6" name="Obdélník 545"/>
          <p:cNvSpPr/>
          <p:nvPr/>
        </p:nvSpPr>
        <p:spPr>
          <a:xfrm>
            <a:off x="6781800" y="1828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7" name="Obdélník 546"/>
          <p:cNvSpPr/>
          <p:nvPr/>
        </p:nvSpPr>
        <p:spPr>
          <a:xfrm>
            <a:off x="6019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8" name="Obdélník 547"/>
          <p:cNvSpPr/>
          <p:nvPr/>
        </p:nvSpPr>
        <p:spPr>
          <a:xfrm>
            <a:off x="61722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49" name="Obdélník 548"/>
          <p:cNvSpPr/>
          <p:nvPr/>
        </p:nvSpPr>
        <p:spPr>
          <a:xfrm>
            <a:off x="63246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0" name="Obdélník 549"/>
          <p:cNvSpPr/>
          <p:nvPr/>
        </p:nvSpPr>
        <p:spPr>
          <a:xfrm>
            <a:off x="64770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1" name="Obdélník 550"/>
          <p:cNvSpPr/>
          <p:nvPr/>
        </p:nvSpPr>
        <p:spPr>
          <a:xfrm>
            <a:off x="66294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5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2" name="Obdélník 551"/>
          <p:cNvSpPr/>
          <p:nvPr/>
        </p:nvSpPr>
        <p:spPr>
          <a:xfrm>
            <a:off x="6781800" y="2209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3" name="Obdélník 552"/>
          <p:cNvSpPr/>
          <p:nvPr/>
        </p:nvSpPr>
        <p:spPr>
          <a:xfrm>
            <a:off x="6019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4" name="Obdélník 553"/>
          <p:cNvSpPr/>
          <p:nvPr/>
        </p:nvSpPr>
        <p:spPr>
          <a:xfrm>
            <a:off x="61722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5" name="Obdélník 554"/>
          <p:cNvSpPr/>
          <p:nvPr/>
        </p:nvSpPr>
        <p:spPr>
          <a:xfrm>
            <a:off x="63246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6" name="Obdélník 555"/>
          <p:cNvSpPr/>
          <p:nvPr/>
        </p:nvSpPr>
        <p:spPr>
          <a:xfrm>
            <a:off x="64770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7" name="Obdélník 556"/>
          <p:cNvSpPr/>
          <p:nvPr/>
        </p:nvSpPr>
        <p:spPr>
          <a:xfrm>
            <a:off x="66294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6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58" name="Obdélník 557"/>
          <p:cNvSpPr/>
          <p:nvPr/>
        </p:nvSpPr>
        <p:spPr>
          <a:xfrm>
            <a:off x="6781800" y="25908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8" name="TextovéPole 357"/>
          <p:cNvSpPr txBox="1"/>
          <p:nvPr/>
        </p:nvSpPr>
        <p:spPr>
          <a:xfrm>
            <a:off x="6543989" y="6211669"/>
            <a:ext cx="3362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Studie užití základních prstokladů </a:t>
            </a:r>
          </a:p>
          <a:p>
            <a:pPr algn="ctr"/>
            <a:r>
              <a:rPr lang="cs-CZ" dirty="0" smtClean="0"/>
              <a:t>pro jednotlivé molové  stupnice</a:t>
            </a:r>
            <a:endParaRPr lang="cs-CZ" dirty="0"/>
          </a:p>
        </p:txBody>
      </p:sp>
      <p:sp>
        <p:nvSpPr>
          <p:cNvPr id="359" name="Obdélník 358"/>
          <p:cNvSpPr/>
          <p:nvPr/>
        </p:nvSpPr>
        <p:spPr>
          <a:xfrm>
            <a:off x="2133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2133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133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2133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2133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2133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21336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2133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2133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2133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2133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2133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2133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2133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2133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1981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1981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1981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1981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1981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1981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1981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F#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1981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1981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G#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1981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1981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chemeClr val="tx1"/>
                </a:solidFill>
              </a:rPr>
              <a:t>Bb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1981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1981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3" name="Obdélník 422"/>
          <p:cNvSpPr/>
          <p:nvPr/>
        </p:nvSpPr>
        <p:spPr>
          <a:xfrm>
            <a:off x="1981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C#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1981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</a:t>
            </a:r>
            <a:endParaRPr lang="cs-CZ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1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03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Ovál 1294"/>
          <p:cNvSpPr/>
          <p:nvPr/>
        </p:nvSpPr>
        <p:spPr>
          <a:xfrm>
            <a:off x="7315200" y="4191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4" name="Ovál 1233"/>
          <p:cNvSpPr/>
          <p:nvPr/>
        </p:nvSpPr>
        <p:spPr>
          <a:xfrm>
            <a:off x="5486400" y="4191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3" name="Ovál 1232"/>
          <p:cNvSpPr/>
          <p:nvPr/>
        </p:nvSpPr>
        <p:spPr>
          <a:xfrm>
            <a:off x="5334000" y="3810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2" name="Ovál 1231"/>
          <p:cNvSpPr/>
          <p:nvPr/>
        </p:nvSpPr>
        <p:spPr>
          <a:xfrm>
            <a:off x="5638800" y="3429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0" name="Obdélník 1229"/>
          <p:cNvSpPr/>
          <p:nvPr/>
        </p:nvSpPr>
        <p:spPr>
          <a:xfrm>
            <a:off x="5029200" y="3048000"/>
            <a:ext cx="7620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5" name="Ovál 1204"/>
          <p:cNvSpPr/>
          <p:nvPr/>
        </p:nvSpPr>
        <p:spPr>
          <a:xfrm>
            <a:off x="3962400" y="3048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4" name="Ovál 1203"/>
          <p:cNvSpPr/>
          <p:nvPr/>
        </p:nvSpPr>
        <p:spPr>
          <a:xfrm>
            <a:off x="4114800" y="3048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3" name="Ovál 1202"/>
          <p:cNvSpPr/>
          <p:nvPr/>
        </p:nvSpPr>
        <p:spPr>
          <a:xfrm>
            <a:off x="4572000" y="3429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0" name="Obdélník 1199"/>
          <p:cNvSpPr/>
          <p:nvPr/>
        </p:nvSpPr>
        <p:spPr>
          <a:xfrm>
            <a:off x="3810000" y="2286000"/>
            <a:ext cx="9144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7" name="Ovál 1096"/>
          <p:cNvSpPr/>
          <p:nvPr/>
        </p:nvSpPr>
        <p:spPr>
          <a:xfrm>
            <a:off x="6096000" y="152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6" name="Obdélník 1095"/>
          <p:cNvSpPr/>
          <p:nvPr/>
        </p:nvSpPr>
        <p:spPr>
          <a:xfrm>
            <a:off x="6400800" y="2286000"/>
            <a:ext cx="4572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5" name="Obdélník 1094"/>
          <p:cNvSpPr/>
          <p:nvPr/>
        </p:nvSpPr>
        <p:spPr>
          <a:xfrm>
            <a:off x="6248400" y="114300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4" name="Obdélník 1093"/>
          <p:cNvSpPr/>
          <p:nvPr/>
        </p:nvSpPr>
        <p:spPr>
          <a:xfrm>
            <a:off x="5486400" y="2286000"/>
            <a:ext cx="3048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3" name="Ovál 1092"/>
          <p:cNvSpPr/>
          <p:nvPr/>
        </p:nvSpPr>
        <p:spPr>
          <a:xfrm>
            <a:off x="5029200" y="152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2" name="Obdélník 1091"/>
          <p:cNvSpPr/>
          <p:nvPr/>
        </p:nvSpPr>
        <p:spPr>
          <a:xfrm>
            <a:off x="5181600" y="114300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2" name="Ovál 1041"/>
          <p:cNvSpPr/>
          <p:nvPr/>
        </p:nvSpPr>
        <p:spPr>
          <a:xfrm>
            <a:off x="2895600" y="3048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3" name="Ovál 1042"/>
          <p:cNvSpPr/>
          <p:nvPr/>
        </p:nvSpPr>
        <p:spPr>
          <a:xfrm>
            <a:off x="3048000" y="3048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1" name="Obdélník 1040"/>
          <p:cNvSpPr/>
          <p:nvPr/>
        </p:nvSpPr>
        <p:spPr>
          <a:xfrm>
            <a:off x="2743200" y="2286000"/>
            <a:ext cx="9144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1" name="Obdélník 1020"/>
          <p:cNvSpPr/>
          <p:nvPr/>
        </p:nvSpPr>
        <p:spPr>
          <a:xfrm>
            <a:off x="3810000" y="3810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0" name="Ovál 1019"/>
          <p:cNvSpPr/>
          <p:nvPr/>
        </p:nvSpPr>
        <p:spPr>
          <a:xfrm>
            <a:off x="4419600" y="762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8" name="Obdélník 907"/>
          <p:cNvSpPr/>
          <p:nvPr/>
        </p:nvSpPr>
        <p:spPr>
          <a:xfrm>
            <a:off x="2743200" y="3810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6" name="Ovál 905"/>
          <p:cNvSpPr/>
          <p:nvPr/>
        </p:nvSpPr>
        <p:spPr>
          <a:xfrm>
            <a:off x="3048000" y="1143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5" name="Ovál 904"/>
          <p:cNvSpPr/>
          <p:nvPr/>
        </p:nvSpPr>
        <p:spPr>
          <a:xfrm>
            <a:off x="3200400" y="1143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4" name="Ovál 903"/>
          <p:cNvSpPr/>
          <p:nvPr/>
        </p:nvSpPr>
        <p:spPr>
          <a:xfrm>
            <a:off x="3352800" y="762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762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457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609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762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914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7" name="Obdélník 396"/>
          <p:cNvSpPr/>
          <p:nvPr/>
        </p:nvSpPr>
        <p:spPr>
          <a:xfrm>
            <a:off x="1066800" y="685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762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762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762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762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533400" y="76200"/>
            <a:ext cx="762000" cy="1524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moll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1219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457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609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762000" y="1066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914400" y="1066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1066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1219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457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6096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762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914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1066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1219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457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609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762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914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1066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1219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457200" y="2209800"/>
            <a:ext cx="152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609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762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914400" y="2209800"/>
            <a:ext cx="152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1066800" y="2209800"/>
            <a:ext cx="152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1219200" y="2209800"/>
            <a:ext cx="152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457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609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762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1" name="Obdélník 700"/>
          <p:cNvSpPr/>
          <p:nvPr/>
        </p:nvSpPr>
        <p:spPr>
          <a:xfrm>
            <a:off x="914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1066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1219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457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609600" y="2971800"/>
            <a:ext cx="152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762000" y="2971800"/>
            <a:ext cx="152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914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8" name="Obdélník 707"/>
          <p:cNvSpPr/>
          <p:nvPr/>
        </p:nvSpPr>
        <p:spPr>
          <a:xfrm>
            <a:off x="1066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9" name="Obdélník 708"/>
          <p:cNvSpPr/>
          <p:nvPr/>
        </p:nvSpPr>
        <p:spPr>
          <a:xfrm>
            <a:off x="1219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0" name="Obdélník 709"/>
          <p:cNvSpPr/>
          <p:nvPr/>
        </p:nvSpPr>
        <p:spPr>
          <a:xfrm>
            <a:off x="457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1" name="Obdélník 710"/>
          <p:cNvSpPr/>
          <p:nvPr/>
        </p:nvSpPr>
        <p:spPr>
          <a:xfrm>
            <a:off x="609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2" name="Obdélník 711"/>
          <p:cNvSpPr/>
          <p:nvPr/>
        </p:nvSpPr>
        <p:spPr>
          <a:xfrm>
            <a:off x="762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3" name="Obdélník 712"/>
          <p:cNvSpPr/>
          <p:nvPr/>
        </p:nvSpPr>
        <p:spPr>
          <a:xfrm>
            <a:off x="914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4" name="Obdélník 713"/>
          <p:cNvSpPr/>
          <p:nvPr/>
        </p:nvSpPr>
        <p:spPr>
          <a:xfrm>
            <a:off x="1066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5" name="Obdélník 714"/>
          <p:cNvSpPr/>
          <p:nvPr/>
        </p:nvSpPr>
        <p:spPr>
          <a:xfrm>
            <a:off x="1219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6" name="Obdélník 715"/>
          <p:cNvSpPr/>
          <p:nvPr/>
        </p:nvSpPr>
        <p:spPr>
          <a:xfrm>
            <a:off x="457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7" name="Obdélník 716"/>
          <p:cNvSpPr/>
          <p:nvPr/>
        </p:nvSpPr>
        <p:spPr>
          <a:xfrm>
            <a:off x="609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8" name="Obdélník 717"/>
          <p:cNvSpPr/>
          <p:nvPr/>
        </p:nvSpPr>
        <p:spPr>
          <a:xfrm>
            <a:off x="762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9" name="Obdélník 718"/>
          <p:cNvSpPr/>
          <p:nvPr/>
        </p:nvSpPr>
        <p:spPr>
          <a:xfrm>
            <a:off x="9144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0" name="Obdélník 719"/>
          <p:cNvSpPr/>
          <p:nvPr/>
        </p:nvSpPr>
        <p:spPr>
          <a:xfrm>
            <a:off x="1066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1" name="Obdélník 720"/>
          <p:cNvSpPr/>
          <p:nvPr/>
        </p:nvSpPr>
        <p:spPr>
          <a:xfrm>
            <a:off x="1219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2" name="Obdélník 721"/>
          <p:cNvSpPr/>
          <p:nvPr/>
        </p:nvSpPr>
        <p:spPr>
          <a:xfrm>
            <a:off x="457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3" name="Obdélník 722"/>
          <p:cNvSpPr/>
          <p:nvPr/>
        </p:nvSpPr>
        <p:spPr>
          <a:xfrm>
            <a:off x="609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4" name="Obdélník 723"/>
          <p:cNvSpPr/>
          <p:nvPr/>
        </p:nvSpPr>
        <p:spPr>
          <a:xfrm>
            <a:off x="7620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5" name="Obdélník 724"/>
          <p:cNvSpPr/>
          <p:nvPr/>
        </p:nvSpPr>
        <p:spPr>
          <a:xfrm>
            <a:off x="914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6" name="Obdélník 725"/>
          <p:cNvSpPr/>
          <p:nvPr/>
        </p:nvSpPr>
        <p:spPr>
          <a:xfrm>
            <a:off x="1066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7" name="Obdélník 726"/>
          <p:cNvSpPr/>
          <p:nvPr/>
        </p:nvSpPr>
        <p:spPr>
          <a:xfrm>
            <a:off x="1219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8" name="Obdélník 727"/>
          <p:cNvSpPr/>
          <p:nvPr/>
        </p:nvSpPr>
        <p:spPr>
          <a:xfrm>
            <a:off x="457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9" name="Obdélník 728"/>
          <p:cNvSpPr/>
          <p:nvPr/>
        </p:nvSpPr>
        <p:spPr>
          <a:xfrm>
            <a:off x="609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0" name="Obdélník 729"/>
          <p:cNvSpPr/>
          <p:nvPr/>
        </p:nvSpPr>
        <p:spPr>
          <a:xfrm>
            <a:off x="762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1" name="Obdélník 730"/>
          <p:cNvSpPr/>
          <p:nvPr/>
        </p:nvSpPr>
        <p:spPr>
          <a:xfrm>
            <a:off x="914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2" name="Obdélník 731"/>
          <p:cNvSpPr/>
          <p:nvPr/>
        </p:nvSpPr>
        <p:spPr>
          <a:xfrm>
            <a:off x="1066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3" name="Obdélník 732"/>
          <p:cNvSpPr/>
          <p:nvPr/>
        </p:nvSpPr>
        <p:spPr>
          <a:xfrm>
            <a:off x="1219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4" name="Obdélník 733"/>
          <p:cNvSpPr/>
          <p:nvPr/>
        </p:nvSpPr>
        <p:spPr>
          <a:xfrm>
            <a:off x="1600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5" name="Obdélník 734"/>
          <p:cNvSpPr/>
          <p:nvPr/>
        </p:nvSpPr>
        <p:spPr>
          <a:xfrm>
            <a:off x="17526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6" name="Obdélník 735"/>
          <p:cNvSpPr/>
          <p:nvPr/>
        </p:nvSpPr>
        <p:spPr>
          <a:xfrm>
            <a:off x="1905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7" name="Obdélník 736"/>
          <p:cNvSpPr/>
          <p:nvPr/>
        </p:nvSpPr>
        <p:spPr>
          <a:xfrm>
            <a:off x="2057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8" name="Obdélník 737"/>
          <p:cNvSpPr/>
          <p:nvPr/>
        </p:nvSpPr>
        <p:spPr>
          <a:xfrm>
            <a:off x="2209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9" name="Obdélník 738"/>
          <p:cNvSpPr/>
          <p:nvPr/>
        </p:nvSpPr>
        <p:spPr>
          <a:xfrm>
            <a:off x="23622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0" name="Obdélník 739"/>
          <p:cNvSpPr/>
          <p:nvPr/>
        </p:nvSpPr>
        <p:spPr>
          <a:xfrm>
            <a:off x="1600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1" name="Obdélník 740"/>
          <p:cNvSpPr/>
          <p:nvPr/>
        </p:nvSpPr>
        <p:spPr>
          <a:xfrm>
            <a:off x="1752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2" name="Obdélník 741"/>
          <p:cNvSpPr/>
          <p:nvPr/>
        </p:nvSpPr>
        <p:spPr>
          <a:xfrm>
            <a:off x="1905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3" name="Obdélník 742"/>
          <p:cNvSpPr/>
          <p:nvPr/>
        </p:nvSpPr>
        <p:spPr>
          <a:xfrm>
            <a:off x="2057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4" name="Obdélník 743"/>
          <p:cNvSpPr/>
          <p:nvPr/>
        </p:nvSpPr>
        <p:spPr>
          <a:xfrm>
            <a:off x="22098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5" name="Obdélník 744"/>
          <p:cNvSpPr/>
          <p:nvPr/>
        </p:nvSpPr>
        <p:spPr>
          <a:xfrm>
            <a:off x="2362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6" name="Obdélník 745"/>
          <p:cNvSpPr/>
          <p:nvPr/>
        </p:nvSpPr>
        <p:spPr>
          <a:xfrm>
            <a:off x="1600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7" name="Obdélník 746"/>
          <p:cNvSpPr/>
          <p:nvPr/>
        </p:nvSpPr>
        <p:spPr>
          <a:xfrm>
            <a:off x="1752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8" name="Obdélník 747"/>
          <p:cNvSpPr/>
          <p:nvPr/>
        </p:nvSpPr>
        <p:spPr>
          <a:xfrm>
            <a:off x="19050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9" name="Obdélník 748"/>
          <p:cNvSpPr/>
          <p:nvPr/>
        </p:nvSpPr>
        <p:spPr>
          <a:xfrm>
            <a:off x="20574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0" name="Obdélník 749"/>
          <p:cNvSpPr/>
          <p:nvPr/>
        </p:nvSpPr>
        <p:spPr>
          <a:xfrm>
            <a:off x="2209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1" name="Obdélník 750"/>
          <p:cNvSpPr/>
          <p:nvPr/>
        </p:nvSpPr>
        <p:spPr>
          <a:xfrm>
            <a:off x="2362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2" name="Obdélník 751"/>
          <p:cNvSpPr/>
          <p:nvPr/>
        </p:nvSpPr>
        <p:spPr>
          <a:xfrm>
            <a:off x="457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3" name="Obdélník 752"/>
          <p:cNvSpPr/>
          <p:nvPr/>
        </p:nvSpPr>
        <p:spPr>
          <a:xfrm>
            <a:off x="609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4" name="Obdélník 753"/>
          <p:cNvSpPr/>
          <p:nvPr/>
        </p:nvSpPr>
        <p:spPr>
          <a:xfrm>
            <a:off x="762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5" name="Obdélník 754"/>
          <p:cNvSpPr/>
          <p:nvPr/>
        </p:nvSpPr>
        <p:spPr>
          <a:xfrm>
            <a:off x="914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6" name="Obdélník 755"/>
          <p:cNvSpPr/>
          <p:nvPr/>
        </p:nvSpPr>
        <p:spPr>
          <a:xfrm>
            <a:off x="1066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7" name="Obdélník 756"/>
          <p:cNvSpPr/>
          <p:nvPr/>
        </p:nvSpPr>
        <p:spPr>
          <a:xfrm>
            <a:off x="1219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8" name="Obdélník 757"/>
          <p:cNvSpPr/>
          <p:nvPr/>
        </p:nvSpPr>
        <p:spPr>
          <a:xfrm>
            <a:off x="457200" y="640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9" name="Obdélník 758"/>
          <p:cNvSpPr/>
          <p:nvPr/>
        </p:nvSpPr>
        <p:spPr>
          <a:xfrm>
            <a:off x="609600" y="640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0" name="Obdélník 759"/>
          <p:cNvSpPr/>
          <p:nvPr/>
        </p:nvSpPr>
        <p:spPr>
          <a:xfrm>
            <a:off x="762000" y="640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1" name="Obdélník 760"/>
          <p:cNvSpPr/>
          <p:nvPr/>
        </p:nvSpPr>
        <p:spPr>
          <a:xfrm>
            <a:off x="914400" y="640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2" name="Obdélník 761"/>
          <p:cNvSpPr/>
          <p:nvPr/>
        </p:nvSpPr>
        <p:spPr>
          <a:xfrm>
            <a:off x="1066800" y="640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3" name="Obdélník 762"/>
          <p:cNvSpPr/>
          <p:nvPr/>
        </p:nvSpPr>
        <p:spPr>
          <a:xfrm>
            <a:off x="1219200" y="640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4" name="Obdélník 763"/>
          <p:cNvSpPr/>
          <p:nvPr/>
        </p:nvSpPr>
        <p:spPr>
          <a:xfrm>
            <a:off x="457200" y="304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5" name="Obdélník 764"/>
          <p:cNvSpPr/>
          <p:nvPr/>
        </p:nvSpPr>
        <p:spPr>
          <a:xfrm>
            <a:off x="609600" y="304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6" name="Obdélník 765"/>
          <p:cNvSpPr/>
          <p:nvPr/>
        </p:nvSpPr>
        <p:spPr>
          <a:xfrm>
            <a:off x="7620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7" name="Obdélník 766"/>
          <p:cNvSpPr/>
          <p:nvPr/>
        </p:nvSpPr>
        <p:spPr>
          <a:xfrm>
            <a:off x="9144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8" name="Obdélník 767"/>
          <p:cNvSpPr/>
          <p:nvPr/>
        </p:nvSpPr>
        <p:spPr>
          <a:xfrm>
            <a:off x="10668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9" name="Obdélník 768"/>
          <p:cNvSpPr/>
          <p:nvPr/>
        </p:nvSpPr>
        <p:spPr>
          <a:xfrm>
            <a:off x="1219200" y="304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70" name="Obdélník 769"/>
          <p:cNvSpPr/>
          <p:nvPr/>
        </p:nvSpPr>
        <p:spPr>
          <a:xfrm>
            <a:off x="1600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71" name="Obdélník 770"/>
          <p:cNvSpPr/>
          <p:nvPr/>
        </p:nvSpPr>
        <p:spPr>
          <a:xfrm>
            <a:off x="17526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72" name="Obdélník 771"/>
          <p:cNvSpPr/>
          <p:nvPr/>
        </p:nvSpPr>
        <p:spPr>
          <a:xfrm>
            <a:off x="19050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73" name="Obdélník 772"/>
          <p:cNvSpPr/>
          <p:nvPr/>
        </p:nvSpPr>
        <p:spPr>
          <a:xfrm>
            <a:off x="20574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74" name="Obdélník 773"/>
          <p:cNvSpPr/>
          <p:nvPr/>
        </p:nvSpPr>
        <p:spPr>
          <a:xfrm>
            <a:off x="22098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75" name="Obdélník 774"/>
          <p:cNvSpPr/>
          <p:nvPr/>
        </p:nvSpPr>
        <p:spPr>
          <a:xfrm>
            <a:off x="2362200" y="68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76" name="Obdélník 775"/>
          <p:cNvSpPr/>
          <p:nvPr/>
        </p:nvSpPr>
        <p:spPr>
          <a:xfrm>
            <a:off x="1600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77" name="Obdélník 776"/>
          <p:cNvSpPr/>
          <p:nvPr/>
        </p:nvSpPr>
        <p:spPr>
          <a:xfrm>
            <a:off x="17526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78" name="Obdélník 777"/>
          <p:cNvSpPr/>
          <p:nvPr/>
        </p:nvSpPr>
        <p:spPr>
          <a:xfrm>
            <a:off x="1905000" y="10668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79" name="Obdélník 778"/>
          <p:cNvSpPr/>
          <p:nvPr/>
        </p:nvSpPr>
        <p:spPr>
          <a:xfrm>
            <a:off x="2057400" y="10668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80" name="Obdélník 779"/>
          <p:cNvSpPr/>
          <p:nvPr/>
        </p:nvSpPr>
        <p:spPr>
          <a:xfrm>
            <a:off x="22098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81" name="Obdélník 780"/>
          <p:cNvSpPr/>
          <p:nvPr/>
        </p:nvSpPr>
        <p:spPr>
          <a:xfrm>
            <a:off x="2362200" y="106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82" name="Obdélník 781"/>
          <p:cNvSpPr/>
          <p:nvPr/>
        </p:nvSpPr>
        <p:spPr>
          <a:xfrm>
            <a:off x="1600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83" name="Obdélník 782"/>
          <p:cNvSpPr/>
          <p:nvPr/>
        </p:nvSpPr>
        <p:spPr>
          <a:xfrm>
            <a:off x="1752600" y="14478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84" name="Obdélník 783"/>
          <p:cNvSpPr/>
          <p:nvPr/>
        </p:nvSpPr>
        <p:spPr>
          <a:xfrm>
            <a:off x="19050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85" name="Obdélník 784"/>
          <p:cNvSpPr/>
          <p:nvPr/>
        </p:nvSpPr>
        <p:spPr>
          <a:xfrm>
            <a:off x="20574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86" name="Obdélník 785"/>
          <p:cNvSpPr/>
          <p:nvPr/>
        </p:nvSpPr>
        <p:spPr>
          <a:xfrm>
            <a:off x="22098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87" name="Obdélník 786"/>
          <p:cNvSpPr/>
          <p:nvPr/>
        </p:nvSpPr>
        <p:spPr>
          <a:xfrm>
            <a:off x="2362200" y="144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88" name="Obdélník 787"/>
          <p:cNvSpPr/>
          <p:nvPr/>
        </p:nvSpPr>
        <p:spPr>
          <a:xfrm>
            <a:off x="1600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89" name="Obdélník 788"/>
          <p:cNvSpPr/>
          <p:nvPr/>
        </p:nvSpPr>
        <p:spPr>
          <a:xfrm>
            <a:off x="17526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90" name="Obdélník 789"/>
          <p:cNvSpPr/>
          <p:nvPr/>
        </p:nvSpPr>
        <p:spPr>
          <a:xfrm>
            <a:off x="19050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91" name="Obdélník 790"/>
          <p:cNvSpPr/>
          <p:nvPr/>
        </p:nvSpPr>
        <p:spPr>
          <a:xfrm>
            <a:off x="20574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92" name="Obdélník 791"/>
          <p:cNvSpPr/>
          <p:nvPr/>
        </p:nvSpPr>
        <p:spPr>
          <a:xfrm>
            <a:off x="22098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93" name="Obdélník 792"/>
          <p:cNvSpPr/>
          <p:nvPr/>
        </p:nvSpPr>
        <p:spPr>
          <a:xfrm>
            <a:off x="2362200" y="182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94" name="Obdélník 793"/>
          <p:cNvSpPr/>
          <p:nvPr/>
        </p:nvSpPr>
        <p:spPr>
          <a:xfrm>
            <a:off x="16002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95" name="Obdélník 794"/>
          <p:cNvSpPr/>
          <p:nvPr/>
        </p:nvSpPr>
        <p:spPr>
          <a:xfrm>
            <a:off x="17526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96" name="Obdélník 795"/>
          <p:cNvSpPr/>
          <p:nvPr/>
        </p:nvSpPr>
        <p:spPr>
          <a:xfrm>
            <a:off x="1905000" y="220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97" name="Obdélník 796"/>
          <p:cNvSpPr/>
          <p:nvPr/>
        </p:nvSpPr>
        <p:spPr>
          <a:xfrm>
            <a:off x="2057400" y="22098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98" name="Obdélník 797"/>
          <p:cNvSpPr/>
          <p:nvPr/>
        </p:nvSpPr>
        <p:spPr>
          <a:xfrm>
            <a:off x="2209800" y="22098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99" name="Obdélník 798"/>
          <p:cNvSpPr/>
          <p:nvPr/>
        </p:nvSpPr>
        <p:spPr>
          <a:xfrm>
            <a:off x="2362200" y="22098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00" name="Obdélník 799"/>
          <p:cNvSpPr/>
          <p:nvPr/>
        </p:nvSpPr>
        <p:spPr>
          <a:xfrm>
            <a:off x="1600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01" name="Obdélník 800"/>
          <p:cNvSpPr/>
          <p:nvPr/>
        </p:nvSpPr>
        <p:spPr>
          <a:xfrm>
            <a:off x="17526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02" name="Obdélník 801"/>
          <p:cNvSpPr/>
          <p:nvPr/>
        </p:nvSpPr>
        <p:spPr>
          <a:xfrm>
            <a:off x="19050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03" name="Obdélník 802"/>
          <p:cNvSpPr/>
          <p:nvPr/>
        </p:nvSpPr>
        <p:spPr>
          <a:xfrm>
            <a:off x="20574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04" name="Obdélník 803"/>
          <p:cNvSpPr/>
          <p:nvPr/>
        </p:nvSpPr>
        <p:spPr>
          <a:xfrm>
            <a:off x="22098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05" name="Obdélník 804"/>
          <p:cNvSpPr/>
          <p:nvPr/>
        </p:nvSpPr>
        <p:spPr>
          <a:xfrm>
            <a:off x="2362200" y="259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06" name="Obdélník 805"/>
          <p:cNvSpPr/>
          <p:nvPr/>
        </p:nvSpPr>
        <p:spPr>
          <a:xfrm>
            <a:off x="1600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07" name="Obdélník 806"/>
          <p:cNvSpPr/>
          <p:nvPr/>
        </p:nvSpPr>
        <p:spPr>
          <a:xfrm>
            <a:off x="1752600" y="29718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08" name="Obdélník 807"/>
          <p:cNvSpPr/>
          <p:nvPr/>
        </p:nvSpPr>
        <p:spPr>
          <a:xfrm>
            <a:off x="1905000" y="29718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09" name="Obdélník 808"/>
          <p:cNvSpPr/>
          <p:nvPr/>
        </p:nvSpPr>
        <p:spPr>
          <a:xfrm>
            <a:off x="20574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10" name="Obdélník 809"/>
          <p:cNvSpPr/>
          <p:nvPr/>
        </p:nvSpPr>
        <p:spPr>
          <a:xfrm>
            <a:off x="22098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11" name="Obdélník 810"/>
          <p:cNvSpPr/>
          <p:nvPr/>
        </p:nvSpPr>
        <p:spPr>
          <a:xfrm>
            <a:off x="2362200" y="2971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12" name="Obdélník 811"/>
          <p:cNvSpPr/>
          <p:nvPr/>
        </p:nvSpPr>
        <p:spPr>
          <a:xfrm>
            <a:off x="16002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13" name="Obdélník 812"/>
          <p:cNvSpPr/>
          <p:nvPr/>
        </p:nvSpPr>
        <p:spPr>
          <a:xfrm>
            <a:off x="17526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14" name="Obdélník 813"/>
          <p:cNvSpPr/>
          <p:nvPr/>
        </p:nvSpPr>
        <p:spPr>
          <a:xfrm>
            <a:off x="19050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15" name="Obdélník 814"/>
          <p:cNvSpPr/>
          <p:nvPr/>
        </p:nvSpPr>
        <p:spPr>
          <a:xfrm>
            <a:off x="20574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16" name="Obdélník 815"/>
          <p:cNvSpPr/>
          <p:nvPr/>
        </p:nvSpPr>
        <p:spPr>
          <a:xfrm>
            <a:off x="2209800" y="3352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17" name="Obdélník 816"/>
          <p:cNvSpPr/>
          <p:nvPr/>
        </p:nvSpPr>
        <p:spPr>
          <a:xfrm>
            <a:off x="2362200" y="33528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18" name="Obdélník 817"/>
          <p:cNvSpPr/>
          <p:nvPr/>
        </p:nvSpPr>
        <p:spPr>
          <a:xfrm>
            <a:off x="1600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19" name="Obdélník 818"/>
          <p:cNvSpPr/>
          <p:nvPr/>
        </p:nvSpPr>
        <p:spPr>
          <a:xfrm>
            <a:off x="17526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20" name="Obdélník 819"/>
          <p:cNvSpPr/>
          <p:nvPr/>
        </p:nvSpPr>
        <p:spPr>
          <a:xfrm>
            <a:off x="19050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21" name="Obdélník 820"/>
          <p:cNvSpPr/>
          <p:nvPr/>
        </p:nvSpPr>
        <p:spPr>
          <a:xfrm>
            <a:off x="2057400" y="37338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22" name="Obdélník 821"/>
          <p:cNvSpPr/>
          <p:nvPr/>
        </p:nvSpPr>
        <p:spPr>
          <a:xfrm>
            <a:off x="22098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23" name="Obdélník 822"/>
          <p:cNvSpPr/>
          <p:nvPr/>
        </p:nvSpPr>
        <p:spPr>
          <a:xfrm>
            <a:off x="2362200" y="3733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24" name="Obdélník 823"/>
          <p:cNvSpPr/>
          <p:nvPr/>
        </p:nvSpPr>
        <p:spPr>
          <a:xfrm>
            <a:off x="1600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25" name="Obdélník 824"/>
          <p:cNvSpPr/>
          <p:nvPr/>
        </p:nvSpPr>
        <p:spPr>
          <a:xfrm>
            <a:off x="17526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26" name="Obdélník 825"/>
          <p:cNvSpPr/>
          <p:nvPr/>
        </p:nvSpPr>
        <p:spPr>
          <a:xfrm>
            <a:off x="1905000" y="41148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27" name="Obdélník 826"/>
          <p:cNvSpPr/>
          <p:nvPr/>
        </p:nvSpPr>
        <p:spPr>
          <a:xfrm>
            <a:off x="20574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28" name="Obdélník 827"/>
          <p:cNvSpPr/>
          <p:nvPr/>
        </p:nvSpPr>
        <p:spPr>
          <a:xfrm>
            <a:off x="2209800" y="41148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29" name="Obdélník 828"/>
          <p:cNvSpPr/>
          <p:nvPr/>
        </p:nvSpPr>
        <p:spPr>
          <a:xfrm>
            <a:off x="2362200" y="4114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30" name="Obdélník 829"/>
          <p:cNvSpPr/>
          <p:nvPr/>
        </p:nvSpPr>
        <p:spPr>
          <a:xfrm>
            <a:off x="1600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31" name="Obdélník 830"/>
          <p:cNvSpPr/>
          <p:nvPr/>
        </p:nvSpPr>
        <p:spPr>
          <a:xfrm>
            <a:off x="17526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32" name="Obdélník 831"/>
          <p:cNvSpPr/>
          <p:nvPr/>
        </p:nvSpPr>
        <p:spPr>
          <a:xfrm>
            <a:off x="19050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33" name="Obdélník 832"/>
          <p:cNvSpPr/>
          <p:nvPr/>
        </p:nvSpPr>
        <p:spPr>
          <a:xfrm>
            <a:off x="20574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34" name="Obdélník 833"/>
          <p:cNvSpPr/>
          <p:nvPr/>
        </p:nvSpPr>
        <p:spPr>
          <a:xfrm>
            <a:off x="22098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35" name="Obdélník 834"/>
          <p:cNvSpPr/>
          <p:nvPr/>
        </p:nvSpPr>
        <p:spPr>
          <a:xfrm>
            <a:off x="2362200" y="4495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36" name="Obdélník 835"/>
          <p:cNvSpPr/>
          <p:nvPr/>
        </p:nvSpPr>
        <p:spPr>
          <a:xfrm>
            <a:off x="457200" y="4876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37" name="Obdélník 836"/>
          <p:cNvSpPr/>
          <p:nvPr/>
        </p:nvSpPr>
        <p:spPr>
          <a:xfrm>
            <a:off x="609600" y="4876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38" name="Obdélník 837"/>
          <p:cNvSpPr/>
          <p:nvPr/>
        </p:nvSpPr>
        <p:spPr>
          <a:xfrm>
            <a:off x="7620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39" name="Obdélník 838"/>
          <p:cNvSpPr/>
          <p:nvPr/>
        </p:nvSpPr>
        <p:spPr>
          <a:xfrm>
            <a:off x="9144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40" name="Obdélník 839"/>
          <p:cNvSpPr/>
          <p:nvPr/>
        </p:nvSpPr>
        <p:spPr>
          <a:xfrm>
            <a:off x="1066800" y="4876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41" name="Obdélník 840"/>
          <p:cNvSpPr/>
          <p:nvPr/>
        </p:nvSpPr>
        <p:spPr>
          <a:xfrm>
            <a:off x="1219200" y="4876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42" name="Obdélník 841"/>
          <p:cNvSpPr/>
          <p:nvPr/>
        </p:nvSpPr>
        <p:spPr>
          <a:xfrm>
            <a:off x="457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43" name="Obdélník 842"/>
          <p:cNvSpPr/>
          <p:nvPr/>
        </p:nvSpPr>
        <p:spPr>
          <a:xfrm>
            <a:off x="6096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44" name="Obdélník 843"/>
          <p:cNvSpPr/>
          <p:nvPr/>
        </p:nvSpPr>
        <p:spPr>
          <a:xfrm>
            <a:off x="7620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45" name="Obdélník 844"/>
          <p:cNvSpPr/>
          <p:nvPr/>
        </p:nvSpPr>
        <p:spPr>
          <a:xfrm>
            <a:off x="9144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46" name="Obdélník 845"/>
          <p:cNvSpPr/>
          <p:nvPr/>
        </p:nvSpPr>
        <p:spPr>
          <a:xfrm>
            <a:off x="1066800" y="5257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47" name="Obdélník 846"/>
          <p:cNvSpPr/>
          <p:nvPr/>
        </p:nvSpPr>
        <p:spPr>
          <a:xfrm>
            <a:off x="1219200" y="5257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48" name="Obdélník 847"/>
          <p:cNvSpPr/>
          <p:nvPr/>
        </p:nvSpPr>
        <p:spPr>
          <a:xfrm>
            <a:off x="457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49" name="Obdélník 848"/>
          <p:cNvSpPr/>
          <p:nvPr/>
        </p:nvSpPr>
        <p:spPr>
          <a:xfrm>
            <a:off x="6096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50" name="Obdélník 849"/>
          <p:cNvSpPr/>
          <p:nvPr/>
        </p:nvSpPr>
        <p:spPr>
          <a:xfrm>
            <a:off x="762000" y="5638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51" name="Obdélník 850"/>
          <p:cNvSpPr/>
          <p:nvPr/>
        </p:nvSpPr>
        <p:spPr>
          <a:xfrm>
            <a:off x="914400" y="5638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52" name="Obdélník 851"/>
          <p:cNvSpPr/>
          <p:nvPr/>
        </p:nvSpPr>
        <p:spPr>
          <a:xfrm>
            <a:off x="10668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53" name="Obdélník 852"/>
          <p:cNvSpPr/>
          <p:nvPr/>
        </p:nvSpPr>
        <p:spPr>
          <a:xfrm>
            <a:off x="1219200" y="5638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54" name="Obdélník 853"/>
          <p:cNvSpPr/>
          <p:nvPr/>
        </p:nvSpPr>
        <p:spPr>
          <a:xfrm>
            <a:off x="1600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55" name="Obdélník 854"/>
          <p:cNvSpPr/>
          <p:nvPr/>
        </p:nvSpPr>
        <p:spPr>
          <a:xfrm>
            <a:off x="17526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56" name="Obdélník 855"/>
          <p:cNvSpPr/>
          <p:nvPr/>
        </p:nvSpPr>
        <p:spPr>
          <a:xfrm>
            <a:off x="19050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57" name="Obdélník 856"/>
          <p:cNvSpPr/>
          <p:nvPr/>
        </p:nvSpPr>
        <p:spPr>
          <a:xfrm>
            <a:off x="20574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58" name="Obdélník 857"/>
          <p:cNvSpPr/>
          <p:nvPr/>
        </p:nvSpPr>
        <p:spPr>
          <a:xfrm>
            <a:off x="22098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59" name="Obdélník 858"/>
          <p:cNvSpPr/>
          <p:nvPr/>
        </p:nvSpPr>
        <p:spPr>
          <a:xfrm>
            <a:off x="2362200" y="6019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60" name="Obdélník 859"/>
          <p:cNvSpPr/>
          <p:nvPr/>
        </p:nvSpPr>
        <p:spPr>
          <a:xfrm>
            <a:off x="1600200" y="640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61" name="Obdélník 860"/>
          <p:cNvSpPr/>
          <p:nvPr/>
        </p:nvSpPr>
        <p:spPr>
          <a:xfrm>
            <a:off x="1752600" y="640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62" name="Obdélník 861"/>
          <p:cNvSpPr/>
          <p:nvPr/>
        </p:nvSpPr>
        <p:spPr>
          <a:xfrm>
            <a:off x="1905000" y="640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63" name="Obdélník 862"/>
          <p:cNvSpPr/>
          <p:nvPr/>
        </p:nvSpPr>
        <p:spPr>
          <a:xfrm>
            <a:off x="2057400" y="640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64" name="Obdélník 863"/>
          <p:cNvSpPr/>
          <p:nvPr/>
        </p:nvSpPr>
        <p:spPr>
          <a:xfrm>
            <a:off x="2209800" y="640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65" name="Obdélník 864"/>
          <p:cNvSpPr/>
          <p:nvPr/>
        </p:nvSpPr>
        <p:spPr>
          <a:xfrm>
            <a:off x="2362200" y="64008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66" name="Obdélník 865"/>
          <p:cNvSpPr/>
          <p:nvPr/>
        </p:nvSpPr>
        <p:spPr>
          <a:xfrm>
            <a:off x="16002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67" name="Obdélník 866"/>
          <p:cNvSpPr/>
          <p:nvPr/>
        </p:nvSpPr>
        <p:spPr>
          <a:xfrm>
            <a:off x="17526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68" name="Obdélník 867"/>
          <p:cNvSpPr/>
          <p:nvPr/>
        </p:nvSpPr>
        <p:spPr>
          <a:xfrm>
            <a:off x="19050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69" name="Obdélník 868"/>
          <p:cNvSpPr/>
          <p:nvPr/>
        </p:nvSpPr>
        <p:spPr>
          <a:xfrm>
            <a:off x="20574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70" name="Obdélník 869"/>
          <p:cNvSpPr/>
          <p:nvPr/>
        </p:nvSpPr>
        <p:spPr>
          <a:xfrm>
            <a:off x="22098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71" name="Obdélník 870"/>
          <p:cNvSpPr/>
          <p:nvPr/>
        </p:nvSpPr>
        <p:spPr>
          <a:xfrm>
            <a:off x="23622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72" name="Obdélník 871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73" name="Obdélník 872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74" name="Obdélník 873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75" name="Obdélník 874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76" name="Obdélník 875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77" name="Obdélník 876"/>
          <p:cNvSpPr/>
          <p:nvPr/>
        </p:nvSpPr>
        <p:spPr>
          <a:xfrm>
            <a:off x="3505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78" name="Obdélník 877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79" name="Obdélník 878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0" name="Obdélník 879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1" name="Obdélník 880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2" name="Obdélník 881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3" name="Obdélník 882"/>
          <p:cNvSpPr/>
          <p:nvPr/>
        </p:nvSpPr>
        <p:spPr>
          <a:xfrm>
            <a:off x="3505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2" name="Obdélník 891"/>
          <p:cNvSpPr/>
          <p:nvPr/>
        </p:nvSpPr>
        <p:spPr>
          <a:xfrm>
            <a:off x="27432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3" name="Obdélník 892"/>
          <p:cNvSpPr/>
          <p:nvPr/>
        </p:nvSpPr>
        <p:spPr>
          <a:xfrm>
            <a:off x="28956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4" name="Obdélník 893"/>
          <p:cNvSpPr/>
          <p:nvPr/>
        </p:nvSpPr>
        <p:spPr>
          <a:xfrm>
            <a:off x="30480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9" name="Obdélník 898"/>
          <p:cNvSpPr/>
          <p:nvPr/>
        </p:nvSpPr>
        <p:spPr>
          <a:xfrm>
            <a:off x="32004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00" name="Obdélník 899"/>
          <p:cNvSpPr/>
          <p:nvPr/>
        </p:nvSpPr>
        <p:spPr>
          <a:xfrm>
            <a:off x="33528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01" name="Obdélník 900"/>
          <p:cNvSpPr/>
          <p:nvPr/>
        </p:nvSpPr>
        <p:spPr>
          <a:xfrm>
            <a:off x="35052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93" name="Ovál 992"/>
          <p:cNvSpPr/>
          <p:nvPr/>
        </p:nvSpPr>
        <p:spPr>
          <a:xfrm>
            <a:off x="4267200" y="1143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4" name="Ovál 993"/>
          <p:cNvSpPr/>
          <p:nvPr/>
        </p:nvSpPr>
        <p:spPr>
          <a:xfrm>
            <a:off x="3962400" y="152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5" name="Ovál 994"/>
          <p:cNvSpPr/>
          <p:nvPr/>
        </p:nvSpPr>
        <p:spPr>
          <a:xfrm>
            <a:off x="4114800" y="1143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6" name="Obdélník 995"/>
          <p:cNvSpPr/>
          <p:nvPr/>
        </p:nvSpPr>
        <p:spPr>
          <a:xfrm>
            <a:off x="3810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97" name="Obdélník 996"/>
          <p:cNvSpPr/>
          <p:nvPr/>
        </p:nvSpPr>
        <p:spPr>
          <a:xfrm>
            <a:off x="3962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98" name="Obdélník 997"/>
          <p:cNvSpPr/>
          <p:nvPr/>
        </p:nvSpPr>
        <p:spPr>
          <a:xfrm>
            <a:off x="4114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99" name="Obdélník 998"/>
          <p:cNvSpPr/>
          <p:nvPr/>
        </p:nvSpPr>
        <p:spPr>
          <a:xfrm>
            <a:off x="4267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00" name="Obdélník 999"/>
          <p:cNvSpPr/>
          <p:nvPr/>
        </p:nvSpPr>
        <p:spPr>
          <a:xfrm>
            <a:off x="4419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01" name="Obdélník 1000"/>
          <p:cNvSpPr/>
          <p:nvPr/>
        </p:nvSpPr>
        <p:spPr>
          <a:xfrm>
            <a:off x="4572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02" name="Obdélník 1001"/>
          <p:cNvSpPr/>
          <p:nvPr/>
        </p:nvSpPr>
        <p:spPr>
          <a:xfrm>
            <a:off x="3810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03" name="Obdélník 1002"/>
          <p:cNvSpPr/>
          <p:nvPr/>
        </p:nvSpPr>
        <p:spPr>
          <a:xfrm>
            <a:off x="3962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04" name="Obdélník 1003"/>
          <p:cNvSpPr/>
          <p:nvPr/>
        </p:nvSpPr>
        <p:spPr>
          <a:xfrm>
            <a:off x="4114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05" name="Obdélník 1004"/>
          <p:cNvSpPr/>
          <p:nvPr/>
        </p:nvSpPr>
        <p:spPr>
          <a:xfrm>
            <a:off x="4267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06" name="Obdélník 1005"/>
          <p:cNvSpPr/>
          <p:nvPr/>
        </p:nvSpPr>
        <p:spPr>
          <a:xfrm>
            <a:off x="4419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07" name="Obdélník 1006"/>
          <p:cNvSpPr/>
          <p:nvPr/>
        </p:nvSpPr>
        <p:spPr>
          <a:xfrm>
            <a:off x="4572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08" name="Obdélník 1007"/>
          <p:cNvSpPr/>
          <p:nvPr/>
        </p:nvSpPr>
        <p:spPr>
          <a:xfrm>
            <a:off x="3810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09" name="Obdélník 1008"/>
          <p:cNvSpPr/>
          <p:nvPr/>
        </p:nvSpPr>
        <p:spPr>
          <a:xfrm>
            <a:off x="3962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10" name="Obdélník 1009"/>
          <p:cNvSpPr/>
          <p:nvPr/>
        </p:nvSpPr>
        <p:spPr>
          <a:xfrm>
            <a:off x="4114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11" name="Obdélník 1010"/>
          <p:cNvSpPr/>
          <p:nvPr/>
        </p:nvSpPr>
        <p:spPr>
          <a:xfrm>
            <a:off x="4267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12" name="Obdélník 1011"/>
          <p:cNvSpPr/>
          <p:nvPr/>
        </p:nvSpPr>
        <p:spPr>
          <a:xfrm>
            <a:off x="4419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13" name="Obdélník 1012"/>
          <p:cNvSpPr/>
          <p:nvPr/>
        </p:nvSpPr>
        <p:spPr>
          <a:xfrm>
            <a:off x="4572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14" name="Obdélník 1013"/>
          <p:cNvSpPr/>
          <p:nvPr/>
        </p:nvSpPr>
        <p:spPr>
          <a:xfrm>
            <a:off x="38100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15" name="Obdélník 1014"/>
          <p:cNvSpPr/>
          <p:nvPr/>
        </p:nvSpPr>
        <p:spPr>
          <a:xfrm>
            <a:off x="39624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16" name="Obdélník 1015"/>
          <p:cNvSpPr/>
          <p:nvPr/>
        </p:nvSpPr>
        <p:spPr>
          <a:xfrm>
            <a:off x="41148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17" name="Obdélník 1016"/>
          <p:cNvSpPr/>
          <p:nvPr/>
        </p:nvSpPr>
        <p:spPr>
          <a:xfrm>
            <a:off x="42672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18" name="Obdélník 1017"/>
          <p:cNvSpPr/>
          <p:nvPr/>
        </p:nvSpPr>
        <p:spPr>
          <a:xfrm>
            <a:off x="44196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19" name="Obdélník 1018"/>
          <p:cNvSpPr/>
          <p:nvPr/>
        </p:nvSpPr>
        <p:spPr>
          <a:xfrm>
            <a:off x="45720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22" name="Obdélník 1021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23" name="Obdélník 1022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24" name="Obdélník 1023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25" name="Obdélník 1024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26" name="Obdélník 1025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27" name="Obdélník 1026"/>
          <p:cNvSpPr/>
          <p:nvPr/>
        </p:nvSpPr>
        <p:spPr>
          <a:xfrm>
            <a:off x="3505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28" name="Obdélník 1027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29" name="Obdélník 1028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30" name="Obdélník 1029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31" name="Obdélník 1030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32" name="Obdélník 1031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33" name="Obdélník 1032"/>
          <p:cNvSpPr/>
          <p:nvPr/>
        </p:nvSpPr>
        <p:spPr>
          <a:xfrm>
            <a:off x="35052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34" name="Obdélník 1033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35" name="Obdélník 1034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36" name="Obdélník 1035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37" name="Obdélník 1036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38" name="Obdélník 1037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39" name="Obdélník 1038"/>
          <p:cNvSpPr/>
          <p:nvPr/>
        </p:nvSpPr>
        <p:spPr>
          <a:xfrm>
            <a:off x="3505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44" name="Obdélník 1043"/>
          <p:cNvSpPr/>
          <p:nvPr/>
        </p:nvSpPr>
        <p:spPr>
          <a:xfrm>
            <a:off x="4876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45" name="Obdélník 1044"/>
          <p:cNvSpPr/>
          <p:nvPr/>
        </p:nvSpPr>
        <p:spPr>
          <a:xfrm>
            <a:off x="5029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46" name="Obdélník 1045"/>
          <p:cNvSpPr/>
          <p:nvPr/>
        </p:nvSpPr>
        <p:spPr>
          <a:xfrm>
            <a:off x="5181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47" name="Obdélník 1046"/>
          <p:cNvSpPr/>
          <p:nvPr/>
        </p:nvSpPr>
        <p:spPr>
          <a:xfrm>
            <a:off x="5334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48" name="Obdélník 1047"/>
          <p:cNvSpPr/>
          <p:nvPr/>
        </p:nvSpPr>
        <p:spPr>
          <a:xfrm>
            <a:off x="5486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49" name="Obdélník 1048"/>
          <p:cNvSpPr/>
          <p:nvPr/>
        </p:nvSpPr>
        <p:spPr>
          <a:xfrm>
            <a:off x="5638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50" name="Obdélník 1049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51" name="Obdélník 1050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52" name="Obdélník 1051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53" name="Obdélník 1052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54" name="Obdélník 1053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55" name="Obdélník 1054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56" name="Obdélník 1055"/>
          <p:cNvSpPr/>
          <p:nvPr/>
        </p:nvSpPr>
        <p:spPr>
          <a:xfrm>
            <a:off x="4876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57" name="Obdélník 1056"/>
          <p:cNvSpPr/>
          <p:nvPr/>
        </p:nvSpPr>
        <p:spPr>
          <a:xfrm>
            <a:off x="5029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58" name="Obdélník 1057"/>
          <p:cNvSpPr/>
          <p:nvPr/>
        </p:nvSpPr>
        <p:spPr>
          <a:xfrm>
            <a:off x="5181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59" name="Obdélník 1058"/>
          <p:cNvSpPr/>
          <p:nvPr/>
        </p:nvSpPr>
        <p:spPr>
          <a:xfrm>
            <a:off x="53340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60" name="Obdélník 1059"/>
          <p:cNvSpPr/>
          <p:nvPr/>
        </p:nvSpPr>
        <p:spPr>
          <a:xfrm>
            <a:off x="5486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61" name="Obdélník 1060"/>
          <p:cNvSpPr/>
          <p:nvPr/>
        </p:nvSpPr>
        <p:spPr>
          <a:xfrm>
            <a:off x="5638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62" name="Obdélník 1061"/>
          <p:cNvSpPr/>
          <p:nvPr/>
        </p:nvSpPr>
        <p:spPr>
          <a:xfrm>
            <a:off x="48768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63" name="Obdélník 1062"/>
          <p:cNvSpPr/>
          <p:nvPr/>
        </p:nvSpPr>
        <p:spPr>
          <a:xfrm>
            <a:off x="5029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64" name="Obdélník 1063"/>
          <p:cNvSpPr/>
          <p:nvPr/>
        </p:nvSpPr>
        <p:spPr>
          <a:xfrm>
            <a:off x="5181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65" name="Obdélník 1064"/>
          <p:cNvSpPr/>
          <p:nvPr/>
        </p:nvSpPr>
        <p:spPr>
          <a:xfrm>
            <a:off x="53340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66" name="Obdélník 1065"/>
          <p:cNvSpPr/>
          <p:nvPr/>
        </p:nvSpPr>
        <p:spPr>
          <a:xfrm>
            <a:off x="54864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67" name="Obdélník 1066"/>
          <p:cNvSpPr/>
          <p:nvPr/>
        </p:nvSpPr>
        <p:spPr>
          <a:xfrm>
            <a:off x="56388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68" name="Obdélník 1067"/>
          <p:cNvSpPr/>
          <p:nvPr/>
        </p:nvSpPr>
        <p:spPr>
          <a:xfrm>
            <a:off x="5943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69" name="Obdélník 1068"/>
          <p:cNvSpPr/>
          <p:nvPr/>
        </p:nvSpPr>
        <p:spPr>
          <a:xfrm>
            <a:off x="6096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70" name="Obdélník 1069"/>
          <p:cNvSpPr/>
          <p:nvPr/>
        </p:nvSpPr>
        <p:spPr>
          <a:xfrm>
            <a:off x="6248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71" name="Obdélník 1070"/>
          <p:cNvSpPr/>
          <p:nvPr/>
        </p:nvSpPr>
        <p:spPr>
          <a:xfrm>
            <a:off x="6400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72" name="Obdélník 1071"/>
          <p:cNvSpPr/>
          <p:nvPr/>
        </p:nvSpPr>
        <p:spPr>
          <a:xfrm>
            <a:off x="6553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73" name="Obdélník 1072"/>
          <p:cNvSpPr/>
          <p:nvPr/>
        </p:nvSpPr>
        <p:spPr>
          <a:xfrm>
            <a:off x="6705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74" name="Obdélník 1073"/>
          <p:cNvSpPr/>
          <p:nvPr/>
        </p:nvSpPr>
        <p:spPr>
          <a:xfrm>
            <a:off x="5943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75" name="Obdélník 1074"/>
          <p:cNvSpPr/>
          <p:nvPr/>
        </p:nvSpPr>
        <p:spPr>
          <a:xfrm>
            <a:off x="6096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76" name="Obdélník 1075"/>
          <p:cNvSpPr/>
          <p:nvPr/>
        </p:nvSpPr>
        <p:spPr>
          <a:xfrm>
            <a:off x="6248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77" name="Obdélník 1076"/>
          <p:cNvSpPr/>
          <p:nvPr/>
        </p:nvSpPr>
        <p:spPr>
          <a:xfrm>
            <a:off x="6400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78" name="Obdélník 1077"/>
          <p:cNvSpPr/>
          <p:nvPr/>
        </p:nvSpPr>
        <p:spPr>
          <a:xfrm>
            <a:off x="6553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79" name="Obdélník 1078"/>
          <p:cNvSpPr/>
          <p:nvPr/>
        </p:nvSpPr>
        <p:spPr>
          <a:xfrm>
            <a:off x="6705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80" name="Obdélník 1079"/>
          <p:cNvSpPr/>
          <p:nvPr/>
        </p:nvSpPr>
        <p:spPr>
          <a:xfrm>
            <a:off x="5943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81" name="Obdélník 1080"/>
          <p:cNvSpPr/>
          <p:nvPr/>
        </p:nvSpPr>
        <p:spPr>
          <a:xfrm>
            <a:off x="60960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82" name="Obdélník 1081"/>
          <p:cNvSpPr/>
          <p:nvPr/>
        </p:nvSpPr>
        <p:spPr>
          <a:xfrm>
            <a:off x="6248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83" name="Obdélník 1082"/>
          <p:cNvSpPr/>
          <p:nvPr/>
        </p:nvSpPr>
        <p:spPr>
          <a:xfrm>
            <a:off x="6400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84" name="Obdélník 1083"/>
          <p:cNvSpPr/>
          <p:nvPr/>
        </p:nvSpPr>
        <p:spPr>
          <a:xfrm>
            <a:off x="6553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85" name="Obdélník 1084"/>
          <p:cNvSpPr/>
          <p:nvPr/>
        </p:nvSpPr>
        <p:spPr>
          <a:xfrm>
            <a:off x="6705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86" name="Obdélník 1085"/>
          <p:cNvSpPr/>
          <p:nvPr/>
        </p:nvSpPr>
        <p:spPr>
          <a:xfrm>
            <a:off x="5943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87" name="Obdélník 1086"/>
          <p:cNvSpPr/>
          <p:nvPr/>
        </p:nvSpPr>
        <p:spPr>
          <a:xfrm>
            <a:off x="60960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88" name="Obdélník 1087"/>
          <p:cNvSpPr/>
          <p:nvPr/>
        </p:nvSpPr>
        <p:spPr>
          <a:xfrm>
            <a:off x="62484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89" name="Obdélník 1088"/>
          <p:cNvSpPr/>
          <p:nvPr/>
        </p:nvSpPr>
        <p:spPr>
          <a:xfrm>
            <a:off x="64008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90" name="Obdélník 1089"/>
          <p:cNvSpPr/>
          <p:nvPr/>
        </p:nvSpPr>
        <p:spPr>
          <a:xfrm>
            <a:off x="6553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91" name="Obdélník 1090"/>
          <p:cNvSpPr/>
          <p:nvPr/>
        </p:nvSpPr>
        <p:spPr>
          <a:xfrm>
            <a:off x="6705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99" name="Obdélník 1098"/>
          <p:cNvSpPr/>
          <p:nvPr/>
        </p:nvSpPr>
        <p:spPr>
          <a:xfrm>
            <a:off x="7467600" y="2286000"/>
            <a:ext cx="4572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0" name="Obdélník 1099"/>
          <p:cNvSpPr/>
          <p:nvPr/>
        </p:nvSpPr>
        <p:spPr>
          <a:xfrm>
            <a:off x="7315200" y="114300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1" name="Obdélník 1100"/>
          <p:cNvSpPr/>
          <p:nvPr/>
        </p:nvSpPr>
        <p:spPr>
          <a:xfrm>
            <a:off x="7010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2" name="Obdélník 1101"/>
          <p:cNvSpPr/>
          <p:nvPr/>
        </p:nvSpPr>
        <p:spPr>
          <a:xfrm>
            <a:off x="7162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3" name="Obdélník 1102"/>
          <p:cNvSpPr/>
          <p:nvPr/>
        </p:nvSpPr>
        <p:spPr>
          <a:xfrm>
            <a:off x="7315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4" name="Obdélník 1103"/>
          <p:cNvSpPr/>
          <p:nvPr/>
        </p:nvSpPr>
        <p:spPr>
          <a:xfrm>
            <a:off x="7467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5" name="Obdélník 1104"/>
          <p:cNvSpPr/>
          <p:nvPr/>
        </p:nvSpPr>
        <p:spPr>
          <a:xfrm>
            <a:off x="7620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6" name="Obdélník 1105"/>
          <p:cNvSpPr/>
          <p:nvPr/>
        </p:nvSpPr>
        <p:spPr>
          <a:xfrm>
            <a:off x="7772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7" name="Obdélník 1106"/>
          <p:cNvSpPr/>
          <p:nvPr/>
        </p:nvSpPr>
        <p:spPr>
          <a:xfrm>
            <a:off x="7010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08" name="Obdélník 1107"/>
          <p:cNvSpPr/>
          <p:nvPr/>
        </p:nvSpPr>
        <p:spPr>
          <a:xfrm>
            <a:off x="7162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10" name="Obdélník 1109"/>
          <p:cNvSpPr/>
          <p:nvPr/>
        </p:nvSpPr>
        <p:spPr>
          <a:xfrm>
            <a:off x="7315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11" name="Obdélník 1110"/>
          <p:cNvSpPr/>
          <p:nvPr/>
        </p:nvSpPr>
        <p:spPr>
          <a:xfrm>
            <a:off x="7467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12" name="Obdélník 1111"/>
          <p:cNvSpPr/>
          <p:nvPr/>
        </p:nvSpPr>
        <p:spPr>
          <a:xfrm>
            <a:off x="7620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13" name="Obdélník 1112"/>
          <p:cNvSpPr/>
          <p:nvPr/>
        </p:nvSpPr>
        <p:spPr>
          <a:xfrm>
            <a:off x="7772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14" name="Obdélník 1113"/>
          <p:cNvSpPr/>
          <p:nvPr/>
        </p:nvSpPr>
        <p:spPr>
          <a:xfrm>
            <a:off x="7010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15" name="Obdélník 1114"/>
          <p:cNvSpPr/>
          <p:nvPr/>
        </p:nvSpPr>
        <p:spPr>
          <a:xfrm>
            <a:off x="7162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16" name="Obdélník 1115"/>
          <p:cNvSpPr/>
          <p:nvPr/>
        </p:nvSpPr>
        <p:spPr>
          <a:xfrm>
            <a:off x="7315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17" name="Obdélník 1116"/>
          <p:cNvSpPr/>
          <p:nvPr/>
        </p:nvSpPr>
        <p:spPr>
          <a:xfrm>
            <a:off x="7467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18" name="Obdélník 1117"/>
          <p:cNvSpPr/>
          <p:nvPr/>
        </p:nvSpPr>
        <p:spPr>
          <a:xfrm>
            <a:off x="76200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19" name="Obdélník 1118"/>
          <p:cNvSpPr/>
          <p:nvPr/>
        </p:nvSpPr>
        <p:spPr>
          <a:xfrm>
            <a:off x="7772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20" name="Obdélník 1119"/>
          <p:cNvSpPr/>
          <p:nvPr/>
        </p:nvSpPr>
        <p:spPr>
          <a:xfrm>
            <a:off x="70104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21" name="Obdélník 1120"/>
          <p:cNvSpPr/>
          <p:nvPr/>
        </p:nvSpPr>
        <p:spPr>
          <a:xfrm>
            <a:off x="71628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22" name="Obdélník 1121"/>
          <p:cNvSpPr/>
          <p:nvPr/>
        </p:nvSpPr>
        <p:spPr>
          <a:xfrm>
            <a:off x="7315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23" name="Obdélník 1122"/>
          <p:cNvSpPr/>
          <p:nvPr/>
        </p:nvSpPr>
        <p:spPr>
          <a:xfrm>
            <a:off x="7467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24" name="Obdélník 1123"/>
          <p:cNvSpPr/>
          <p:nvPr/>
        </p:nvSpPr>
        <p:spPr>
          <a:xfrm>
            <a:off x="76200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25" name="Obdélník 1124"/>
          <p:cNvSpPr/>
          <p:nvPr/>
        </p:nvSpPr>
        <p:spPr>
          <a:xfrm>
            <a:off x="77724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32" name="Obdélník 1131"/>
          <p:cNvSpPr/>
          <p:nvPr/>
        </p:nvSpPr>
        <p:spPr>
          <a:xfrm>
            <a:off x="7010400" y="838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33" name="Obdélník 1132"/>
          <p:cNvSpPr/>
          <p:nvPr/>
        </p:nvSpPr>
        <p:spPr>
          <a:xfrm>
            <a:off x="7162800" y="838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38" name="Obdélník 1137"/>
          <p:cNvSpPr/>
          <p:nvPr/>
        </p:nvSpPr>
        <p:spPr>
          <a:xfrm>
            <a:off x="8686800" y="2286000"/>
            <a:ext cx="3048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9" name="Obdélník 1138"/>
          <p:cNvSpPr/>
          <p:nvPr/>
        </p:nvSpPr>
        <p:spPr>
          <a:xfrm>
            <a:off x="8382000" y="114300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40" name="Obdélník 1139"/>
          <p:cNvSpPr/>
          <p:nvPr/>
        </p:nvSpPr>
        <p:spPr>
          <a:xfrm>
            <a:off x="8077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41" name="Obdélník 1140"/>
          <p:cNvSpPr/>
          <p:nvPr/>
        </p:nvSpPr>
        <p:spPr>
          <a:xfrm>
            <a:off x="8229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42" name="Obdélník 1141"/>
          <p:cNvSpPr/>
          <p:nvPr/>
        </p:nvSpPr>
        <p:spPr>
          <a:xfrm>
            <a:off x="8382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43" name="Obdélník 1142"/>
          <p:cNvSpPr/>
          <p:nvPr/>
        </p:nvSpPr>
        <p:spPr>
          <a:xfrm>
            <a:off x="8534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44" name="Obdélník 1143"/>
          <p:cNvSpPr/>
          <p:nvPr/>
        </p:nvSpPr>
        <p:spPr>
          <a:xfrm>
            <a:off x="8686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45" name="Obdélník 1144"/>
          <p:cNvSpPr/>
          <p:nvPr/>
        </p:nvSpPr>
        <p:spPr>
          <a:xfrm>
            <a:off x="8839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46" name="Obdélník 1145"/>
          <p:cNvSpPr/>
          <p:nvPr/>
        </p:nvSpPr>
        <p:spPr>
          <a:xfrm>
            <a:off x="8077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47" name="Obdélník 1146"/>
          <p:cNvSpPr/>
          <p:nvPr/>
        </p:nvSpPr>
        <p:spPr>
          <a:xfrm>
            <a:off x="8229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48" name="Obdélník 1147"/>
          <p:cNvSpPr/>
          <p:nvPr/>
        </p:nvSpPr>
        <p:spPr>
          <a:xfrm>
            <a:off x="8382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49" name="Obdélník 1148"/>
          <p:cNvSpPr/>
          <p:nvPr/>
        </p:nvSpPr>
        <p:spPr>
          <a:xfrm>
            <a:off x="8534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50" name="Obdélník 1149"/>
          <p:cNvSpPr/>
          <p:nvPr/>
        </p:nvSpPr>
        <p:spPr>
          <a:xfrm>
            <a:off x="8686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51" name="Obdélník 1150"/>
          <p:cNvSpPr/>
          <p:nvPr/>
        </p:nvSpPr>
        <p:spPr>
          <a:xfrm>
            <a:off x="8839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52" name="Obdélník 1151"/>
          <p:cNvSpPr/>
          <p:nvPr/>
        </p:nvSpPr>
        <p:spPr>
          <a:xfrm>
            <a:off x="8077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53" name="Obdélník 1152"/>
          <p:cNvSpPr/>
          <p:nvPr/>
        </p:nvSpPr>
        <p:spPr>
          <a:xfrm>
            <a:off x="8229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54" name="Obdélník 1153"/>
          <p:cNvSpPr/>
          <p:nvPr/>
        </p:nvSpPr>
        <p:spPr>
          <a:xfrm>
            <a:off x="83820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55" name="Obdélník 1154"/>
          <p:cNvSpPr/>
          <p:nvPr/>
        </p:nvSpPr>
        <p:spPr>
          <a:xfrm>
            <a:off x="8534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56" name="Obdélník 1155"/>
          <p:cNvSpPr/>
          <p:nvPr/>
        </p:nvSpPr>
        <p:spPr>
          <a:xfrm>
            <a:off x="8686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57" name="Obdélník 1156"/>
          <p:cNvSpPr/>
          <p:nvPr/>
        </p:nvSpPr>
        <p:spPr>
          <a:xfrm>
            <a:off x="8839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58" name="Obdélník 1157"/>
          <p:cNvSpPr/>
          <p:nvPr/>
        </p:nvSpPr>
        <p:spPr>
          <a:xfrm>
            <a:off x="8077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59" name="Obdélník 1158"/>
          <p:cNvSpPr/>
          <p:nvPr/>
        </p:nvSpPr>
        <p:spPr>
          <a:xfrm>
            <a:off x="8229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60" name="Obdélník 1159"/>
          <p:cNvSpPr/>
          <p:nvPr/>
        </p:nvSpPr>
        <p:spPr>
          <a:xfrm>
            <a:off x="83820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61" name="Obdélník 1160"/>
          <p:cNvSpPr/>
          <p:nvPr/>
        </p:nvSpPr>
        <p:spPr>
          <a:xfrm>
            <a:off x="85344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62" name="Obdélník 1161"/>
          <p:cNvSpPr/>
          <p:nvPr/>
        </p:nvSpPr>
        <p:spPr>
          <a:xfrm>
            <a:off x="86868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63" name="Obdélník 1162"/>
          <p:cNvSpPr/>
          <p:nvPr/>
        </p:nvSpPr>
        <p:spPr>
          <a:xfrm>
            <a:off x="8839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70" name="Obdélník 1169"/>
          <p:cNvSpPr/>
          <p:nvPr/>
        </p:nvSpPr>
        <p:spPr>
          <a:xfrm>
            <a:off x="8077200" y="838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71" name="Obdélník 1170"/>
          <p:cNvSpPr/>
          <p:nvPr/>
        </p:nvSpPr>
        <p:spPr>
          <a:xfrm>
            <a:off x="8229600" y="838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76" name="Obdélník 1175"/>
          <p:cNvSpPr/>
          <p:nvPr/>
        </p:nvSpPr>
        <p:spPr>
          <a:xfrm>
            <a:off x="38100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77" name="Obdélník 1176"/>
          <p:cNvSpPr/>
          <p:nvPr/>
        </p:nvSpPr>
        <p:spPr>
          <a:xfrm>
            <a:off x="39624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78" name="Obdélník 1177"/>
          <p:cNvSpPr/>
          <p:nvPr/>
        </p:nvSpPr>
        <p:spPr>
          <a:xfrm>
            <a:off x="41148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79" name="Obdélník 1178"/>
          <p:cNvSpPr/>
          <p:nvPr/>
        </p:nvSpPr>
        <p:spPr>
          <a:xfrm>
            <a:off x="4267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80" name="Obdélník 1179"/>
          <p:cNvSpPr/>
          <p:nvPr/>
        </p:nvSpPr>
        <p:spPr>
          <a:xfrm>
            <a:off x="4419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81" name="Obdélník 1180"/>
          <p:cNvSpPr/>
          <p:nvPr/>
        </p:nvSpPr>
        <p:spPr>
          <a:xfrm>
            <a:off x="45720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82" name="Obdélník 1181"/>
          <p:cNvSpPr/>
          <p:nvPr/>
        </p:nvSpPr>
        <p:spPr>
          <a:xfrm>
            <a:off x="38100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83" name="Obdélník 1182"/>
          <p:cNvSpPr/>
          <p:nvPr/>
        </p:nvSpPr>
        <p:spPr>
          <a:xfrm>
            <a:off x="39624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84" name="Obdélník 1183"/>
          <p:cNvSpPr/>
          <p:nvPr/>
        </p:nvSpPr>
        <p:spPr>
          <a:xfrm>
            <a:off x="41148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85" name="Obdélník 1184"/>
          <p:cNvSpPr/>
          <p:nvPr/>
        </p:nvSpPr>
        <p:spPr>
          <a:xfrm>
            <a:off x="42672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86" name="Obdélník 1185"/>
          <p:cNvSpPr/>
          <p:nvPr/>
        </p:nvSpPr>
        <p:spPr>
          <a:xfrm>
            <a:off x="44196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87" name="Obdélník 1186"/>
          <p:cNvSpPr/>
          <p:nvPr/>
        </p:nvSpPr>
        <p:spPr>
          <a:xfrm>
            <a:off x="45720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88" name="Obdélník 1187"/>
          <p:cNvSpPr/>
          <p:nvPr/>
        </p:nvSpPr>
        <p:spPr>
          <a:xfrm>
            <a:off x="38100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89" name="Obdélník 1188"/>
          <p:cNvSpPr/>
          <p:nvPr/>
        </p:nvSpPr>
        <p:spPr>
          <a:xfrm>
            <a:off x="39624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90" name="Obdélník 1189"/>
          <p:cNvSpPr/>
          <p:nvPr/>
        </p:nvSpPr>
        <p:spPr>
          <a:xfrm>
            <a:off x="41148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91" name="Obdélník 1190"/>
          <p:cNvSpPr/>
          <p:nvPr/>
        </p:nvSpPr>
        <p:spPr>
          <a:xfrm>
            <a:off x="4267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92" name="Obdélník 1191"/>
          <p:cNvSpPr/>
          <p:nvPr/>
        </p:nvSpPr>
        <p:spPr>
          <a:xfrm>
            <a:off x="44196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93" name="Obdélník 1192"/>
          <p:cNvSpPr/>
          <p:nvPr/>
        </p:nvSpPr>
        <p:spPr>
          <a:xfrm>
            <a:off x="45720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94" name="Obdélník 1193"/>
          <p:cNvSpPr/>
          <p:nvPr/>
        </p:nvSpPr>
        <p:spPr>
          <a:xfrm>
            <a:off x="3810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95" name="Obdélník 1194"/>
          <p:cNvSpPr/>
          <p:nvPr/>
        </p:nvSpPr>
        <p:spPr>
          <a:xfrm>
            <a:off x="3962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96" name="Obdélník 1195"/>
          <p:cNvSpPr/>
          <p:nvPr/>
        </p:nvSpPr>
        <p:spPr>
          <a:xfrm>
            <a:off x="41148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97" name="Obdélník 1196"/>
          <p:cNvSpPr/>
          <p:nvPr/>
        </p:nvSpPr>
        <p:spPr>
          <a:xfrm>
            <a:off x="42672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98" name="Obdélník 1197"/>
          <p:cNvSpPr/>
          <p:nvPr/>
        </p:nvSpPr>
        <p:spPr>
          <a:xfrm>
            <a:off x="4419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99" name="Obdélník 1198"/>
          <p:cNvSpPr/>
          <p:nvPr/>
        </p:nvSpPr>
        <p:spPr>
          <a:xfrm>
            <a:off x="4572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01" name="Obdélník 1200"/>
          <p:cNvSpPr/>
          <p:nvPr/>
        </p:nvSpPr>
        <p:spPr>
          <a:xfrm>
            <a:off x="4876800" y="838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02" name="Obdélník 1201"/>
          <p:cNvSpPr/>
          <p:nvPr/>
        </p:nvSpPr>
        <p:spPr>
          <a:xfrm>
            <a:off x="5943600" y="838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06" name="Obdélník 1205"/>
          <p:cNvSpPr/>
          <p:nvPr/>
        </p:nvSpPr>
        <p:spPr>
          <a:xfrm>
            <a:off x="48768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07" name="Obdélník 1206"/>
          <p:cNvSpPr/>
          <p:nvPr/>
        </p:nvSpPr>
        <p:spPr>
          <a:xfrm>
            <a:off x="5029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08" name="Obdélník 1207"/>
          <p:cNvSpPr/>
          <p:nvPr/>
        </p:nvSpPr>
        <p:spPr>
          <a:xfrm>
            <a:off x="51816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09" name="Obdélník 1208"/>
          <p:cNvSpPr/>
          <p:nvPr/>
        </p:nvSpPr>
        <p:spPr>
          <a:xfrm>
            <a:off x="53340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10" name="Obdélník 1209"/>
          <p:cNvSpPr/>
          <p:nvPr/>
        </p:nvSpPr>
        <p:spPr>
          <a:xfrm>
            <a:off x="54864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11" name="Obdélník 1210"/>
          <p:cNvSpPr/>
          <p:nvPr/>
        </p:nvSpPr>
        <p:spPr>
          <a:xfrm>
            <a:off x="56388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12" name="Obdélník 1211"/>
          <p:cNvSpPr/>
          <p:nvPr/>
        </p:nvSpPr>
        <p:spPr>
          <a:xfrm>
            <a:off x="48768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13" name="Obdélník 1212"/>
          <p:cNvSpPr/>
          <p:nvPr/>
        </p:nvSpPr>
        <p:spPr>
          <a:xfrm>
            <a:off x="50292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14" name="Obdélník 1213"/>
          <p:cNvSpPr/>
          <p:nvPr/>
        </p:nvSpPr>
        <p:spPr>
          <a:xfrm>
            <a:off x="5181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15" name="Obdélník 1214"/>
          <p:cNvSpPr/>
          <p:nvPr/>
        </p:nvSpPr>
        <p:spPr>
          <a:xfrm>
            <a:off x="5334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16" name="Obdélník 1215"/>
          <p:cNvSpPr/>
          <p:nvPr/>
        </p:nvSpPr>
        <p:spPr>
          <a:xfrm>
            <a:off x="5486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17" name="Obdélník 1216"/>
          <p:cNvSpPr/>
          <p:nvPr/>
        </p:nvSpPr>
        <p:spPr>
          <a:xfrm>
            <a:off x="56388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18" name="Obdélník 1217"/>
          <p:cNvSpPr/>
          <p:nvPr/>
        </p:nvSpPr>
        <p:spPr>
          <a:xfrm>
            <a:off x="48768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19" name="Obdélník 1218"/>
          <p:cNvSpPr/>
          <p:nvPr/>
        </p:nvSpPr>
        <p:spPr>
          <a:xfrm>
            <a:off x="50292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20" name="Obdélník 1219"/>
          <p:cNvSpPr/>
          <p:nvPr/>
        </p:nvSpPr>
        <p:spPr>
          <a:xfrm>
            <a:off x="51816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21" name="Obdélník 1220"/>
          <p:cNvSpPr/>
          <p:nvPr/>
        </p:nvSpPr>
        <p:spPr>
          <a:xfrm>
            <a:off x="53340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22" name="Obdélník 1221"/>
          <p:cNvSpPr/>
          <p:nvPr/>
        </p:nvSpPr>
        <p:spPr>
          <a:xfrm>
            <a:off x="54864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23" name="Obdélník 1222"/>
          <p:cNvSpPr/>
          <p:nvPr/>
        </p:nvSpPr>
        <p:spPr>
          <a:xfrm>
            <a:off x="56388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24" name="Obdélník 1223"/>
          <p:cNvSpPr/>
          <p:nvPr/>
        </p:nvSpPr>
        <p:spPr>
          <a:xfrm>
            <a:off x="4876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25" name="Obdélník 1224"/>
          <p:cNvSpPr/>
          <p:nvPr/>
        </p:nvSpPr>
        <p:spPr>
          <a:xfrm>
            <a:off x="5029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26" name="Obdélník 1225"/>
          <p:cNvSpPr/>
          <p:nvPr/>
        </p:nvSpPr>
        <p:spPr>
          <a:xfrm>
            <a:off x="5181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27" name="Obdélník 1226"/>
          <p:cNvSpPr/>
          <p:nvPr/>
        </p:nvSpPr>
        <p:spPr>
          <a:xfrm>
            <a:off x="53340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28" name="Obdélník 1227"/>
          <p:cNvSpPr/>
          <p:nvPr/>
        </p:nvSpPr>
        <p:spPr>
          <a:xfrm>
            <a:off x="5486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29" name="Obdélník 1228"/>
          <p:cNvSpPr/>
          <p:nvPr/>
        </p:nvSpPr>
        <p:spPr>
          <a:xfrm>
            <a:off x="5638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31" name="Obdélník 1230"/>
          <p:cNvSpPr/>
          <p:nvPr/>
        </p:nvSpPr>
        <p:spPr>
          <a:xfrm>
            <a:off x="4876800" y="2743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35" name="Ovál 1234"/>
          <p:cNvSpPr/>
          <p:nvPr/>
        </p:nvSpPr>
        <p:spPr>
          <a:xfrm>
            <a:off x="6553200" y="4191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6" name="Ovál 1235"/>
          <p:cNvSpPr/>
          <p:nvPr/>
        </p:nvSpPr>
        <p:spPr>
          <a:xfrm>
            <a:off x="6400800" y="3810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7" name="Ovál 1236"/>
          <p:cNvSpPr/>
          <p:nvPr/>
        </p:nvSpPr>
        <p:spPr>
          <a:xfrm>
            <a:off x="6705600" y="3429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8" name="Obdélník 1237"/>
          <p:cNvSpPr/>
          <p:nvPr/>
        </p:nvSpPr>
        <p:spPr>
          <a:xfrm>
            <a:off x="6248400" y="304800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9" name="Obdélník 1238"/>
          <p:cNvSpPr/>
          <p:nvPr/>
        </p:nvSpPr>
        <p:spPr>
          <a:xfrm>
            <a:off x="59436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40" name="Obdélník 1239"/>
          <p:cNvSpPr/>
          <p:nvPr/>
        </p:nvSpPr>
        <p:spPr>
          <a:xfrm>
            <a:off x="60960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41" name="Obdélník 1240"/>
          <p:cNvSpPr/>
          <p:nvPr/>
        </p:nvSpPr>
        <p:spPr>
          <a:xfrm>
            <a:off x="62484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42" name="Obdélník 1241"/>
          <p:cNvSpPr/>
          <p:nvPr/>
        </p:nvSpPr>
        <p:spPr>
          <a:xfrm>
            <a:off x="64008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43" name="Obdélník 1242"/>
          <p:cNvSpPr/>
          <p:nvPr/>
        </p:nvSpPr>
        <p:spPr>
          <a:xfrm>
            <a:off x="6553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44" name="Obdélník 1243"/>
          <p:cNvSpPr/>
          <p:nvPr/>
        </p:nvSpPr>
        <p:spPr>
          <a:xfrm>
            <a:off x="67056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45" name="Obdélník 1244"/>
          <p:cNvSpPr/>
          <p:nvPr/>
        </p:nvSpPr>
        <p:spPr>
          <a:xfrm>
            <a:off x="5943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46" name="Obdélník 1245"/>
          <p:cNvSpPr/>
          <p:nvPr/>
        </p:nvSpPr>
        <p:spPr>
          <a:xfrm>
            <a:off x="6096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47" name="Obdélník 1246"/>
          <p:cNvSpPr/>
          <p:nvPr/>
        </p:nvSpPr>
        <p:spPr>
          <a:xfrm>
            <a:off x="6248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48" name="Obdélník 1247"/>
          <p:cNvSpPr/>
          <p:nvPr/>
        </p:nvSpPr>
        <p:spPr>
          <a:xfrm>
            <a:off x="64008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49" name="Obdélník 1248"/>
          <p:cNvSpPr/>
          <p:nvPr/>
        </p:nvSpPr>
        <p:spPr>
          <a:xfrm>
            <a:off x="65532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50" name="Obdélník 1249"/>
          <p:cNvSpPr/>
          <p:nvPr/>
        </p:nvSpPr>
        <p:spPr>
          <a:xfrm>
            <a:off x="6705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51" name="Obdélník 1250"/>
          <p:cNvSpPr/>
          <p:nvPr/>
        </p:nvSpPr>
        <p:spPr>
          <a:xfrm>
            <a:off x="59436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52" name="Obdélník 1251"/>
          <p:cNvSpPr/>
          <p:nvPr/>
        </p:nvSpPr>
        <p:spPr>
          <a:xfrm>
            <a:off x="60960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53" name="Obdélník 1252"/>
          <p:cNvSpPr/>
          <p:nvPr/>
        </p:nvSpPr>
        <p:spPr>
          <a:xfrm>
            <a:off x="62484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54" name="Obdélník 1253"/>
          <p:cNvSpPr/>
          <p:nvPr/>
        </p:nvSpPr>
        <p:spPr>
          <a:xfrm>
            <a:off x="64008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55" name="Obdélník 1254"/>
          <p:cNvSpPr/>
          <p:nvPr/>
        </p:nvSpPr>
        <p:spPr>
          <a:xfrm>
            <a:off x="65532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56" name="Obdélník 1255"/>
          <p:cNvSpPr/>
          <p:nvPr/>
        </p:nvSpPr>
        <p:spPr>
          <a:xfrm>
            <a:off x="67056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57" name="Obdélník 1256"/>
          <p:cNvSpPr/>
          <p:nvPr/>
        </p:nvSpPr>
        <p:spPr>
          <a:xfrm>
            <a:off x="5943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58" name="Obdélník 1257"/>
          <p:cNvSpPr/>
          <p:nvPr/>
        </p:nvSpPr>
        <p:spPr>
          <a:xfrm>
            <a:off x="60960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59" name="Obdélník 1258"/>
          <p:cNvSpPr/>
          <p:nvPr/>
        </p:nvSpPr>
        <p:spPr>
          <a:xfrm>
            <a:off x="6248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60" name="Obdélník 1259"/>
          <p:cNvSpPr/>
          <p:nvPr/>
        </p:nvSpPr>
        <p:spPr>
          <a:xfrm>
            <a:off x="6400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61" name="Obdélník 1260"/>
          <p:cNvSpPr/>
          <p:nvPr/>
        </p:nvSpPr>
        <p:spPr>
          <a:xfrm>
            <a:off x="6553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62" name="Obdélník 1261"/>
          <p:cNvSpPr/>
          <p:nvPr/>
        </p:nvSpPr>
        <p:spPr>
          <a:xfrm>
            <a:off x="6705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63" name="Obdélník 1262"/>
          <p:cNvSpPr/>
          <p:nvPr/>
        </p:nvSpPr>
        <p:spPr>
          <a:xfrm>
            <a:off x="5943600" y="2743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64" name="Obdélník 1263"/>
          <p:cNvSpPr/>
          <p:nvPr/>
        </p:nvSpPr>
        <p:spPr>
          <a:xfrm>
            <a:off x="6096000" y="2743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65" name="Ovál 1264"/>
          <p:cNvSpPr/>
          <p:nvPr/>
        </p:nvSpPr>
        <p:spPr>
          <a:xfrm>
            <a:off x="7620000" y="4191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6" name="Ovál 1265"/>
          <p:cNvSpPr/>
          <p:nvPr/>
        </p:nvSpPr>
        <p:spPr>
          <a:xfrm>
            <a:off x="7467600" y="3810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7" name="Ovál 1266"/>
          <p:cNvSpPr/>
          <p:nvPr/>
        </p:nvSpPr>
        <p:spPr>
          <a:xfrm>
            <a:off x="7772400" y="3429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9" name="Obdélník 1268"/>
          <p:cNvSpPr/>
          <p:nvPr/>
        </p:nvSpPr>
        <p:spPr>
          <a:xfrm>
            <a:off x="70104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70" name="Obdélník 1269"/>
          <p:cNvSpPr/>
          <p:nvPr/>
        </p:nvSpPr>
        <p:spPr>
          <a:xfrm>
            <a:off x="71628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71" name="Obdélník 1270"/>
          <p:cNvSpPr/>
          <p:nvPr/>
        </p:nvSpPr>
        <p:spPr>
          <a:xfrm>
            <a:off x="7315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72" name="Obdélník 1271"/>
          <p:cNvSpPr/>
          <p:nvPr/>
        </p:nvSpPr>
        <p:spPr>
          <a:xfrm>
            <a:off x="74676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73" name="Obdélník 1272"/>
          <p:cNvSpPr/>
          <p:nvPr/>
        </p:nvSpPr>
        <p:spPr>
          <a:xfrm>
            <a:off x="76200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74" name="Obdélník 1273"/>
          <p:cNvSpPr/>
          <p:nvPr/>
        </p:nvSpPr>
        <p:spPr>
          <a:xfrm>
            <a:off x="77724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75" name="Obdélník 1274"/>
          <p:cNvSpPr/>
          <p:nvPr/>
        </p:nvSpPr>
        <p:spPr>
          <a:xfrm>
            <a:off x="7010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76" name="Obdélník 1275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77" name="Obdélník 1276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78" name="Obdélník 1277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79" name="Obdélník 1278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80" name="Obdélník 1279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81" name="Obdélník 1280"/>
          <p:cNvSpPr/>
          <p:nvPr/>
        </p:nvSpPr>
        <p:spPr>
          <a:xfrm>
            <a:off x="70104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82" name="Obdélník 1281"/>
          <p:cNvSpPr/>
          <p:nvPr/>
        </p:nvSpPr>
        <p:spPr>
          <a:xfrm>
            <a:off x="71628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83" name="Obdélník 1282"/>
          <p:cNvSpPr/>
          <p:nvPr/>
        </p:nvSpPr>
        <p:spPr>
          <a:xfrm>
            <a:off x="73152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84" name="Obdélník 1283"/>
          <p:cNvSpPr/>
          <p:nvPr/>
        </p:nvSpPr>
        <p:spPr>
          <a:xfrm>
            <a:off x="74676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85" name="Obdélník 1284"/>
          <p:cNvSpPr/>
          <p:nvPr/>
        </p:nvSpPr>
        <p:spPr>
          <a:xfrm>
            <a:off x="76200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86" name="Obdélník 1285"/>
          <p:cNvSpPr/>
          <p:nvPr/>
        </p:nvSpPr>
        <p:spPr>
          <a:xfrm>
            <a:off x="77724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87" name="Obdélník 1286"/>
          <p:cNvSpPr/>
          <p:nvPr/>
        </p:nvSpPr>
        <p:spPr>
          <a:xfrm>
            <a:off x="7010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88" name="Obdélník 1287"/>
          <p:cNvSpPr/>
          <p:nvPr/>
        </p:nvSpPr>
        <p:spPr>
          <a:xfrm>
            <a:off x="7162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89" name="Obdélník 1288"/>
          <p:cNvSpPr/>
          <p:nvPr/>
        </p:nvSpPr>
        <p:spPr>
          <a:xfrm>
            <a:off x="7315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90" name="Obdélník 1289"/>
          <p:cNvSpPr/>
          <p:nvPr/>
        </p:nvSpPr>
        <p:spPr>
          <a:xfrm>
            <a:off x="7467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91" name="Obdélník 1290"/>
          <p:cNvSpPr/>
          <p:nvPr/>
        </p:nvSpPr>
        <p:spPr>
          <a:xfrm>
            <a:off x="76200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92" name="Obdélník 1291"/>
          <p:cNvSpPr/>
          <p:nvPr/>
        </p:nvSpPr>
        <p:spPr>
          <a:xfrm>
            <a:off x="7772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93" name="Obdélník 1292"/>
          <p:cNvSpPr/>
          <p:nvPr/>
        </p:nvSpPr>
        <p:spPr>
          <a:xfrm>
            <a:off x="7010400" y="2743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94" name="Obdélník 1293"/>
          <p:cNvSpPr/>
          <p:nvPr/>
        </p:nvSpPr>
        <p:spPr>
          <a:xfrm>
            <a:off x="7162800" y="2743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96" name="Ovál 1295"/>
          <p:cNvSpPr/>
          <p:nvPr/>
        </p:nvSpPr>
        <p:spPr>
          <a:xfrm>
            <a:off x="8382000" y="4191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7" name="Ovál 1296"/>
          <p:cNvSpPr/>
          <p:nvPr/>
        </p:nvSpPr>
        <p:spPr>
          <a:xfrm>
            <a:off x="8686800" y="4191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8" name="Ovál 1297"/>
          <p:cNvSpPr/>
          <p:nvPr/>
        </p:nvSpPr>
        <p:spPr>
          <a:xfrm>
            <a:off x="8534400" y="3810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0" name="Obdélník 1299"/>
          <p:cNvSpPr/>
          <p:nvPr/>
        </p:nvSpPr>
        <p:spPr>
          <a:xfrm>
            <a:off x="8077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01" name="Obdélník 1300"/>
          <p:cNvSpPr/>
          <p:nvPr/>
        </p:nvSpPr>
        <p:spPr>
          <a:xfrm>
            <a:off x="82296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02" name="Obdélník 1301"/>
          <p:cNvSpPr/>
          <p:nvPr/>
        </p:nvSpPr>
        <p:spPr>
          <a:xfrm>
            <a:off x="83820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03" name="Obdélník 1302"/>
          <p:cNvSpPr/>
          <p:nvPr/>
        </p:nvSpPr>
        <p:spPr>
          <a:xfrm>
            <a:off x="85344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04" name="Obdélník 1303"/>
          <p:cNvSpPr/>
          <p:nvPr/>
        </p:nvSpPr>
        <p:spPr>
          <a:xfrm>
            <a:off x="86868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05" name="Obdélník 1304"/>
          <p:cNvSpPr/>
          <p:nvPr/>
        </p:nvSpPr>
        <p:spPr>
          <a:xfrm>
            <a:off x="8839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06" name="Obdélník 1305"/>
          <p:cNvSpPr/>
          <p:nvPr/>
        </p:nvSpPr>
        <p:spPr>
          <a:xfrm>
            <a:off x="80772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07" name="Obdélník 1306"/>
          <p:cNvSpPr/>
          <p:nvPr/>
        </p:nvSpPr>
        <p:spPr>
          <a:xfrm>
            <a:off x="8229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08" name="Obdélník 1307"/>
          <p:cNvSpPr/>
          <p:nvPr/>
        </p:nvSpPr>
        <p:spPr>
          <a:xfrm>
            <a:off x="8382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09" name="Obdélník 1308"/>
          <p:cNvSpPr/>
          <p:nvPr/>
        </p:nvSpPr>
        <p:spPr>
          <a:xfrm>
            <a:off x="8534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10" name="Obdélník 1309"/>
          <p:cNvSpPr/>
          <p:nvPr/>
        </p:nvSpPr>
        <p:spPr>
          <a:xfrm>
            <a:off x="86868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11" name="Obdélník 1310"/>
          <p:cNvSpPr/>
          <p:nvPr/>
        </p:nvSpPr>
        <p:spPr>
          <a:xfrm>
            <a:off x="88392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12" name="Obdélník 1311"/>
          <p:cNvSpPr/>
          <p:nvPr/>
        </p:nvSpPr>
        <p:spPr>
          <a:xfrm>
            <a:off x="80772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13" name="Obdélník 1312"/>
          <p:cNvSpPr/>
          <p:nvPr/>
        </p:nvSpPr>
        <p:spPr>
          <a:xfrm>
            <a:off x="82296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14" name="Obdélník 1313"/>
          <p:cNvSpPr/>
          <p:nvPr/>
        </p:nvSpPr>
        <p:spPr>
          <a:xfrm>
            <a:off x="83820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15" name="Obdélník 1314"/>
          <p:cNvSpPr/>
          <p:nvPr/>
        </p:nvSpPr>
        <p:spPr>
          <a:xfrm>
            <a:off x="85344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16" name="Obdélník 1315"/>
          <p:cNvSpPr/>
          <p:nvPr/>
        </p:nvSpPr>
        <p:spPr>
          <a:xfrm>
            <a:off x="86868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17" name="Obdélník 1316"/>
          <p:cNvSpPr/>
          <p:nvPr/>
        </p:nvSpPr>
        <p:spPr>
          <a:xfrm>
            <a:off x="88392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18" name="Obdélník 1317"/>
          <p:cNvSpPr/>
          <p:nvPr/>
        </p:nvSpPr>
        <p:spPr>
          <a:xfrm>
            <a:off x="8077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19" name="Obdélník 1318"/>
          <p:cNvSpPr/>
          <p:nvPr/>
        </p:nvSpPr>
        <p:spPr>
          <a:xfrm>
            <a:off x="8229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20" name="Obdélník 1319"/>
          <p:cNvSpPr/>
          <p:nvPr/>
        </p:nvSpPr>
        <p:spPr>
          <a:xfrm>
            <a:off x="83820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21" name="Obdélník 1320"/>
          <p:cNvSpPr/>
          <p:nvPr/>
        </p:nvSpPr>
        <p:spPr>
          <a:xfrm>
            <a:off x="8534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22" name="Obdélník 1321"/>
          <p:cNvSpPr/>
          <p:nvPr/>
        </p:nvSpPr>
        <p:spPr>
          <a:xfrm>
            <a:off x="8686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23" name="Obdélník 1322"/>
          <p:cNvSpPr/>
          <p:nvPr/>
        </p:nvSpPr>
        <p:spPr>
          <a:xfrm>
            <a:off x="8839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24" name="Obdélník 1323"/>
          <p:cNvSpPr/>
          <p:nvPr/>
        </p:nvSpPr>
        <p:spPr>
          <a:xfrm>
            <a:off x="8077200" y="2743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25" name="Obdélník 1324"/>
          <p:cNvSpPr/>
          <p:nvPr/>
        </p:nvSpPr>
        <p:spPr>
          <a:xfrm>
            <a:off x="8229600" y="2743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26" name="Obdélník 1325"/>
          <p:cNvSpPr/>
          <p:nvPr/>
        </p:nvSpPr>
        <p:spPr>
          <a:xfrm>
            <a:off x="8839200" y="2743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27" name="Obdélník 1326"/>
          <p:cNvSpPr/>
          <p:nvPr/>
        </p:nvSpPr>
        <p:spPr>
          <a:xfrm>
            <a:off x="3810000" y="4953000"/>
            <a:ext cx="914400" cy="228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8" name="Ovál 1327"/>
          <p:cNvSpPr/>
          <p:nvPr/>
        </p:nvSpPr>
        <p:spPr>
          <a:xfrm>
            <a:off x="4419600" y="533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9" name="Obdélník 1328"/>
          <p:cNvSpPr/>
          <p:nvPr/>
        </p:nvSpPr>
        <p:spPr>
          <a:xfrm>
            <a:off x="2743200" y="4953000"/>
            <a:ext cx="914400" cy="228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0" name="Ovál 1329"/>
          <p:cNvSpPr/>
          <p:nvPr/>
        </p:nvSpPr>
        <p:spPr>
          <a:xfrm>
            <a:off x="3048000" y="5715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1" name="Ovál 1330"/>
          <p:cNvSpPr/>
          <p:nvPr/>
        </p:nvSpPr>
        <p:spPr>
          <a:xfrm>
            <a:off x="3200400" y="5715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2" name="Ovál 1331"/>
          <p:cNvSpPr/>
          <p:nvPr/>
        </p:nvSpPr>
        <p:spPr>
          <a:xfrm>
            <a:off x="3352800" y="533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3" name="Obdélník 1332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34" name="Obdélník 1333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35" name="Obdélník 1334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36" name="Obdélník 1335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37" name="Obdélník 1336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38" name="Obdélník 1337"/>
          <p:cNvSpPr/>
          <p:nvPr/>
        </p:nvSpPr>
        <p:spPr>
          <a:xfrm>
            <a:off x="3505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39" name="Obdélník 1338"/>
          <p:cNvSpPr/>
          <p:nvPr/>
        </p:nvSpPr>
        <p:spPr>
          <a:xfrm>
            <a:off x="2743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40" name="Obdélník 1339"/>
          <p:cNvSpPr/>
          <p:nvPr/>
        </p:nvSpPr>
        <p:spPr>
          <a:xfrm>
            <a:off x="2895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41" name="Obdélník 1340"/>
          <p:cNvSpPr/>
          <p:nvPr/>
        </p:nvSpPr>
        <p:spPr>
          <a:xfrm>
            <a:off x="30480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42" name="Obdélník 1341"/>
          <p:cNvSpPr/>
          <p:nvPr/>
        </p:nvSpPr>
        <p:spPr>
          <a:xfrm>
            <a:off x="32004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43" name="Obdélník 1342"/>
          <p:cNvSpPr/>
          <p:nvPr/>
        </p:nvSpPr>
        <p:spPr>
          <a:xfrm>
            <a:off x="3352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44" name="Obdélník 1343"/>
          <p:cNvSpPr/>
          <p:nvPr/>
        </p:nvSpPr>
        <p:spPr>
          <a:xfrm>
            <a:off x="3505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45" name="Obdélník 1344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46" name="Obdélník 1345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47" name="Obdélník 1346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48" name="Obdélník 1347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49" name="Obdélník 1348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50" name="Obdélník 1349"/>
          <p:cNvSpPr/>
          <p:nvPr/>
        </p:nvSpPr>
        <p:spPr>
          <a:xfrm>
            <a:off x="3505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51" name="Ovál 1350"/>
          <p:cNvSpPr/>
          <p:nvPr/>
        </p:nvSpPr>
        <p:spPr>
          <a:xfrm>
            <a:off x="4267200" y="5715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52" name="Ovál 1351"/>
          <p:cNvSpPr/>
          <p:nvPr/>
        </p:nvSpPr>
        <p:spPr>
          <a:xfrm>
            <a:off x="3962400" y="609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53" name="Ovál 1352"/>
          <p:cNvSpPr/>
          <p:nvPr/>
        </p:nvSpPr>
        <p:spPr>
          <a:xfrm>
            <a:off x="4114800" y="5715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54" name="Obdélník 1353"/>
          <p:cNvSpPr/>
          <p:nvPr/>
        </p:nvSpPr>
        <p:spPr>
          <a:xfrm>
            <a:off x="3810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55" name="Obdélník 1354"/>
          <p:cNvSpPr/>
          <p:nvPr/>
        </p:nvSpPr>
        <p:spPr>
          <a:xfrm>
            <a:off x="3962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56" name="Obdélník 1355"/>
          <p:cNvSpPr/>
          <p:nvPr/>
        </p:nvSpPr>
        <p:spPr>
          <a:xfrm>
            <a:off x="41148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57" name="Obdélník 1356"/>
          <p:cNvSpPr/>
          <p:nvPr/>
        </p:nvSpPr>
        <p:spPr>
          <a:xfrm>
            <a:off x="4267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58" name="Obdélník 1357"/>
          <p:cNvSpPr/>
          <p:nvPr/>
        </p:nvSpPr>
        <p:spPr>
          <a:xfrm>
            <a:off x="4419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59" name="Obdélník 1358"/>
          <p:cNvSpPr/>
          <p:nvPr/>
        </p:nvSpPr>
        <p:spPr>
          <a:xfrm>
            <a:off x="4572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60" name="Obdélník 1359"/>
          <p:cNvSpPr/>
          <p:nvPr/>
        </p:nvSpPr>
        <p:spPr>
          <a:xfrm>
            <a:off x="38100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61" name="Obdélník 1360"/>
          <p:cNvSpPr/>
          <p:nvPr/>
        </p:nvSpPr>
        <p:spPr>
          <a:xfrm>
            <a:off x="39624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62" name="Obdélník 1361"/>
          <p:cNvSpPr/>
          <p:nvPr/>
        </p:nvSpPr>
        <p:spPr>
          <a:xfrm>
            <a:off x="4114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63" name="Obdélník 1362"/>
          <p:cNvSpPr/>
          <p:nvPr/>
        </p:nvSpPr>
        <p:spPr>
          <a:xfrm>
            <a:off x="4267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64" name="Obdélník 1363"/>
          <p:cNvSpPr/>
          <p:nvPr/>
        </p:nvSpPr>
        <p:spPr>
          <a:xfrm>
            <a:off x="4419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65" name="Obdélník 1364"/>
          <p:cNvSpPr/>
          <p:nvPr/>
        </p:nvSpPr>
        <p:spPr>
          <a:xfrm>
            <a:off x="45720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66" name="Obdélník 1365"/>
          <p:cNvSpPr/>
          <p:nvPr/>
        </p:nvSpPr>
        <p:spPr>
          <a:xfrm>
            <a:off x="38100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67" name="Obdélník 1366"/>
          <p:cNvSpPr/>
          <p:nvPr/>
        </p:nvSpPr>
        <p:spPr>
          <a:xfrm>
            <a:off x="39624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68" name="Obdélník 1367"/>
          <p:cNvSpPr/>
          <p:nvPr/>
        </p:nvSpPr>
        <p:spPr>
          <a:xfrm>
            <a:off x="41148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69" name="Obdélník 1368"/>
          <p:cNvSpPr/>
          <p:nvPr/>
        </p:nvSpPr>
        <p:spPr>
          <a:xfrm>
            <a:off x="42672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70" name="Obdélník 1369"/>
          <p:cNvSpPr/>
          <p:nvPr/>
        </p:nvSpPr>
        <p:spPr>
          <a:xfrm>
            <a:off x="44196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71" name="Obdélník 1370"/>
          <p:cNvSpPr/>
          <p:nvPr/>
        </p:nvSpPr>
        <p:spPr>
          <a:xfrm>
            <a:off x="45720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72" name="Obdélník 1371"/>
          <p:cNvSpPr/>
          <p:nvPr/>
        </p:nvSpPr>
        <p:spPr>
          <a:xfrm>
            <a:off x="3810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73" name="Obdélník 1372"/>
          <p:cNvSpPr/>
          <p:nvPr/>
        </p:nvSpPr>
        <p:spPr>
          <a:xfrm>
            <a:off x="39624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74" name="Obdélník 1373"/>
          <p:cNvSpPr/>
          <p:nvPr/>
        </p:nvSpPr>
        <p:spPr>
          <a:xfrm>
            <a:off x="41148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75" name="Obdélník 1374"/>
          <p:cNvSpPr/>
          <p:nvPr/>
        </p:nvSpPr>
        <p:spPr>
          <a:xfrm>
            <a:off x="4267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76" name="Obdélník 1375"/>
          <p:cNvSpPr/>
          <p:nvPr/>
        </p:nvSpPr>
        <p:spPr>
          <a:xfrm>
            <a:off x="4419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77" name="Obdélník 1376"/>
          <p:cNvSpPr/>
          <p:nvPr/>
        </p:nvSpPr>
        <p:spPr>
          <a:xfrm>
            <a:off x="4572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0" name="TextovéPole 599"/>
          <p:cNvSpPr txBox="1"/>
          <p:nvPr/>
        </p:nvSpPr>
        <p:spPr>
          <a:xfrm>
            <a:off x="7510181" y="9525"/>
            <a:ext cx="2386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Otevřená studie akordů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2" name="Ovál 1731"/>
          <p:cNvSpPr/>
          <p:nvPr/>
        </p:nvSpPr>
        <p:spPr>
          <a:xfrm>
            <a:off x="3200400" y="4953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3" name="Ovál 1732"/>
          <p:cNvSpPr/>
          <p:nvPr/>
        </p:nvSpPr>
        <p:spPr>
          <a:xfrm>
            <a:off x="3505200" y="4953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4" name="Ovál 1733"/>
          <p:cNvSpPr/>
          <p:nvPr/>
        </p:nvSpPr>
        <p:spPr>
          <a:xfrm>
            <a:off x="3352800" y="533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1" name="Obdélník 1730"/>
          <p:cNvSpPr/>
          <p:nvPr/>
        </p:nvSpPr>
        <p:spPr>
          <a:xfrm>
            <a:off x="2895600" y="4191000"/>
            <a:ext cx="762000" cy="228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06" name="Ovál 1705"/>
          <p:cNvSpPr/>
          <p:nvPr/>
        </p:nvSpPr>
        <p:spPr>
          <a:xfrm>
            <a:off x="6393180" y="4953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04" name="Ovál 1703"/>
          <p:cNvSpPr/>
          <p:nvPr/>
        </p:nvSpPr>
        <p:spPr>
          <a:xfrm>
            <a:off x="5631180" y="4953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03" name="Ovál 1702"/>
          <p:cNvSpPr/>
          <p:nvPr/>
        </p:nvSpPr>
        <p:spPr>
          <a:xfrm>
            <a:off x="5326380" y="4953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92" name="Obdélník 1591"/>
          <p:cNvSpPr/>
          <p:nvPr/>
        </p:nvSpPr>
        <p:spPr>
          <a:xfrm>
            <a:off x="7620000" y="3429000"/>
            <a:ext cx="29718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8" name="Ovál 1567"/>
          <p:cNvSpPr/>
          <p:nvPr/>
        </p:nvSpPr>
        <p:spPr>
          <a:xfrm>
            <a:off x="6248400" y="4191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9" name="Ovál 1568"/>
          <p:cNvSpPr/>
          <p:nvPr/>
        </p:nvSpPr>
        <p:spPr>
          <a:xfrm>
            <a:off x="6096000" y="4191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7" name="Ovál 1566"/>
          <p:cNvSpPr/>
          <p:nvPr/>
        </p:nvSpPr>
        <p:spPr>
          <a:xfrm>
            <a:off x="6400800" y="3810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6" name="Obdélník 1565"/>
          <p:cNvSpPr/>
          <p:nvPr/>
        </p:nvSpPr>
        <p:spPr>
          <a:xfrm>
            <a:off x="5943600" y="3436620"/>
            <a:ext cx="90678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7" name="Ovál 1546"/>
          <p:cNvSpPr/>
          <p:nvPr/>
        </p:nvSpPr>
        <p:spPr>
          <a:xfrm>
            <a:off x="5029200" y="3048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6" name="Ovál 1545"/>
          <p:cNvSpPr/>
          <p:nvPr/>
        </p:nvSpPr>
        <p:spPr>
          <a:xfrm>
            <a:off x="4876800" y="3429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90" name="Ovál 1489"/>
          <p:cNvSpPr/>
          <p:nvPr/>
        </p:nvSpPr>
        <p:spPr>
          <a:xfrm>
            <a:off x="2895600" y="3048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88" name="Ovál 1487"/>
          <p:cNvSpPr/>
          <p:nvPr/>
        </p:nvSpPr>
        <p:spPr>
          <a:xfrm>
            <a:off x="3505200" y="3429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87" name="Obdélník 1486"/>
          <p:cNvSpPr/>
          <p:nvPr/>
        </p:nvSpPr>
        <p:spPr>
          <a:xfrm>
            <a:off x="3048000" y="228600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0" name="Ovál 1459"/>
          <p:cNvSpPr/>
          <p:nvPr/>
        </p:nvSpPr>
        <p:spPr>
          <a:xfrm>
            <a:off x="8534400" y="228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9" name="Ovál 1458"/>
          <p:cNvSpPr/>
          <p:nvPr/>
        </p:nvSpPr>
        <p:spPr>
          <a:xfrm>
            <a:off x="8686800" y="228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7" name="Ovál 1456"/>
          <p:cNvSpPr/>
          <p:nvPr/>
        </p:nvSpPr>
        <p:spPr>
          <a:xfrm>
            <a:off x="8382000" y="228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6" name="Ovál 1455"/>
          <p:cNvSpPr/>
          <p:nvPr/>
        </p:nvSpPr>
        <p:spPr>
          <a:xfrm>
            <a:off x="8229600" y="152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15" name="Ovál 1414"/>
          <p:cNvSpPr/>
          <p:nvPr/>
        </p:nvSpPr>
        <p:spPr>
          <a:xfrm>
            <a:off x="7772400" y="152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2" name="Ovál 1391"/>
          <p:cNvSpPr/>
          <p:nvPr/>
        </p:nvSpPr>
        <p:spPr>
          <a:xfrm>
            <a:off x="6553200" y="228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1" name="Ovál 1390"/>
          <p:cNvSpPr/>
          <p:nvPr/>
        </p:nvSpPr>
        <p:spPr>
          <a:xfrm>
            <a:off x="6400800" y="228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0" name="Ovál 1389"/>
          <p:cNvSpPr/>
          <p:nvPr/>
        </p:nvSpPr>
        <p:spPr>
          <a:xfrm>
            <a:off x="6248400" y="228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89" name="Obdélník 1388"/>
          <p:cNvSpPr/>
          <p:nvPr/>
        </p:nvSpPr>
        <p:spPr>
          <a:xfrm>
            <a:off x="5943600" y="1524000"/>
            <a:ext cx="9144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9" name="Ovál 978"/>
          <p:cNvSpPr/>
          <p:nvPr/>
        </p:nvSpPr>
        <p:spPr>
          <a:xfrm>
            <a:off x="3810000" y="152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8" name="Ovál 947"/>
          <p:cNvSpPr/>
          <p:nvPr/>
        </p:nvSpPr>
        <p:spPr>
          <a:xfrm>
            <a:off x="2895600" y="152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9" name="Ovál 948"/>
          <p:cNvSpPr/>
          <p:nvPr/>
        </p:nvSpPr>
        <p:spPr>
          <a:xfrm>
            <a:off x="3048000" y="1143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0" name="Ovál 949"/>
          <p:cNvSpPr/>
          <p:nvPr/>
        </p:nvSpPr>
        <p:spPr>
          <a:xfrm>
            <a:off x="3352800" y="762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7" name="Obdélník 946"/>
          <p:cNvSpPr/>
          <p:nvPr/>
        </p:nvSpPr>
        <p:spPr>
          <a:xfrm>
            <a:off x="2743200" y="3810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Obdélník 698"/>
          <p:cNvSpPr/>
          <p:nvPr/>
        </p:nvSpPr>
        <p:spPr>
          <a:xfrm>
            <a:off x="76200" y="3733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I</a:t>
            </a:r>
            <a:r>
              <a:rPr lang="cs-CZ" sz="1400" b="1" dirty="0" smtClean="0">
                <a:solidFill>
                  <a:schemeClr val="tx1"/>
                </a:solidFill>
              </a:rPr>
              <a:t>X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457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609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762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914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7" name="Obdélník 396"/>
          <p:cNvSpPr/>
          <p:nvPr/>
        </p:nvSpPr>
        <p:spPr>
          <a:xfrm>
            <a:off x="1066800" y="685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85" name="Obdélník 484"/>
          <p:cNvSpPr/>
          <p:nvPr/>
        </p:nvSpPr>
        <p:spPr>
          <a:xfrm>
            <a:off x="0" y="3048000"/>
            <a:ext cx="4572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6" name="Obdélník 485"/>
          <p:cNvSpPr/>
          <p:nvPr/>
        </p:nvSpPr>
        <p:spPr>
          <a:xfrm>
            <a:off x="76200" y="2209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7" name="Obdélník 486"/>
          <p:cNvSpPr/>
          <p:nvPr/>
        </p:nvSpPr>
        <p:spPr>
          <a:xfrm>
            <a:off x="76200" y="1447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8" name="Obdélník 487"/>
          <p:cNvSpPr/>
          <p:nvPr/>
        </p:nvSpPr>
        <p:spPr>
          <a:xfrm>
            <a:off x="76200" y="4876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XII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89" name="Obdélník 488"/>
          <p:cNvSpPr/>
          <p:nvPr/>
        </p:nvSpPr>
        <p:spPr>
          <a:xfrm>
            <a:off x="76200" y="685800"/>
            <a:ext cx="381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I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09" name="Obdélník 1108"/>
          <p:cNvSpPr/>
          <p:nvPr/>
        </p:nvSpPr>
        <p:spPr>
          <a:xfrm>
            <a:off x="533400" y="76200"/>
            <a:ext cx="762000" cy="1524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17" name="Obdélník 516"/>
          <p:cNvSpPr/>
          <p:nvPr/>
        </p:nvSpPr>
        <p:spPr>
          <a:xfrm>
            <a:off x="1219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89" name="Obdélník 588"/>
          <p:cNvSpPr/>
          <p:nvPr/>
        </p:nvSpPr>
        <p:spPr>
          <a:xfrm>
            <a:off x="457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590" name="Obdélník 589"/>
          <p:cNvSpPr/>
          <p:nvPr/>
        </p:nvSpPr>
        <p:spPr>
          <a:xfrm>
            <a:off x="609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5" name="Obdélník 614"/>
          <p:cNvSpPr/>
          <p:nvPr/>
        </p:nvSpPr>
        <p:spPr>
          <a:xfrm>
            <a:off x="762000" y="1066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6" name="Obdélník 615"/>
          <p:cNvSpPr/>
          <p:nvPr/>
        </p:nvSpPr>
        <p:spPr>
          <a:xfrm>
            <a:off x="914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7" name="Obdélník 616"/>
          <p:cNvSpPr/>
          <p:nvPr/>
        </p:nvSpPr>
        <p:spPr>
          <a:xfrm>
            <a:off x="1066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8" name="Obdélník 617"/>
          <p:cNvSpPr/>
          <p:nvPr/>
        </p:nvSpPr>
        <p:spPr>
          <a:xfrm>
            <a:off x="1219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9" name="Obdélník 618"/>
          <p:cNvSpPr/>
          <p:nvPr/>
        </p:nvSpPr>
        <p:spPr>
          <a:xfrm>
            <a:off x="457200" y="1447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0" name="Obdélník 619"/>
          <p:cNvSpPr/>
          <p:nvPr/>
        </p:nvSpPr>
        <p:spPr>
          <a:xfrm>
            <a:off x="609600" y="1447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1" name="Obdélník 680"/>
          <p:cNvSpPr/>
          <p:nvPr/>
        </p:nvSpPr>
        <p:spPr>
          <a:xfrm>
            <a:off x="762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2" name="Obdélník 681"/>
          <p:cNvSpPr/>
          <p:nvPr/>
        </p:nvSpPr>
        <p:spPr>
          <a:xfrm>
            <a:off x="914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3" name="Obdélník 682"/>
          <p:cNvSpPr/>
          <p:nvPr/>
        </p:nvSpPr>
        <p:spPr>
          <a:xfrm>
            <a:off x="1066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4" name="Obdélník 683"/>
          <p:cNvSpPr/>
          <p:nvPr/>
        </p:nvSpPr>
        <p:spPr>
          <a:xfrm>
            <a:off x="1219200" y="1447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5" name="Obdélník 684"/>
          <p:cNvSpPr/>
          <p:nvPr/>
        </p:nvSpPr>
        <p:spPr>
          <a:xfrm>
            <a:off x="457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6" name="Obdélník 685"/>
          <p:cNvSpPr/>
          <p:nvPr/>
        </p:nvSpPr>
        <p:spPr>
          <a:xfrm>
            <a:off x="609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7" name="Obdélník 686"/>
          <p:cNvSpPr/>
          <p:nvPr/>
        </p:nvSpPr>
        <p:spPr>
          <a:xfrm>
            <a:off x="7620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914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9" name="Obdélník 688"/>
          <p:cNvSpPr/>
          <p:nvPr/>
        </p:nvSpPr>
        <p:spPr>
          <a:xfrm>
            <a:off x="1066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0" name="Obdélník 689"/>
          <p:cNvSpPr/>
          <p:nvPr/>
        </p:nvSpPr>
        <p:spPr>
          <a:xfrm>
            <a:off x="1219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1" name="Obdélník 690"/>
          <p:cNvSpPr/>
          <p:nvPr/>
        </p:nvSpPr>
        <p:spPr>
          <a:xfrm>
            <a:off x="457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2" name="Obdélník 691"/>
          <p:cNvSpPr/>
          <p:nvPr/>
        </p:nvSpPr>
        <p:spPr>
          <a:xfrm>
            <a:off x="609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3" name="Obdélník 692"/>
          <p:cNvSpPr/>
          <p:nvPr/>
        </p:nvSpPr>
        <p:spPr>
          <a:xfrm>
            <a:off x="762000" y="2209800"/>
            <a:ext cx="152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4" name="Obdélník 693"/>
          <p:cNvSpPr/>
          <p:nvPr/>
        </p:nvSpPr>
        <p:spPr>
          <a:xfrm>
            <a:off x="914400" y="2209800"/>
            <a:ext cx="152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5" name="Obdélník 694"/>
          <p:cNvSpPr/>
          <p:nvPr/>
        </p:nvSpPr>
        <p:spPr>
          <a:xfrm>
            <a:off x="1066800" y="2209800"/>
            <a:ext cx="152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6" name="Obdélník 695"/>
          <p:cNvSpPr/>
          <p:nvPr/>
        </p:nvSpPr>
        <p:spPr>
          <a:xfrm>
            <a:off x="1219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7" name="Obdélník 696"/>
          <p:cNvSpPr/>
          <p:nvPr/>
        </p:nvSpPr>
        <p:spPr>
          <a:xfrm>
            <a:off x="4572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98" name="Obdélník 697"/>
          <p:cNvSpPr/>
          <p:nvPr/>
        </p:nvSpPr>
        <p:spPr>
          <a:xfrm>
            <a:off x="6096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0" name="Obdélník 699"/>
          <p:cNvSpPr/>
          <p:nvPr/>
        </p:nvSpPr>
        <p:spPr>
          <a:xfrm>
            <a:off x="7620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1" name="Obdélník 700"/>
          <p:cNvSpPr/>
          <p:nvPr/>
        </p:nvSpPr>
        <p:spPr>
          <a:xfrm>
            <a:off x="9144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2" name="Obdélník 701"/>
          <p:cNvSpPr/>
          <p:nvPr/>
        </p:nvSpPr>
        <p:spPr>
          <a:xfrm>
            <a:off x="10668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3" name="Obdélník 702"/>
          <p:cNvSpPr/>
          <p:nvPr/>
        </p:nvSpPr>
        <p:spPr>
          <a:xfrm>
            <a:off x="12192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4" name="Obdélník 703"/>
          <p:cNvSpPr/>
          <p:nvPr/>
        </p:nvSpPr>
        <p:spPr>
          <a:xfrm>
            <a:off x="457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5" name="Obdélník 704"/>
          <p:cNvSpPr/>
          <p:nvPr/>
        </p:nvSpPr>
        <p:spPr>
          <a:xfrm>
            <a:off x="609600" y="2971800"/>
            <a:ext cx="152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6" name="Obdélník 705"/>
          <p:cNvSpPr/>
          <p:nvPr/>
        </p:nvSpPr>
        <p:spPr>
          <a:xfrm>
            <a:off x="7620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7" name="Obdélník 706"/>
          <p:cNvSpPr/>
          <p:nvPr/>
        </p:nvSpPr>
        <p:spPr>
          <a:xfrm>
            <a:off x="9144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8" name="Obdélník 707"/>
          <p:cNvSpPr/>
          <p:nvPr/>
        </p:nvSpPr>
        <p:spPr>
          <a:xfrm>
            <a:off x="10668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09" name="Obdélník 708"/>
          <p:cNvSpPr/>
          <p:nvPr/>
        </p:nvSpPr>
        <p:spPr>
          <a:xfrm>
            <a:off x="1219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0" name="Obdélník 709"/>
          <p:cNvSpPr/>
          <p:nvPr/>
        </p:nvSpPr>
        <p:spPr>
          <a:xfrm>
            <a:off x="457200" y="3352800"/>
            <a:ext cx="152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1" name="Obdélník 710"/>
          <p:cNvSpPr/>
          <p:nvPr/>
        </p:nvSpPr>
        <p:spPr>
          <a:xfrm>
            <a:off x="609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2" name="Obdélník 711"/>
          <p:cNvSpPr/>
          <p:nvPr/>
        </p:nvSpPr>
        <p:spPr>
          <a:xfrm>
            <a:off x="762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3" name="Obdélník 712"/>
          <p:cNvSpPr/>
          <p:nvPr/>
        </p:nvSpPr>
        <p:spPr>
          <a:xfrm>
            <a:off x="914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4" name="Obdélník 713"/>
          <p:cNvSpPr/>
          <p:nvPr/>
        </p:nvSpPr>
        <p:spPr>
          <a:xfrm>
            <a:off x="1066800" y="3352800"/>
            <a:ext cx="152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5" name="Obdélník 714"/>
          <p:cNvSpPr/>
          <p:nvPr/>
        </p:nvSpPr>
        <p:spPr>
          <a:xfrm>
            <a:off x="1219200" y="3352800"/>
            <a:ext cx="152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6" name="Obdélník 715"/>
          <p:cNvSpPr/>
          <p:nvPr/>
        </p:nvSpPr>
        <p:spPr>
          <a:xfrm>
            <a:off x="4572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7" name="Obdélník 716"/>
          <p:cNvSpPr/>
          <p:nvPr/>
        </p:nvSpPr>
        <p:spPr>
          <a:xfrm>
            <a:off x="6096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8" name="Obdélník 717"/>
          <p:cNvSpPr/>
          <p:nvPr/>
        </p:nvSpPr>
        <p:spPr>
          <a:xfrm>
            <a:off x="7620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19" name="Obdélník 718"/>
          <p:cNvSpPr/>
          <p:nvPr/>
        </p:nvSpPr>
        <p:spPr>
          <a:xfrm>
            <a:off x="9144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0" name="Obdélník 719"/>
          <p:cNvSpPr/>
          <p:nvPr/>
        </p:nvSpPr>
        <p:spPr>
          <a:xfrm>
            <a:off x="10668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1" name="Obdélník 720"/>
          <p:cNvSpPr/>
          <p:nvPr/>
        </p:nvSpPr>
        <p:spPr>
          <a:xfrm>
            <a:off x="12192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2" name="Obdélník 721"/>
          <p:cNvSpPr/>
          <p:nvPr/>
        </p:nvSpPr>
        <p:spPr>
          <a:xfrm>
            <a:off x="457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3" name="Obdélník 722"/>
          <p:cNvSpPr/>
          <p:nvPr/>
        </p:nvSpPr>
        <p:spPr>
          <a:xfrm>
            <a:off x="609600" y="4114800"/>
            <a:ext cx="152400" cy="381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4" name="Obdélník 723"/>
          <p:cNvSpPr/>
          <p:nvPr/>
        </p:nvSpPr>
        <p:spPr>
          <a:xfrm>
            <a:off x="762000" y="4114800"/>
            <a:ext cx="152400" cy="381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5" name="Obdélník 724"/>
          <p:cNvSpPr/>
          <p:nvPr/>
        </p:nvSpPr>
        <p:spPr>
          <a:xfrm>
            <a:off x="914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6" name="Obdélník 725"/>
          <p:cNvSpPr/>
          <p:nvPr/>
        </p:nvSpPr>
        <p:spPr>
          <a:xfrm>
            <a:off x="1066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7" name="Obdélník 726"/>
          <p:cNvSpPr/>
          <p:nvPr/>
        </p:nvSpPr>
        <p:spPr>
          <a:xfrm>
            <a:off x="1219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8" name="Obdélník 727"/>
          <p:cNvSpPr/>
          <p:nvPr/>
        </p:nvSpPr>
        <p:spPr>
          <a:xfrm>
            <a:off x="4572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29" name="Obdélník 728"/>
          <p:cNvSpPr/>
          <p:nvPr/>
        </p:nvSpPr>
        <p:spPr>
          <a:xfrm>
            <a:off x="6096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0" name="Obdélník 729"/>
          <p:cNvSpPr/>
          <p:nvPr/>
        </p:nvSpPr>
        <p:spPr>
          <a:xfrm>
            <a:off x="7620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1" name="Obdélník 730"/>
          <p:cNvSpPr/>
          <p:nvPr/>
        </p:nvSpPr>
        <p:spPr>
          <a:xfrm>
            <a:off x="9144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2" name="Obdélník 731"/>
          <p:cNvSpPr/>
          <p:nvPr/>
        </p:nvSpPr>
        <p:spPr>
          <a:xfrm>
            <a:off x="10668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3" name="Obdélník 732"/>
          <p:cNvSpPr/>
          <p:nvPr/>
        </p:nvSpPr>
        <p:spPr>
          <a:xfrm>
            <a:off x="12192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4" name="Obdélník 733"/>
          <p:cNvSpPr/>
          <p:nvPr/>
        </p:nvSpPr>
        <p:spPr>
          <a:xfrm>
            <a:off x="457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5" name="Obdélník 734"/>
          <p:cNvSpPr/>
          <p:nvPr/>
        </p:nvSpPr>
        <p:spPr>
          <a:xfrm>
            <a:off x="609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6" name="Obdélník 735"/>
          <p:cNvSpPr/>
          <p:nvPr/>
        </p:nvSpPr>
        <p:spPr>
          <a:xfrm>
            <a:off x="762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7" name="Obdélník 736"/>
          <p:cNvSpPr/>
          <p:nvPr/>
        </p:nvSpPr>
        <p:spPr>
          <a:xfrm>
            <a:off x="914400" y="4876800"/>
            <a:ext cx="152400" cy="381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8" name="Obdélník 737"/>
          <p:cNvSpPr/>
          <p:nvPr/>
        </p:nvSpPr>
        <p:spPr>
          <a:xfrm>
            <a:off x="10668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39" name="Obdélník 738"/>
          <p:cNvSpPr/>
          <p:nvPr/>
        </p:nvSpPr>
        <p:spPr>
          <a:xfrm>
            <a:off x="1219200" y="4876800"/>
            <a:ext cx="152400" cy="381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0" name="Obdélník 739"/>
          <p:cNvSpPr/>
          <p:nvPr/>
        </p:nvSpPr>
        <p:spPr>
          <a:xfrm>
            <a:off x="457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1" name="Obdélník 740"/>
          <p:cNvSpPr/>
          <p:nvPr/>
        </p:nvSpPr>
        <p:spPr>
          <a:xfrm>
            <a:off x="609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2" name="Obdélník 741"/>
          <p:cNvSpPr/>
          <p:nvPr/>
        </p:nvSpPr>
        <p:spPr>
          <a:xfrm>
            <a:off x="762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3" name="Obdélník 742"/>
          <p:cNvSpPr/>
          <p:nvPr/>
        </p:nvSpPr>
        <p:spPr>
          <a:xfrm>
            <a:off x="914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4" name="Obdélník 743"/>
          <p:cNvSpPr/>
          <p:nvPr/>
        </p:nvSpPr>
        <p:spPr>
          <a:xfrm>
            <a:off x="1066800" y="5257800"/>
            <a:ext cx="152400" cy="381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5" name="Obdélník 744"/>
          <p:cNvSpPr/>
          <p:nvPr/>
        </p:nvSpPr>
        <p:spPr>
          <a:xfrm>
            <a:off x="1219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6" name="Obdélník 745"/>
          <p:cNvSpPr/>
          <p:nvPr/>
        </p:nvSpPr>
        <p:spPr>
          <a:xfrm>
            <a:off x="457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7" name="Obdélník 746"/>
          <p:cNvSpPr/>
          <p:nvPr/>
        </p:nvSpPr>
        <p:spPr>
          <a:xfrm>
            <a:off x="609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8" name="Obdélník 747"/>
          <p:cNvSpPr/>
          <p:nvPr/>
        </p:nvSpPr>
        <p:spPr>
          <a:xfrm>
            <a:off x="7620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49" name="Obdélník 748"/>
          <p:cNvSpPr/>
          <p:nvPr/>
        </p:nvSpPr>
        <p:spPr>
          <a:xfrm>
            <a:off x="9144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0" name="Obdélník 749"/>
          <p:cNvSpPr/>
          <p:nvPr/>
        </p:nvSpPr>
        <p:spPr>
          <a:xfrm>
            <a:off x="1066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1" name="Obdélník 750"/>
          <p:cNvSpPr/>
          <p:nvPr/>
        </p:nvSpPr>
        <p:spPr>
          <a:xfrm>
            <a:off x="1219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2" name="Obdélník 751"/>
          <p:cNvSpPr/>
          <p:nvPr/>
        </p:nvSpPr>
        <p:spPr>
          <a:xfrm>
            <a:off x="4572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3" name="Obdélník 752"/>
          <p:cNvSpPr/>
          <p:nvPr/>
        </p:nvSpPr>
        <p:spPr>
          <a:xfrm>
            <a:off x="6096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4" name="Obdélník 753"/>
          <p:cNvSpPr/>
          <p:nvPr/>
        </p:nvSpPr>
        <p:spPr>
          <a:xfrm>
            <a:off x="7620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5" name="Obdélník 754"/>
          <p:cNvSpPr/>
          <p:nvPr/>
        </p:nvSpPr>
        <p:spPr>
          <a:xfrm>
            <a:off x="9144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6" name="Obdélník 755"/>
          <p:cNvSpPr/>
          <p:nvPr/>
        </p:nvSpPr>
        <p:spPr>
          <a:xfrm>
            <a:off x="10668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7" name="Obdélník 756"/>
          <p:cNvSpPr/>
          <p:nvPr/>
        </p:nvSpPr>
        <p:spPr>
          <a:xfrm>
            <a:off x="12192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8" name="Obdélník 757"/>
          <p:cNvSpPr/>
          <p:nvPr/>
        </p:nvSpPr>
        <p:spPr>
          <a:xfrm>
            <a:off x="457200" y="640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59" name="Obdélník 758"/>
          <p:cNvSpPr/>
          <p:nvPr/>
        </p:nvSpPr>
        <p:spPr>
          <a:xfrm>
            <a:off x="609600" y="640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0" name="Obdélník 759"/>
          <p:cNvSpPr/>
          <p:nvPr/>
        </p:nvSpPr>
        <p:spPr>
          <a:xfrm>
            <a:off x="762000" y="640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1" name="Obdélník 760"/>
          <p:cNvSpPr/>
          <p:nvPr/>
        </p:nvSpPr>
        <p:spPr>
          <a:xfrm>
            <a:off x="914400" y="640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2" name="Obdélník 761"/>
          <p:cNvSpPr/>
          <p:nvPr/>
        </p:nvSpPr>
        <p:spPr>
          <a:xfrm>
            <a:off x="1066800" y="640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3" name="Obdélník 762"/>
          <p:cNvSpPr/>
          <p:nvPr/>
        </p:nvSpPr>
        <p:spPr>
          <a:xfrm>
            <a:off x="1219200" y="640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4" name="Obdélník 763"/>
          <p:cNvSpPr/>
          <p:nvPr/>
        </p:nvSpPr>
        <p:spPr>
          <a:xfrm>
            <a:off x="457200" y="304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5" name="Obdélník 764"/>
          <p:cNvSpPr/>
          <p:nvPr/>
        </p:nvSpPr>
        <p:spPr>
          <a:xfrm>
            <a:off x="6096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6" name="Obdélník 765"/>
          <p:cNvSpPr/>
          <p:nvPr/>
        </p:nvSpPr>
        <p:spPr>
          <a:xfrm>
            <a:off x="7620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7" name="Obdélník 766"/>
          <p:cNvSpPr/>
          <p:nvPr/>
        </p:nvSpPr>
        <p:spPr>
          <a:xfrm>
            <a:off x="9144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8" name="Obdélník 767"/>
          <p:cNvSpPr/>
          <p:nvPr/>
        </p:nvSpPr>
        <p:spPr>
          <a:xfrm>
            <a:off x="10668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69" name="Obdélník 768"/>
          <p:cNvSpPr/>
          <p:nvPr/>
        </p:nvSpPr>
        <p:spPr>
          <a:xfrm>
            <a:off x="1219200" y="304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0" name="Obdélník 599"/>
          <p:cNvSpPr/>
          <p:nvPr/>
        </p:nvSpPr>
        <p:spPr>
          <a:xfrm>
            <a:off x="1600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1" name="Obdélník 600"/>
          <p:cNvSpPr/>
          <p:nvPr/>
        </p:nvSpPr>
        <p:spPr>
          <a:xfrm>
            <a:off x="1752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2" name="Obdélník 601"/>
          <p:cNvSpPr/>
          <p:nvPr/>
        </p:nvSpPr>
        <p:spPr>
          <a:xfrm>
            <a:off x="1905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3" name="Obdélník 602"/>
          <p:cNvSpPr/>
          <p:nvPr/>
        </p:nvSpPr>
        <p:spPr>
          <a:xfrm>
            <a:off x="2057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4" name="Obdélník 603"/>
          <p:cNvSpPr/>
          <p:nvPr/>
        </p:nvSpPr>
        <p:spPr>
          <a:xfrm>
            <a:off x="2209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5" name="Obdélník 604"/>
          <p:cNvSpPr/>
          <p:nvPr/>
        </p:nvSpPr>
        <p:spPr>
          <a:xfrm>
            <a:off x="2362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6" name="Obdélník 605"/>
          <p:cNvSpPr/>
          <p:nvPr/>
        </p:nvSpPr>
        <p:spPr>
          <a:xfrm>
            <a:off x="1600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7" name="Obdélník 606"/>
          <p:cNvSpPr/>
          <p:nvPr/>
        </p:nvSpPr>
        <p:spPr>
          <a:xfrm>
            <a:off x="1752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8" name="Obdélník 607"/>
          <p:cNvSpPr/>
          <p:nvPr/>
        </p:nvSpPr>
        <p:spPr>
          <a:xfrm>
            <a:off x="1905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09" name="Obdélník 608"/>
          <p:cNvSpPr/>
          <p:nvPr/>
        </p:nvSpPr>
        <p:spPr>
          <a:xfrm>
            <a:off x="2057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0" name="Obdélník 609"/>
          <p:cNvSpPr/>
          <p:nvPr/>
        </p:nvSpPr>
        <p:spPr>
          <a:xfrm>
            <a:off x="2209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1" name="Obdélník 610"/>
          <p:cNvSpPr/>
          <p:nvPr/>
        </p:nvSpPr>
        <p:spPr>
          <a:xfrm>
            <a:off x="2362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2" name="Obdélník 611"/>
          <p:cNvSpPr/>
          <p:nvPr/>
        </p:nvSpPr>
        <p:spPr>
          <a:xfrm>
            <a:off x="1600200" y="14478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3" name="Obdélník 612"/>
          <p:cNvSpPr/>
          <p:nvPr/>
        </p:nvSpPr>
        <p:spPr>
          <a:xfrm>
            <a:off x="1752600" y="14478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14" name="Obdélník 613"/>
          <p:cNvSpPr/>
          <p:nvPr/>
        </p:nvSpPr>
        <p:spPr>
          <a:xfrm>
            <a:off x="1905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1" name="Obdélník 620"/>
          <p:cNvSpPr/>
          <p:nvPr/>
        </p:nvSpPr>
        <p:spPr>
          <a:xfrm>
            <a:off x="2057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2" name="Obdélník 621"/>
          <p:cNvSpPr/>
          <p:nvPr/>
        </p:nvSpPr>
        <p:spPr>
          <a:xfrm>
            <a:off x="2209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3" name="Obdélník 622"/>
          <p:cNvSpPr/>
          <p:nvPr/>
        </p:nvSpPr>
        <p:spPr>
          <a:xfrm>
            <a:off x="2362200" y="14478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4" name="Obdélník 623"/>
          <p:cNvSpPr/>
          <p:nvPr/>
        </p:nvSpPr>
        <p:spPr>
          <a:xfrm>
            <a:off x="1600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5" name="Obdélník 624"/>
          <p:cNvSpPr/>
          <p:nvPr/>
        </p:nvSpPr>
        <p:spPr>
          <a:xfrm>
            <a:off x="1752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6" name="Obdélník 625"/>
          <p:cNvSpPr/>
          <p:nvPr/>
        </p:nvSpPr>
        <p:spPr>
          <a:xfrm>
            <a:off x="19050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7" name="Obdélník 626"/>
          <p:cNvSpPr/>
          <p:nvPr/>
        </p:nvSpPr>
        <p:spPr>
          <a:xfrm>
            <a:off x="2057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8" name="Obdélník 627"/>
          <p:cNvSpPr/>
          <p:nvPr/>
        </p:nvSpPr>
        <p:spPr>
          <a:xfrm>
            <a:off x="2209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29" name="Obdélník 628"/>
          <p:cNvSpPr/>
          <p:nvPr/>
        </p:nvSpPr>
        <p:spPr>
          <a:xfrm>
            <a:off x="2362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0" name="Obdélník 629"/>
          <p:cNvSpPr/>
          <p:nvPr/>
        </p:nvSpPr>
        <p:spPr>
          <a:xfrm>
            <a:off x="1600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1" name="Obdélník 630"/>
          <p:cNvSpPr/>
          <p:nvPr/>
        </p:nvSpPr>
        <p:spPr>
          <a:xfrm>
            <a:off x="1752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2" name="Obdélník 631"/>
          <p:cNvSpPr/>
          <p:nvPr/>
        </p:nvSpPr>
        <p:spPr>
          <a:xfrm>
            <a:off x="1905000" y="22098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3" name="Obdélník 632"/>
          <p:cNvSpPr/>
          <p:nvPr/>
        </p:nvSpPr>
        <p:spPr>
          <a:xfrm>
            <a:off x="2057400" y="22098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4" name="Obdélník 633"/>
          <p:cNvSpPr/>
          <p:nvPr/>
        </p:nvSpPr>
        <p:spPr>
          <a:xfrm>
            <a:off x="2209800" y="2209800"/>
            <a:ext cx="1524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5" name="Obdélník 634"/>
          <p:cNvSpPr/>
          <p:nvPr/>
        </p:nvSpPr>
        <p:spPr>
          <a:xfrm>
            <a:off x="2362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6" name="Obdélník 635"/>
          <p:cNvSpPr/>
          <p:nvPr/>
        </p:nvSpPr>
        <p:spPr>
          <a:xfrm>
            <a:off x="16002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7" name="Obdélník 636"/>
          <p:cNvSpPr/>
          <p:nvPr/>
        </p:nvSpPr>
        <p:spPr>
          <a:xfrm>
            <a:off x="17526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8" name="Obdélník 637"/>
          <p:cNvSpPr/>
          <p:nvPr/>
        </p:nvSpPr>
        <p:spPr>
          <a:xfrm>
            <a:off x="19050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39" name="Obdélník 638"/>
          <p:cNvSpPr/>
          <p:nvPr/>
        </p:nvSpPr>
        <p:spPr>
          <a:xfrm>
            <a:off x="20574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0" name="Obdélník 639"/>
          <p:cNvSpPr/>
          <p:nvPr/>
        </p:nvSpPr>
        <p:spPr>
          <a:xfrm>
            <a:off x="22098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1" name="Obdélník 640"/>
          <p:cNvSpPr/>
          <p:nvPr/>
        </p:nvSpPr>
        <p:spPr>
          <a:xfrm>
            <a:off x="23622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2" name="Obdélník 641"/>
          <p:cNvSpPr/>
          <p:nvPr/>
        </p:nvSpPr>
        <p:spPr>
          <a:xfrm>
            <a:off x="1600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3" name="Obdélník 642"/>
          <p:cNvSpPr/>
          <p:nvPr/>
        </p:nvSpPr>
        <p:spPr>
          <a:xfrm>
            <a:off x="17526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4" name="Obdélník 643"/>
          <p:cNvSpPr/>
          <p:nvPr/>
        </p:nvSpPr>
        <p:spPr>
          <a:xfrm>
            <a:off x="19050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5" name="Obdélník 644"/>
          <p:cNvSpPr/>
          <p:nvPr/>
        </p:nvSpPr>
        <p:spPr>
          <a:xfrm>
            <a:off x="20574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6" name="Obdélník 645"/>
          <p:cNvSpPr/>
          <p:nvPr/>
        </p:nvSpPr>
        <p:spPr>
          <a:xfrm>
            <a:off x="22098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7" name="Obdélník 646"/>
          <p:cNvSpPr/>
          <p:nvPr/>
        </p:nvSpPr>
        <p:spPr>
          <a:xfrm>
            <a:off x="2362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8" name="Obdélník 647"/>
          <p:cNvSpPr/>
          <p:nvPr/>
        </p:nvSpPr>
        <p:spPr>
          <a:xfrm>
            <a:off x="1600200" y="33528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49" name="Obdélník 648"/>
          <p:cNvSpPr/>
          <p:nvPr/>
        </p:nvSpPr>
        <p:spPr>
          <a:xfrm>
            <a:off x="1752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0" name="Obdélník 649"/>
          <p:cNvSpPr/>
          <p:nvPr/>
        </p:nvSpPr>
        <p:spPr>
          <a:xfrm>
            <a:off x="1905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1" name="Obdélník 650"/>
          <p:cNvSpPr/>
          <p:nvPr/>
        </p:nvSpPr>
        <p:spPr>
          <a:xfrm>
            <a:off x="2057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2" name="Obdélník 651"/>
          <p:cNvSpPr/>
          <p:nvPr/>
        </p:nvSpPr>
        <p:spPr>
          <a:xfrm>
            <a:off x="2209800" y="33528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3" name="Obdélník 652"/>
          <p:cNvSpPr/>
          <p:nvPr/>
        </p:nvSpPr>
        <p:spPr>
          <a:xfrm>
            <a:off x="2362200" y="33528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16002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5" name="Obdélník 654"/>
          <p:cNvSpPr/>
          <p:nvPr/>
        </p:nvSpPr>
        <p:spPr>
          <a:xfrm>
            <a:off x="17526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6" name="Obdélník 655"/>
          <p:cNvSpPr/>
          <p:nvPr/>
        </p:nvSpPr>
        <p:spPr>
          <a:xfrm>
            <a:off x="19050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7" name="Obdélník 656"/>
          <p:cNvSpPr/>
          <p:nvPr/>
        </p:nvSpPr>
        <p:spPr>
          <a:xfrm>
            <a:off x="2057400" y="37338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8" name="Obdélník 657"/>
          <p:cNvSpPr/>
          <p:nvPr/>
        </p:nvSpPr>
        <p:spPr>
          <a:xfrm>
            <a:off x="22098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59" name="Obdélník 658"/>
          <p:cNvSpPr/>
          <p:nvPr/>
        </p:nvSpPr>
        <p:spPr>
          <a:xfrm>
            <a:off x="23622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0" name="Obdélník 659"/>
          <p:cNvSpPr/>
          <p:nvPr/>
        </p:nvSpPr>
        <p:spPr>
          <a:xfrm>
            <a:off x="1600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1" name="Obdélník 660"/>
          <p:cNvSpPr/>
          <p:nvPr/>
        </p:nvSpPr>
        <p:spPr>
          <a:xfrm>
            <a:off x="1752600" y="41148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2" name="Obdélník 661"/>
          <p:cNvSpPr/>
          <p:nvPr/>
        </p:nvSpPr>
        <p:spPr>
          <a:xfrm>
            <a:off x="1905000" y="41148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3" name="Obdélník 662"/>
          <p:cNvSpPr/>
          <p:nvPr/>
        </p:nvSpPr>
        <p:spPr>
          <a:xfrm>
            <a:off x="2057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4" name="Obdélník 663"/>
          <p:cNvSpPr/>
          <p:nvPr/>
        </p:nvSpPr>
        <p:spPr>
          <a:xfrm>
            <a:off x="2209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5" name="Obdélník 664"/>
          <p:cNvSpPr/>
          <p:nvPr/>
        </p:nvSpPr>
        <p:spPr>
          <a:xfrm>
            <a:off x="2362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6" name="Obdélník 665"/>
          <p:cNvSpPr/>
          <p:nvPr/>
        </p:nvSpPr>
        <p:spPr>
          <a:xfrm>
            <a:off x="16002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7" name="Obdélník 666"/>
          <p:cNvSpPr/>
          <p:nvPr/>
        </p:nvSpPr>
        <p:spPr>
          <a:xfrm>
            <a:off x="17526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8" name="Obdélník 667"/>
          <p:cNvSpPr/>
          <p:nvPr/>
        </p:nvSpPr>
        <p:spPr>
          <a:xfrm>
            <a:off x="19050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69" name="Obdélník 668"/>
          <p:cNvSpPr/>
          <p:nvPr/>
        </p:nvSpPr>
        <p:spPr>
          <a:xfrm>
            <a:off x="20574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0" name="Obdélník 669"/>
          <p:cNvSpPr/>
          <p:nvPr/>
        </p:nvSpPr>
        <p:spPr>
          <a:xfrm>
            <a:off x="22098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1" name="Obdélník 670"/>
          <p:cNvSpPr/>
          <p:nvPr/>
        </p:nvSpPr>
        <p:spPr>
          <a:xfrm>
            <a:off x="23622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2" name="Obdélník 671"/>
          <p:cNvSpPr/>
          <p:nvPr/>
        </p:nvSpPr>
        <p:spPr>
          <a:xfrm>
            <a:off x="1600200" y="4876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3" name="Obdélník 672"/>
          <p:cNvSpPr/>
          <p:nvPr/>
        </p:nvSpPr>
        <p:spPr>
          <a:xfrm>
            <a:off x="1752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4" name="Obdélník 673"/>
          <p:cNvSpPr/>
          <p:nvPr/>
        </p:nvSpPr>
        <p:spPr>
          <a:xfrm>
            <a:off x="1905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5" name="Obdélník 674"/>
          <p:cNvSpPr/>
          <p:nvPr/>
        </p:nvSpPr>
        <p:spPr>
          <a:xfrm>
            <a:off x="20574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6" name="Obdélník 675"/>
          <p:cNvSpPr/>
          <p:nvPr/>
        </p:nvSpPr>
        <p:spPr>
          <a:xfrm>
            <a:off x="22098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7" name="Obdélník 676"/>
          <p:cNvSpPr/>
          <p:nvPr/>
        </p:nvSpPr>
        <p:spPr>
          <a:xfrm>
            <a:off x="2362200" y="4876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8" name="Obdélník 677"/>
          <p:cNvSpPr/>
          <p:nvPr/>
        </p:nvSpPr>
        <p:spPr>
          <a:xfrm>
            <a:off x="1600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79" name="Obdélník 678"/>
          <p:cNvSpPr/>
          <p:nvPr/>
        </p:nvSpPr>
        <p:spPr>
          <a:xfrm>
            <a:off x="1752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680" name="Obdélník 679"/>
          <p:cNvSpPr/>
          <p:nvPr/>
        </p:nvSpPr>
        <p:spPr>
          <a:xfrm>
            <a:off x="1905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4" name="Obdélník 883"/>
          <p:cNvSpPr/>
          <p:nvPr/>
        </p:nvSpPr>
        <p:spPr>
          <a:xfrm>
            <a:off x="2057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5" name="Obdélník 884"/>
          <p:cNvSpPr/>
          <p:nvPr/>
        </p:nvSpPr>
        <p:spPr>
          <a:xfrm>
            <a:off x="2209800" y="5257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6" name="Obdélník 885"/>
          <p:cNvSpPr/>
          <p:nvPr/>
        </p:nvSpPr>
        <p:spPr>
          <a:xfrm>
            <a:off x="2362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7" name="Obdélník 886"/>
          <p:cNvSpPr/>
          <p:nvPr/>
        </p:nvSpPr>
        <p:spPr>
          <a:xfrm>
            <a:off x="1600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8" name="Obdélník 887"/>
          <p:cNvSpPr/>
          <p:nvPr/>
        </p:nvSpPr>
        <p:spPr>
          <a:xfrm>
            <a:off x="1752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89" name="Obdélník 888"/>
          <p:cNvSpPr/>
          <p:nvPr/>
        </p:nvSpPr>
        <p:spPr>
          <a:xfrm>
            <a:off x="1905000" y="5638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0" name="Obdélník 889"/>
          <p:cNvSpPr/>
          <p:nvPr/>
        </p:nvSpPr>
        <p:spPr>
          <a:xfrm>
            <a:off x="20574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1" name="Obdélník 890"/>
          <p:cNvSpPr/>
          <p:nvPr/>
        </p:nvSpPr>
        <p:spPr>
          <a:xfrm>
            <a:off x="2209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5" name="Obdélník 894"/>
          <p:cNvSpPr/>
          <p:nvPr/>
        </p:nvSpPr>
        <p:spPr>
          <a:xfrm>
            <a:off x="2362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6" name="Obdélník 895"/>
          <p:cNvSpPr/>
          <p:nvPr/>
        </p:nvSpPr>
        <p:spPr>
          <a:xfrm>
            <a:off x="1600200" y="6019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7" name="Obdélník 896"/>
          <p:cNvSpPr/>
          <p:nvPr/>
        </p:nvSpPr>
        <p:spPr>
          <a:xfrm>
            <a:off x="1752600" y="6019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98" name="Obdélník 897"/>
          <p:cNvSpPr/>
          <p:nvPr/>
        </p:nvSpPr>
        <p:spPr>
          <a:xfrm>
            <a:off x="19050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07" name="Obdélník 906"/>
          <p:cNvSpPr/>
          <p:nvPr/>
        </p:nvSpPr>
        <p:spPr>
          <a:xfrm>
            <a:off x="20574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09" name="Obdélník 908"/>
          <p:cNvSpPr/>
          <p:nvPr/>
        </p:nvSpPr>
        <p:spPr>
          <a:xfrm>
            <a:off x="22098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10" name="Obdélník 909"/>
          <p:cNvSpPr/>
          <p:nvPr/>
        </p:nvSpPr>
        <p:spPr>
          <a:xfrm>
            <a:off x="2362200" y="6019800"/>
            <a:ext cx="152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11" name="Obdélník 910"/>
          <p:cNvSpPr/>
          <p:nvPr/>
        </p:nvSpPr>
        <p:spPr>
          <a:xfrm>
            <a:off x="1600200" y="640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12" name="Obdélník 911"/>
          <p:cNvSpPr/>
          <p:nvPr/>
        </p:nvSpPr>
        <p:spPr>
          <a:xfrm>
            <a:off x="1752600" y="640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13" name="Obdélník 912"/>
          <p:cNvSpPr/>
          <p:nvPr/>
        </p:nvSpPr>
        <p:spPr>
          <a:xfrm>
            <a:off x="1905000" y="640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14" name="Obdélník 913"/>
          <p:cNvSpPr/>
          <p:nvPr/>
        </p:nvSpPr>
        <p:spPr>
          <a:xfrm>
            <a:off x="2057400" y="640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15" name="Obdélník 914"/>
          <p:cNvSpPr/>
          <p:nvPr/>
        </p:nvSpPr>
        <p:spPr>
          <a:xfrm>
            <a:off x="2209800" y="640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16" name="Obdélník 915"/>
          <p:cNvSpPr/>
          <p:nvPr/>
        </p:nvSpPr>
        <p:spPr>
          <a:xfrm>
            <a:off x="2362200" y="640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17" name="Obdélník 916"/>
          <p:cNvSpPr/>
          <p:nvPr/>
        </p:nvSpPr>
        <p:spPr>
          <a:xfrm>
            <a:off x="16002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18" name="Obdélník 917"/>
          <p:cNvSpPr/>
          <p:nvPr/>
        </p:nvSpPr>
        <p:spPr>
          <a:xfrm>
            <a:off x="17526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19" name="Obdélník 918"/>
          <p:cNvSpPr/>
          <p:nvPr/>
        </p:nvSpPr>
        <p:spPr>
          <a:xfrm>
            <a:off x="19050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0" name="Obdélník 919"/>
          <p:cNvSpPr/>
          <p:nvPr/>
        </p:nvSpPr>
        <p:spPr>
          <a:xfrm>
            <a:off x="20574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1" name="Obdélník 920"/>
          <p:cNvSpPr/>
          <p:nvPr/>
        </p:nvSpPr>
        <p:spPr>
          <a:xfrm>
            <a:off x="22098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2" name="Obdélník 921"/>
          <p:cNvSpPr/>
          <p:nvPr/>
        </p:nvSpPr>
        <p:spPr>
          <a:xfrm>
            <a:off x="23622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3" name="Obdélník 922"/>
          <p:cNvSpPr/>
          <p:nvPr/>
        </p:nvSpPr>
        <p:spPr>
          <a:xfrm>
            <a:off x="2743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4" name="Obdélník 923"/>
          <p:cNvSpPr/>
          <p:nvPr/>
        </p:nvSpPr>
        <p:spPr>
          <a:xfrm>
            <a:off x="2895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5" name="Obdélník 924"/>
          <p:cNvSpPr/>
          <p:nvPr/>
        </p:nvSpPr>
        <p:spPr>
          <a:xfrm>
            <a:off x="3048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6" name="Obdélník 925"/>
          <p:cNvSpPr/>
          <p:nvPr/>
        </p:nvSpPr>
        <p:spPr>
          <a:xfrm>
            <a:off x="3200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7" name="Obdélník 926"/>
          <p:cNvSpPr/>
          <p:nvPr/>
        </p:nvSpPr>
        <p:spPr>
          <a:xfrm>
            <a:off x="3352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8" name="Obdélník 927"/>
          <p:cNvSpPr/>
          <p:nvPr/>
        </p:nvSpPr>
        <p:spPr>
          <a:xfrm>
            <a:off x="3505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29" name="Obdélník 928"/>
          <p:cNvSpPr/>
          <p:nvPr/>
        </p:nvSpPr>
        <p:spPr>
          <a:xfrm>
            <a:off x="2743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30" name="Obdélník 929"/>
          <p:cNvSpPr/>
          <p:nvPr/>
        </p:nvSpPr>
        <p:spPr>
          <a:xfrm>
            <a:off x="2895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31" name="Obdélník 930"/>
          <p:cNvSpPr/>
          <p:nvPr/>
        </p:nvSpPr>
        <p:spPr>
          <a:xfrm>
            <a:off x="3048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32" name="Obdélník 931"/>
          <p:cNvSpPr/>
          <p:nvPr/>
        </p:nvSpPr>
        <p:spPr>
          <a:xfrm>
            <a:off x="3200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33" name="Obdélník 932"/>
          <p:cNvSpPr/>
          <p:nvPr/>
        </p:nvSpPr>
        <p:spPr>
          <a:xfrm>
            <a:off x="3352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34" name="Obdélník 933"/>
          <p:cNvSpPr/>
          <p:nvPr/>
        </p:nvSpPr>
        <p:spPr>
          <a:xfrm>
            <a:off x="3505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35" name="Obdélník 934"/>
          <p:cNvSpPr/>
          <p:nvPr/>
        </p:nvSpPr>
        <p:spPr>
          <a:xfrm>
            <a:off x="2743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36" name="Obdélník 935"/>
          <p:cNvSpPr/>
          <p:nvPr/>
        </p:nvSpPr>
        <p:spPr>
          <a:xfrm>
            <a:off x="2895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37" name="Obdélník 936"/>
          <p:cNvSpPr/>
          <p:nvPr/>
        </p:nvSpPr>
        <p:spPr>
          <a:xfrm>
            <a:off x="3048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38" name="Obdélník 937"/>
          <p:cNvSpPr/>
          <p:nvPr/>
        </p:nvSpPr>
        <p:spPr>
          <a:xfrm>
            <a:off x="3200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39" name="Obdélník 938"/>
          <p:cNvSpPr/>
          <p:nvPr/>
        </p:nvSpPr>
        <p:spPr>
          <a:xfrm>
            <a:off x="3352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40" name="Obdélník 939"/>
          <p:cNvSpPr/>
          <p:nvPr/>
        </p:nvSpPr>
        <p:spPr>
          <a:xfrm>
            <a:off x="3505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41" name="Obdélník 940"/>
          <p:cNvSpPr/>
          <p:nvPr/>
        </p:nvSpPr>
        <p:spPr>
          <a:xfrm>
            <a:off x="27432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42" name="Obdélník 941"/>
          <p:cNvSpPr/>
          <p:nvPr/>
        </p:nvSpPr>
        <p:spPr>
          <a:xfrm>
            <a:off x="28956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43" name="Obdélník 942"/>
          <p:cNvSpPr/>
          <p:nvPr/>
        </p:nvSpPr>
        <p:spPr>
          <a:xfrm>
            <a:off x="30480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44" name="Obdélník 943"/>
          <p:cNvSpPr/>
          <p:nvPr/>
        </p:nvSpPr>
        <p:spPr>
          <a:xfrm>
            <a:off x="32004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45" name="Obdélník 944"/>
          <p:cNvSpPr/>
          <p:nvPr/>
        </p:nvSpPr>
        <p:spPr>
          <a:xfrm>
            <a:off x="33528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46" name="Obdélník 945"/>
          <p:cNvSpPr/>
          <p:nvPr/>
        </p:nvSpPr>
        <p:spPr>
          <a:xfrm>
            <a:off x="35052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51" name="Ovál 950"/>
          <p:cNvSpPr/>
          <p:nvPr/>
        </p:nvSpPr>
        <p:spPr>
          <a:xfrm>
            <a:off x="3962400" y="152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2" name="Ovál 951"/>
          <p:cNvSpPr/>
          <p:nvPr/>
        </p:nvSpPr>
        <p:spPr>
          <a:xfrm>
            <a:off x="4114800" y="1143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3" name="Ovál 952"/>
          <p:cNvSpPr/>
          <p:nvPr/>
        </p:nvSpPr>
        <p:spPr>
          <a:xfrm>
            <a:off x="4419600" y="762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4" name="Obdélník 953"/>
          <p:cNvSpPr/>
          <p:nvPr/>
        </p:nvSpPr>
        <p:spPr>
          <a:xfrm>
            <a:off x="3810000" y="3810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5" name="Obdélník 954"/>
          <p:cNvSpPr/>
          <p:nvPr/>
        </p:nvSpPr>
        <p:spPr>
          <a:xfrm>
            <a:off x="3810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56" name="Obdélník 955"/>
          <p:cNvSpPr/>
          <p:nvPr/>
        </p:nvSpPr>
        <p:spPr>
          <a:xfrm>
            <a:off x="3962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57" name="Obdélník 956"/>
          <p:cNvSpPr/>
          <p:nvPr/>
        </p:nvSpPr>
        <p:spPr>
          <a:xfrm>
            <a:off x="4114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58" name="Obdélník 957"/>
          <p:cNvSpPr/>
          <p:nvPr/>
        </p:nvSpPr>
        <p:spPr>
          <a:xfrm>
            <a:off x="4267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59" name="Obdélník 958"/>
          <p:cNvSpPr/>
          <p:nvPr/>
        </p:nvSpPr>
        <p:spPr>
          <a:xfrm>
            <a:off x="4419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60" name="Obdélník 959"/>
          <p:cNvSpPr/>
          <p:nvPr/>
        </p:nvSpPr>
        <p:spPr>
          <a:xfrm>
            <a:off x="4572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61" name="Obdélník 960"/>
          <p:cNvSpPr/>
          <p:nvPr/>
        </p:nvSpPr>
        <p:spPr>
          <a:xfrm>
            <a:off x="3810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62" name="Obdélník 961"/>
          <p:cNvSpPr/>
          <p:nvPr/>
        </p:nvSpPr>
        <p:spPr>
          <a:xfrm>
            <a:off x="3962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63" name="Obdélník 962"/>
          <p:cNvSpPr/>
          <p:nvPr/>
        </p:nvSpPr>
        <p:spPr>
          <a:xfrm>
            <a:off x="4114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64" name="Obdélník 963"/>
          <p:cNvSpPr/>
          <p:nvPr/>
        </p:nvSpPr>
        <p:spPr>
          <a:xfrm>
            <a:off x="4267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65" name="Obdélník 964"/>
          <p:cNvSpPr/>
          <p:nvPr/>
        </p:nvSpPr>
        <p:spPr>
          <a:xfrm>
            <a:off x="4419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66" name="Obdélník 965"/>
          <p:cNvSpPr/>
          <p:nvPr/>
        </p:nvSpPr>
        <p:spPr>
          <a:xfrm>
            <a:off x="4572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67" name="Obdélník 966"/>
          <p:cNvSpPr/>
          <p:nvPr/>
        </p:nvSpPr>
        <p:spPr>
          <a:xfrm>
            <a:off x="3810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68" name="Obdélník 967"/>
          <p:cNvSpPr/>
          <p:nvPr/>
        </p:nvSpPr>
        <p:spPr>
          <a:xfrm>
            <a:off x="3962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69" name="Obdélník 968"/>
          <p:cNvSpPr/>
          <p:nvPr/>
        </p:nvSpPr>
        <p:spPr>
          <a:xfrm>
            <a:off x="4114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70" name="Obdélník 969"/>
          <p:cNvSpPr/>
          <p:nvPr/>
        </p:nvSpPr>
        <p:spPr>
          <a:xfrm>
            <a:off x="4267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71" name="Obdélník 970"/>
          <p:cNvSpPr/>
          <p:nvPr/>
        </p:nvSpPr>
        <p:spPr>
          <a:xfrm>
            <a:off x="4419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72" name="Obdélník 971"/>
          <p:cNvSpPr/>
          <p:nvPr/>
        </p:nvSpPr>
        <p:spPr>
          <a:xfrm>
            <a:off x="4572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73" name="Obdélník 972"/>
          <p:cNvSpPr/>
          <p:nvPr/>
        </p:nvSpPr>
        <p:spPr>
          <a:xfrm>
            <a:off x="38100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74" name="Obdélník 973"/>
          <p:cNvSpPr/>
          <p:nvPr/>
        </p:nvSpPr>
        <p:spPr>
          <a:xfrm>
            <a:off x="39624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75" name="Obdélník 974"/>
          <p:cNvSpPr/>
          <p:nvPr/>
        </p:nvSpPr>
        <p:spPr>
          <a:xfrm>
            <a:off x="41148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76" name="Obdélník 975"/>
          <p:cNvSpPr/>
          <p:nvPr/>
        </p:nvSpPr>
        <p:spPr>
          <a:xfrm>
            <a:off x="42672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77" name="Obdélník 976"/>
          <p:cNvSpPr/>
          <p:nvPr/>
        </p:nvSpPr>
        <p:spPr>
          <a:xfrm>
            <a:off x="44196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78" name="Obdélník 977"/>
          <p:cNvSpPr/>
          <p:nvPr/>
        </p:nvSpPr>
        <p:spPr>
          <a:xfrm>
            <a:off x="45720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80" name="Ovál 979"/>
          <p:cNvSpPr/>
          <p:nvPr/>
        </p:nvSpPr>
        <p:spPr>
          <a:xfrm>
            <a:off x="5638800" y="152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1" name="Ovál 980"/>
          <p:cNvSpPr/>
          <p:nvPr/>
        </p:nvSpPr>
        <p:spPr>
          <a:xfrm>
            <a:off x="5029200" y="152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2" name="Ovál 981"/>
          <p:cNvSpPr/>
          <p:nvPr/>
        </p:nvSpPr>
        <p:spPr>
          <a:xfrm>
            <a:off x="5181600" y="1143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3" name="Ovál 982"/>
          <p:cNvSpPr/>
          <p:nvPr/>
        </p:nvSpPr>
        <p:spPr>
          <a:xfrm>
            <a:off x="5486400" y="762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4" name="Obdélník 983"/>
          <p:cNvSpPr/>
          <p:nvPr/>
        </p:nvSpPr>
        <p:spPr>
          <a:xfrm>
            <a:off x="4876800" y="3810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5" name="Obdélník 984"/>
          <p:cNvSpPr/>
          <p:nvPr/>
        </p:nvSpPr>
        <p:spPr>
          <a:xfrm>
            <a:off x="4876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86" name="Obdélník 985"/>
          <p:cNvSpPr/>
          <p:nvPr/>
        </p:nvSpPr>
        <p:spPr>
          <a:xfrm>
            <a:off x="50292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87" name="Obdélník 986"/>
          <p:cNvSpPr/>
          <p:nvPr/>
        </p:nvSpPr>
        <p:spPr>
          <a:xfrm>
            <a:off x="51816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88" name="Obdélník 987"/>
          <p:cNvSpPr/>
          <p:nvPr/>
        </p:nvSpPr>
        <p:spPr>
          <a:xfrm>
            <a:off x="53340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89" name="Obdélník 988"/>
          <p:cNvSpPr/>
          <p:nvPr/>
        </p:nvSpPr>
        <p:spPr>
          <a:xfrm>
            <a:off x="54864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90" name="Obdélník 989"/>
          <p:cNvSpPr/>
          <p:nvPr/>
        </p:nvSpPr>
        <p:spPr>
          <a:xfrm>
            <a:off x="5638800" y="68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91" name="Obdélník 990"/>
          <p:cNvSpPr/>
          <p:nvPr/>
        </p:nvSpPr>
        <p:spPr>
          <a:xfrm>
            <a:off x="4876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992" name="Obdélník 991"/>
          <p:cNvSpPr/>
          <p:nvPr/>
        </p:nvSpPr>
        <p:spPr>
          <a:xfrm>
            <a:off x="50292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098" name="Obdélník 1097"/>
          <p:cNvSpPr/>
          <p:nvPr/>
        </p:nvSpPr>
        <p:spPr>
          <a:xfrm>
            <a:off x="51816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26" name="Obdélník 1125"/>
          <p:cNvSpPr/>
          <p:nvPr/>
        </p:nvSpPr>
        <p:spPr>
          <a:xfrm>
            <a:off x="53340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27" name="Obdélník 1126"/>
          <p:cNvSpPr/>
          <p:nvPr/>
        </p:nvSpPr>
        <p:spPr>
          <a:xfrm>
            <a:off x="54864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28" name="Obdélník 1127"/>
          <p:cNvSpPr/>
          <p:nvPr/>
        </p:nvSpPr>
        <p:spPr>
          <a:xfrm>
            <a:off x="5638800" y="106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29" name="Obdélník 1128"/>
          <p:cNvSpPr/>
          <p:nvPr/>
        </p:nvSpPr>
        <p:spPr>
          <a:xfrm>
            <a:off x="4876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30" name="Obdélník 1129"/>
          <p:cNvSpPr/>
          <p:nvPr/>
        </p:nvSpPr>
        <p:spPr>
          <a:xfrm>
            <a:off x="5029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31" name="Obdélník 1130"/>
          <p:cNvSpPr/>
          <p:nvPr/>
        </p:nvSpPr>
        <p:spPr>
          <a:xfrm>
            <a:off x="5181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34" name="Obdélník 1133"/>
          <p:cNvSpPr/>
          <p:nvPr/>
        </p:nvSpPr>
        <p:spPr>
          <a:xfrm>
            <a:off x="5334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35" name="Obdélník 1134"/>
          <p:cNvSpPr/>
          <p:nvPr/>
        </p:nvSpPr>
        <p:spPr>
          <a:xfrm>
            <a:off x="5486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36" name="Obdélník 1135"/>
          <p:cNvSpPr/>
          <p:nvPr/>
        </p:nvSpPr>
        <p:spPr>
          <a:xfrm>
            <a:off x="5638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37" name="Obdélník 1136"/>
          <p:cNvSpPr/>
          <p:nvPr/>
        </p:nvSpPr>
        <p:spPr>
          <a:xfrm>
            <a:off x="48768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64" name="Obdélník 1163"/>
          <p:cNvSpPr/>
          <p:nvPr/>
        </p:nvSpPr>
        <p:spPr>
          <a:xfrm>
            <a:off x="50292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65" name="Obdélník 1164"/>
          <p:cNvSpPr/>
          <p:nvPr/>
        </p:nvSpPr>
        <p:spPr>
          <a:xfrm>
            <a:off x="51816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66" name="Obdélník 1165"/>
          <p:cNvSpPr/>
          <p:nvPr/>
        </p:nvSpPr>
        <p:spPr>
          <a:xfrm>
            <a:off x="53340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67" name="Obdélník 1166"/>
          <p:cNvSpPr/>
          <p:nvPr/>
        </p:nvSpPr>
        <p:spPr>
          <a:xfrm>
            <a:off x="54864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68" name="Obdélník 1167"/>
          <p:cNvSpPr/>
          <p:nvPr/>
        </p:nvSpPr>
        <p:spPr>
          <a:xfrm>
            <a:off x="5638800" y="30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69" name="Obdélník 1168"/>
          <p:cNvSpPr/>
          <p:nvPr/>
        </p:nvSpPr>
        <p:spPr>
          <a:xfrm>
            <a:off x="5943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72" name="Obdélník 1171"/>
          <p:cNvSpPr/>
          <p:nvPr/>
        </p:nvSpPr>
        <p:spPr>
          <a:xfrm>
            <a:off x="6096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73" name="Obdélník 1172"/>
          <p:cNvSpPr/>
          <p:nvPr/>
        </p:nvSpPr>
        <p:spPr>
          <a:xfrm>
            <a:off x="6248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74" name="Obdélník 1173"/>
          <p:cNvSpPr/>
          <p:nvPr/>
        </p:nvSpPr>
        <p:spPr>
          <a:xfrm>
            <a:off x="6400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75" name="Obdélník 1174"/>
          <p:cNvSpPr/>
          <p:nvPr/>
        </p:nvSpPr>
        <p:spPr>
          <a:xfrm>
            <a:off x="6553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68" name="Obdélník 1267"/>
          <p:cNvSpPr/>
          <p:nvPr/>
        </p:nvSpPr>
        <p:spPr>
          <a:xfrm>
            <a:off x="6705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299" name="Obdélník 1298"/>
          <p:cNvSpPr/>
          <p:nvPr/>
        </p:nvSpPr>
        <p:spPr>
          <a:xfrm>
            <a:off x="5943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78" name="Obdélník 1377"/>
          <p:cNvSpPr/>
          <p:nvPr/>
        </p:nvSpPr>
        <p:spPr>
          <a:xfrm>
            <a:off x="60960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79" name="Obdélník 1378"/>
          <p:cNvSpPr/>
          <p:nvPr/>
        </p:nvSpPr>
        <p:spPr>
          <a:xfrm>
            <a:off x="6248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80" name="Obdélník 1379"/>
          <p:cNvSpPr/>
          <p:nvPr/>
        </p:nvSpPr>
        <p:spPr>
          <a:xfrm>
            <a:off x="6400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81" name="Obdélník 1380"/>
          <p:cNvSpPr/>
          <p:nvPr/>
        </p:nvSpPr>
        <p:spPr>
          <a:xfrm>
            <a:off x="6553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82" name="Obdélník 1381"/>
          <p:cNvSpPr/>
          <p:nvPr/>
        </p:nvSpPr>
        <p:spPr>
          <a:xfrm>
            <a:off x="6705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83" name="Obdélník 1382"/>
          <p:cNvSpPr/>
          <p:nvPr/>
        </p:nvSpPr>
        <p:spPr>
          <a:xfrm>
            <a:off x="5943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84" name="Obdélník 1383"/>
          <p:cNvSpPr/>
          <p:nvPr/>
        </p:nvSpPr>
        <p:spPr>
          <a:xfrm>
            <a:off x="60960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85" name="Obdélník 1384"/>
          <p:cNvSpPr/>
          <p:nvPr/>
        </p:nvSpPr>
        <p:spPr>
          <a:xfrm>
            <a:off x="62484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86" name="Obdélník 1385"/>
          <p:cNvSpPr/>
          <p:nvPr/>
        </p:nvSpPr>
        <p:spPr>
          <a:xfrm>
            <a:off x="64008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87" name="Obdélník 1386"/>
          <p:cNvSpPr/>
          <p:nvPr/>
        </p:nvSpPr>
        <p:spPr>
          <a:xfrm>
            <a:off x="6553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88" name="Obdélník 1387"/>
          <p:cNvSpPr/>
          <p:nvPr/>
        </p:nvSpPr>
        <p:spPr>
          <a:xfrm>
            <a:off x="6705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93" name="Ovál 1392"/>
          <p:cNvSpPr/>
          <p:nvPr/>
        </p:nvSpPr>
        <p:spPr>
          <a:xfrm>
            <a:off x="7620000" y="228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4" name="Ovál 1393"/>
          <p:cNvSpPr/>
          <p:nvPr/>
        </p:nvSpPr>
        <p:spPr>
          <a:xfrm>
            <a:off x="7467600" y="228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5" name="Ovál 1394"/>
          <p:cNvSpPr/>
          <p:nvPr/>
        </p:nvSpPr>
        <p:spPr>
          <a:xfrm>
            <a:off x="7315200" y="228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7" name="Obdélník 1396"/>
          <p:cNvSpPr/>
          <p:nvPr/>
        </p:nvSpPr>
        <p:spPr>
          <a:xfrm>
            <a:off x="7010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98" name="Obdélník 1397"/>
          <p:cNvSpPr/>
          <p:nvPr/>
        </p:nvSpPr>
        <p:spPr>
          <a:xfrm>
            <a:off x="7162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399" name="Obdélník 1398"/>
          <p:cNvSpPr/>
          <p:nvPr/>
        </p:nvSpPr>
        <p:spPr>
          <a:xfrm>
            <a:off x="7315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00" name="Obdélník 1399"/>
          <p:cNvSpPr/>
          <p:nvPr/>
        </p:nvSpPr>
        <p:spPr>
          <a:xfrm>
            <a:off x="7467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01" name="Obdélník 1400"/>
          <p:cNvSpPr/>
          <p:nvPr/>
        </p:nvSpPr>
        <p:spPr>
          <a:xfrm>
            <a:off x="7620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02" name="Obdélník 1401"/>
          <p:cNvSpPr/>
          <p:nvPr/>
        </p:nvSpPr>
        <p:spPr>
          <a:xfrm>
            <a:off x="7772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03" name="Obdélník 1402"/>
          <p:cNvSpPr/>
          <p:nvPr/>
        </p:nvSpPr>
        <p:spPr>
          <a:xfrm>
            <a:off x="7010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04" name="Obdélník 1403"/>
          <p:cNvSpPr/>
          <p:nvPr/>
        </p:nvSpPr>
        <p:spPr>
          <a:xfrm>
            <a:off x="7162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05" name="Obdélník 1404"/>
          <p:cNvSpPr/>
          <p:nvPr/>
        </p:nvSpPr>
        <p:spPr>
          <a:xfrm>
            <a:off x="7315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06" name="Obdélník 1405"/>
          <p:cNvSpPr/>
          <p:nvPr/>
        </p:nvSpPr>
        <p:spPr>
          <a:xfrm>
            <a:off x="7467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07" name="Obdélník 1406"/>
          <p:cNvSpPr/>
          <p:nvPr/>
        </p:nvSpPr>
        <p:spPr>
          <a:xfrm>
            <a:off x="76200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08" name="Obdélník 1407"/>
          <p:cNvSpPr/>
          <p:nvPr/>
        </p:nvSpPr>
        <p:spPr>
          <a:xfrm>
            <a:off x="7772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09" name="Obdélník 1408"/>
          <p:cNvSpPr/>
          <p:nvPr/>
        </p:nvSpPr>
        <p:spPr>
          <a:xfrm>
            <a:off x="70104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10" name="Obdélník 1409"/>
          <p:cNvSpPr/>
          <p:nvPr/>
        </p:nvSpPr>
        <p:spPr>
          <a:xfrm>
            <a:off x="71628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11" name="Obdélník 1410"/>
          <p:cNvSpPr/>
          <p:nvPr/>
        </p:nvSpPr>
        <p:spPr>
          <a:xfrm>
            <a:off x="7315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12" name="Obdélník 1411"/>
          <p:cNvSpPr/>
          <p:nvPr/>
        </p:nvSpPr>
        <p:spPr>
          <a:xfrm>
            <a:off x="7467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13" name="Obdélník 1412"/>
          <p:cNvSpPr/>
          <p:nvPr/>
        </p:nvSpPr>
        <p:spPr>
          <a:xfrm>
            <a:off x="76200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14" name="Obdélník 1413"/>
          <p:cNvSpPr/>
          <p:nvPr/>
        </p:nvSpPr>
        <p:spPr>
          <a:xfrm>
            <a:off x="77724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16" name="Obdélník 1415"/>
          <p:cNvSpPr/>
          <p:nvPr/>
        </p:nvSpPr>
        <p:spPr>
          <a:xfrm>
            <a:off x="7010400" y="1219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29" name="Obdélník 1428"/>
          <p:cNvSpPr/>
          <p:nvPr/>
        </p:nvSpPr>
        <p:spPr>
          <a:xfrm>
            <a:off x="8077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30" name="Obdélník 1429"/>
          <p:cNvSpPr/>
          <p:nvPr/>
        </p:nvSpPr>
        <p:spPr>
          <a:xfrm>
            <a:off x="82296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31" name="Obdélník 1430"/>
          <p:cNvSpPr/>
          <p:nvPr/>
        </p:nvSpPr>
        <p:spPr>
          <a:xfrm>
            <a:off x="83820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32" name="Obdélník 1431"/>
          <p:cNvSpPr/>
          <p:nvPr/>
        </p:nvSpPr>
        <p:spPr>
          <a:xfrm>
            <a:off x="85344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33" name="Obdélník 1432"/>
          <p:cNvSpPr/>
          <p:nvPr/>
        </p:nvSpPr>
        <p:spPr>
          <a:xfrm>
            <a:off x="86868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34" name="Obdélník 1433"/>
          <p:cNvSpPr/>
          <p:nvPr/>
        </p:nvSpPr>
        <p:spPr>
          <a:xfrm>
            <a:off x="8839200" y="144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35" name="Obdélník 1434"/>
          <p:cNvSpPr/>
          <p:nvPr/>
        </p:nvSpPr>
        <p:spPr>
          <a:xfrm>
            <a:off x="8077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36" name="Obdélník 1435"/>
          <p:cNvSpPr/>
          <p:nvPr/>
        </p:nvSpPr>
        <p:spPr>
          <a:xfrm>
            <a:off x="82296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37" name="Obdélník 1436"/>
          <p:cNvSpPr/>
          <p:nvPr/>
        </p:nvSpPr>
        <p:spPr>
          <a:xfrm>
            <a:off x="83820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38" name="Obdélník 1437"/>
          <p:cNvSpPr/>
          <p:nvPr/>
        </p:nvSpPr>
        <p:spPr>
          <a:xfrm>
            <a:off x="85344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39" name="Obdélník 1438"/>
          <p:cNvSpPr/>
          <p:nvPr/>
        </p:nvSpPr>
        <p:spPr>
          <a:xfrm>
            <a:off x="86868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40" name="Obdélník 1439"/>
          <p:cNvSpPr/>
          <p:nvPr/>
        </p:nvSpPr>
        <p:spPr>
          <a:xfrm>
            <a:off x="8839200" y="182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41" name="Obdélník 1440"/>
          <p:cNvSpPr/>
          <p:nvPr/>
        </p:nvSpPr>
        <p:spPr>
          <a:xfrm>
            <a:off x="8077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42" name="Obdélník 1441"/>
          <p:cNvSpPr/>
          <p:nvPr/>
        </p:nvSpPr>
        <p:spPr>
          <a:xfrm>
            <a:off x="8229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43" name="Obdélník 1442"/>
          <p:cNvSpPr/>
          <p:nvPr/>
        </p:nvSpPr>
        <p:spPr>
          <a:xfrm>
            <a:off x="83820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44" name="Obdélník 1443"/>
          <p:cNvSpPr/>
          <p:nvPr/>
        </p:nvSpPr>
        <p:spPr>
          <a:xfrm>
            <a:off x="85344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45" name="Obdélník 1444"/>
          <p:cNvSpPr/>
          <p:nvPr/>
        </p:nvSpPr>
        <p:spPr>
          <a:xfrm>
            <a:off x="86868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46" name="Obdélník 1445"/>
          <p:cNvSpPr/>
          <p:nvPr/>
        </p:nvSpPr>
        <p:spPr>
          <a:xfrm>
            <a:off x="8839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54" name="Obdélník 1453"/>
          <p:cNvSpPr/>
          <p:nvPr/>
        </p:nvSpPr>
        <p:spPr>
          <a:xfrm>
            <a:off x="8077200" y="1219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55" name="Obdélník 1454"/>
          <p:cNvSpPr/>
          <p:nvPr/>
        </p:nvSpPr>
        <p:spPr>
          <a:xfrm>
            <a:off x="8839200" y="1219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58" name="Obdélník 1457"/>
          <p:cNvSpPr/>
          <p:nvPr/>
        </p:nvSpPr>
        <p:spPr>
          <a:xfrm>
            <a:off x="8534400" y="1219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61" name="Obdélník 1460"/>
          <p:cNvSpPr/>
          <p:nvPr/>
        </p:nvSpPr>
        <p:spPr>
          <a:xfrm>
            <a:off x="7467600" y="1219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62" name="Obdélník 1461"/>
          <p:cNvSpPr/>
          <p:nvPr/>
        </p:nvSpPr>
        <p:spPr>
          <a:xfrm>
            <a:off x="7772400" y="1219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63" name="Obdélník 1462"/>
          <p:cNvSpPr/>
          <p:nvPr/>
        </p:nvSpPr>
        <p:spPr>
          <a:xfrm>
            <a:off x="2743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64" name="Obdélník 1463"/>
          <p:cNvSpPr/>
          <p:nvPr/>
        </p:nvSpPr>
        <p:spPr>
          <a:xfrm>
            <a:off x="2895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65" name="Obdélník 1464"/>
          <p:cNvSpPr/>
          <p:nvPr/>
        </p:nvSpPr>
        <p:spPr>
          <a:xfrm>
            <a:off x="30480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66" name="Obdélník 1465"/>
          <p:cNvSpPr/>
          <p:nvPr/>
        </p:nvSpPr>
        <p:spPr>
          <a:xfrm>
            <a:off x="32004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67" name="Obdélník 1466"/>
          <p:cNvSpPr/>
          <p:nvPr/>
        </p:nvSpPr>
        <p:spPr>
          <a:xfrm>
            <a:off x="33528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68" name="Obdélník 1467"/>
          <p:cNvSpPr/>
          <p:nvPr/>
        </p:nvSpPr>
        <p:spPr>
          <a:xfrm>
            <a:off x="3505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69" name="Obdélník 1468"/>
          <p:cNvSpPr/>
          <p:nvPr/>
        </p:nvSpPr>
        <p:spPr>
          <a:xfrm>
            <a:off x="27432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70" name="Obdélník 1469"/>
          <p:cNvSpPr/>
          <p:nvPr/>
        </p:nvSpPr>
        <p:spPr>
          <a:xfrm>
            <a:off x="28956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71" name="Obdélník 1470"/>
          <p:cNvSpPr/>
          <p:nvPr/>
        </p:nvSpPr>
        <p:spPr>
          <a:xfrm>
            <a:off x="30480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72" name="Obdélník 1471"/>
          <p:cNvSpPr/>
          <p:nvPr/>
        </p:nvSpPr>
        <p:spPr>
          <a:xfrm>
            <a:off x="32004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73" name="Obdélník 1472"/>
          <p:cNvSpPr/>
          <p:nvPr/>
        </p:nvSpPr>
        <p:spPr>
          <a:xfrm>
            <a:off x="33528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74" name="Obdélník 1473"/>
          <p:cNvSpPr/>
          <p:nvPr/>
        </p:nvSpPr>
        <p:spPr>
          <a:xfrm>
            <a:off x="35052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75" name="Obdélník 1474"/>
          <p:cNvSpPr/>
          <p:nvPr/>
        </p:nvSpPr>
        <p:spPr>
          <a:xfrm>
            <a:off x="2743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76" name="Obdélník 1475"/>
          <p:cNvSpPr/>
          <p:nvPr/>
        </p:nvSpPr>
        <p:spPr>
          <a:xfrm>
            <a:off x="28956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77" name="Obdélník 1476"/>
          <p:cNvSpPr/>
          <p:nvPr/>
        </p:nvSpPr>
        <p:spPr>
          <a:xfrm>
            <a:off x="30480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78" name="Obdélník 1477"/>
          <p:cNvSpPr/>
          <p:nvPr/>
        </p:nvSpPr>
        <p:spPr>
          <a:xfrm>
            <a:off x="32004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79" name="Obdélník 1478"/>
          <p:cNvSpPr/>
          <p:nvPr/>
        </p:nvSpPr>
        <p:spPr>
          <a:xfrm>
            <a:off x="33528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80" name="Obdélník 1479"/>
          <p:cNvSpPr/>
          <p:nvPr/>
        </p:nvSpPr>
        <p:spPr>
          <a:xfrm>
            <a:off x="3505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81" name="Obdélník 1480"/>
          <p:cNvSpPr/>
          <p:nvPr/>
        </p:nvSpPr>
        <p:spPr>
          <a:xfrm>
            <a:off x="27432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82" name="Obdélník 1481"/>
          <p:cNvSpPr/>
          <p:nvPr/>
        </p:nvSpPr>
        <p:spPr>
          <a:xfrm>
            <a:off x="2895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83" name="Obdélník 1482"/>
          <p:cNvSpPr/>
          <p:nvPr/>
        </p:nvSpPr>
        <p:spPr>
          <a:xfrm>
            <a:off x="3048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84" name="Obdélník 1483"/>
          <p:cNvSpPr/>
          <p:nvPr/>
        </p:nvSpPr>
        <p:spPr>
          <a:xfrm>
            <a:off x="3200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85" name="Obdélník 1484"/>
          <p:cNvSpPr/>
          <p:nvPr/>
        </p:nvSpPr>
        <p:spPr>
          <a:xfrm>
            <a:off x="33528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86" name="Obdélník 1485"/>
          <p:cNvSpPr/>
          <p:nvPr/>
        </p:nvSpPr>
        <p:spPr>
          <a:xfrm>
            <a:off x="35052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89" name="Obdélník 1488"/>
          <p:cNvSpPr/>
          <p:nvPr/>
        </p:nvSpPr>
        <p:spPr>
          <a:xfrm>
            <a:off x="2743200" y="1981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92" name="Ovál 1491"/>
          <p:cNvSpPr/>
          <p:nvPr/>
        </p:nvSpPr>
        <p:spPr>
          <a:xfrm>
            <a:off x="4572000" y="3429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93" name="Obdélník 1492"/>
          <p:cNvSpPr/>
          <p:nvPr/>
        </p:nvSpPr>
        <p:spPr>
          <a:xfrm>
            <a:off x="4114800" y="228600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94" name="Obdélník 1493"/>
          <p:cNvSpPr/>
          <p:nvPr/>
        </p:nvSpPr>
        <p:spPr>
          <a:xfrm>
            <a:off x="38100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95" name="Obdélník 1494"/>
          <p:cNvSpPr/>
          <p:nvPr/>
        </p:nvSpPr>
        <p:spPr>
          <a:xfrm>
            <a:off x="39624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96" name="Obdélník 1495"/>
          <p:cNvSpPr/>
          <p:nvPr/>
        </p:nvSpPr>
        <p:spPr>
          <a:xfrm>
            <a:off x="41148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97" name="Obdélník 1496"/>
          <p:cNvSpPr/>
          <p:nvPr/>
        </p:nvSpPr>
        <p:spPr>
          <a:xfrm>
            <a:off x="42672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98" name="Obdélník 1497"/>
          <p:cNvSpPr/>
          <p:nvPr/>
        </p:nvSpPr>
        <p:spPr>
          <a:xfrm>
            <a:off x="44196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499" name="Obdélník 1498"/>
          <p:cNvSpPr/>
          <p:nvPr/>
        </p:nvSpPr>
        <p:spPr>
          <a:xfrm>
            <a:off x="457200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00" name="Obdélník 1499"/>
          <p:cNvSpPr/>
          <p:nvPr/>
        </p:nvSpPr>
        <p:spPr>
          <a:xfrm>
            <a:off x="38100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01" name="Obdélník 1500"/>
          <p:cNvSpPr/>
          <p:nvPr/>
        </p:nvSpPr>
        <p:spPr>
          <a:xfrm>
            <a:off x="39624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02" name="Obdélník 1501"/>
          <p:cNvSpPr/>
          <p:nvPr/>
        </p:nvSpPr>
        <p:spPr>
          <a:xfrm>
            <a:off x="41148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03" name="Obdélník 1502"/>
          <p:cNvSpPr/>
          <p:nvPr/>
        </p:nvSpPr>
        <p:spPr>
          <a:xfrm>
            <a:off x="42672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04" name="Obdélník 1503"/>
          <p:cNvSpPr/>
          <p:nvPr/>
        </p:nvSpPr>
        <p:spPr>
          <a:xfrm>
            <a:off x="44196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05" name="Obdélník 1504"/>
          <p:cNvSpPr/>
          <p:nvPr/>
        </p:nvSpPr>
        <p:spPr>
          <a:xfrm>
            <a:off x="457200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06" name="Obdélník 1505"/>
          <p:cNvSpPr/>
          <p:nvPr/>
        </p:nvSpPr>
        <p:spPr>
          <a:xfrm>
            <a:off x="38100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07" name="Obdélník 1506"/>
          <p:cNvSpPr/>
          <p:nvPr/>
        </p:nvSpPr>
        <p:spPr>
          <a:xfrm>
            <a:off x="39624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08" name="Obdélník 1507"/>
          <p:cNvSpPr/>
          <p:nvPr/>
        </p:nvSpPr>
        <p:spPr>
          <a:xfrm>
            <a:off x="41148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09" name="Obdélník 1508"/>
          <p:cNvSpPr/>
          <p:nvPr/>
        </p:nvSpPr>
        <p:spPr>
          <a:xfrm>
            <a:off x="42672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10" name="Obdélník 1509"/>
          <p:cNvSpPr/>
          <p:nvPr/>
        </p:nvSpPr>
        <p:spPr>
          <a:xfrm>
            <a:off x="44196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11" name="Obdélník 1510"/>
          <p:cNvSpPr/>
          <p:nvPr/>
        </p:nvSpPr>
        <p:spPr>
          <a:xfrm>
            <a:off x="457200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12" name="Obdélník 1511"/>
          <p:cNvSpPr/>
          <p:nvPr/>
        </p:nvSpPr>
        <p:spPr>
          <a:xfrm>
            <a:off x="3810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13" name="Obdélník 1512"/>
          <p:cNvSpPr/>
          <p:nvPr/>
        </p:nvSpPr>
        <p:spPr>
          <a:xfrm>
            <a:off x="3962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14" name="Obdélník 1513"/>
          <p:cNvSpPr/>
          <p:nvPr/>
        </p:nvSpPr>
        <p:spPr>
          <a:xfrm>
            <a:off x="41148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15" name="Obdélník 1514"/>
          <p:cNvSpPr/>
          <p:nvPr/>
        </p:nvSpPr>
        <p:spPr>
          <a:xfrm>
            <a:off x="42672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16" name="Obdélník 1515"/>
          <p:cNvSpPr/>
          <p:nvPr/>
        </p:nvSpPr>
        <p:spPr>
          <a:xfrm>
            <a:off x="4419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17" name="Obdélník 1516"/>
          <p:cNvSpPr/>
          <p:nvPr/>
        </p:nvSpPr>
        <p:spPr>
          <a:xfrm>
            <a:off x="4572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18" name="Obdélník 1517"/>
          <p:cNvSpPr/>
          <p:nvPr/>
        </p:nvSpPr>
        <p:spPr>
          <a:xfrm>
            <a:off x="3810000" y="1981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19" name="Ovál 1518"/>
          <p:cNvSpPr/>
          <p:nvPr/>
        </p:nvSpPr>
        <p:spPr>
          <a:xfrm>
            <a:off x="5638800" y="3429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20" name="Obdélník 1519"/>
          <p:cNvSpPr/>
          <p:nvPr/>
        </p:nvSpPr>
        <p:spPr>
          <a:xfrm>
            <a:off x="4876800" y="2286000"/>
            <a:ext cx="90678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21" name="Obdélník 1520"/>
          <p:cNvSpPr/>
          <p:nvPr/>
        </p:nvSpPr>
        <p:spPr>
          <a:xfrm>
            <a:off x="486918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22" name="Obdélník 1521"/>
          <p:cNvSpPr/>
          <p:nvPr/>
        </p:nvSpPr>
        <p:spPr>
          <a:xfrm>
            <a:off x="502158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23" name="Obdélník 1522"/>
          <p:cNvSpPr/>
          <p:nvPr/>
        </p:nvSpPr>
        <p:spPr>
          <a:xfrm>
            <a:off x="517398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24" name="Obdélník 1523"/>
          <p:cNvSpPr/>
          <p:nvPr/>
        </p:nvSpPr>
        <p:spPr>
          <a:xfrm>
            <a:off x="532638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25" name="Obdélník 1524"/>
          <p:cNvSpPr/>
          <p:nvPr/>
        </p:nvSpPr>
        <p:spPr>
          <a:xfrm>
            <a:off x="547878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26" name="Obdélník 1525"/>
          <p:cNvSpPr/>
          <p:nvPr/>
        </p:nvSpPr>
        <p:spPr>
          <a:xfrm>
            <a:off x="5631180" y="220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27" name="Obdélník 1526"/>
          <p:cNvSpPr/>
          <p:nvPr/>
        </p:nvSpPr>
        <p:spPr>
          <a:xfrm>
            <a:off x="486918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28" name="Obdélník 1527"/>
          <p:cNvSpPr/>
          <p:nvPr/>
        </p:nvSpPr>
        <p:spPr>
          <a:xfrm>
            <a:off x="502158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29" name="Obdélník 1528"/>
          <p:cNvSpPr/>
          <p:nvPr/>
        </p:nvSpPr>
        <p:spPr>
          <a:xfrm>
            <a:off x="517398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30" name="Obdélník 1529"/>
          <p:cNvSpPr/>
          <p:nvPr/>
        </p:nvSpPr>
        <p:spPr>
          <a:xfrm>
            <a:off x="532638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31" name="Obdélník 1530"/>
          <p:cNvSpPr/>
          <p:nvPr/>
        </p:nvSpPr>
        <p:spPr>
          <a:xfrm>
            <a:off x="547878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32" name="Obdélník 1531"/>
          <p:cNvSpPr/>
          <p:nvPr/>
        </p:nvSpPr>
        <p:spPr>
          <a:xfrm>
            <a:off x="5631180" y="2590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33" name="Obdélník 1532"/>
          <p:cNvSpPr/>
          <p:nvPr/>
        </p:nvSpPr>
        <p:spPr>
          <a:xfrm>
            <a:off x="486918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34" name="Obdélník 1533"/>
          <p:cNvSpPr/>
          <p:nvPr/>
        </p:nvSpPr>
        <p:spPr>
          <a:xfrm>
            <a:off x="502158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35" name="Obdélník 1534"/>
          <p:cNvSpPr/>
          <p:nvPr/>
        </p:nvSpPr>
        <p:spPr>
          <a:xfrm>
            <a:off x="517398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36" name="Obdélník 1535"/>
          <p:cNvSpPr/>
          <p:nvPr/>
        </p:nvSpPr>
        <p:spPr>
          <a:xfrm>
            <a:off x="532638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37" name="Obdélník 1536"/>
          <p:cNvSpPr/>
          <p:nvPr/>
        </p:nvSpPr>
        <p:spPr>
          <a:xfrm>
            <a:off x="547878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38" name="Obdélník 1537"/>
          <p:cNvSpPr/>
          <p:nvPr/>
        </p:nvSpPr>
        <p:spPr>
          <a:xfrm>
            <a:off x="5631180" y="2971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39" name="Obdélník 1538"/>
          <p:cNvSpPr/>
          <p:nvPr/>
        </p:nvSpPr>
        <p:spPr>
          <a:xfrm>
            <a:off x="486918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40" name="Obdélník 1539"/>
          <p:cNvSpPr/>
          <p:nvPr/>
        </p:nvSpPr>
        <p:spPr>
          <a:xfrm>
            <a:off x="502158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41" name="Obdélník 1540"/>
          <p:cNvSpPr/>
          <p:nvPr/>
        </p:nvSpPr>
        <p:spPr>
          <a:xfrm>
            <a:off x="517398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42" name="Obdélník 1541"/>
          <p:cNvSpPr/>
          <p:nvPr/>
        </p:nvSpPr>
        <p:spPr>
          <a:xfrm>
            <a:off x="532638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43" name="Obdélník 1542"/>
          <p:cNvSpPr/>
          <p:nvPr/>
        </p:nvSpPr>
        <p:spPr>
          <a:xfrm>
            <a:off x="547878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44" name="Obdélník 1543"/>
          <p:cNvSpPr/>
          <p:nvPr/>
        </p:nvSpPr>
        <p:spPr>
          <a:xfrm>
            <a:off x="563118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48" name="Obdélník 1547"/>
          <p:cNvSpPr/>
          <p:nvPr/>
        </p:nvSpPr>
        <p:spPr>
          <a:xfrm>
            <a:off x="5943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49" name="Obdélník 1548"/>
          <p:cNvSpPr/>
          <p:nvPr/>
        </p:nvSpPr>
        <p:spPr>
          <a:xfrm>
            <a:off x="6096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50" name="Obdélník 1549"/>
          <p:cNvSpPr/>
          <p:nvPr/>
        </p:nvSpPr>
        <p:spPr>
          <a:xfrm>
            <a:off x="6248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51" name="Obdélník 1550"/>
          <p:cNvSpPr/>
          <p:nvPr/>
        </p:nvSpPr>
        <p:spPr>
          <a:xfrm>
            <a:off x="64008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52" name="Obdélník 1551"/>
          <p:cNvSpPr/>
          <p:nvPr/>
        </p:nvSpPr>
        <p:spPr>
          <a:xfrm>
            <a:off x="65532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53" name="Obdélník 1552"/>
          <p:cNvSpPr/>
          <p:nvPr/>
        </p:nvSpPr>
        <p:spPr>
          <a:xfrm>
            <a:off x="6705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54" name="Obdélník 1553"/>
          <p:cNvSpPr/>
          <p:nvPr/>
        </p:nvSpPr>
        <p:spPr>
          <a:xfrm>
            <a:off x="59436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55" name="Obdélník 1554"/>
          <p:cNvSpPr/>
          <p:nvPr/>
        </p:nvSpPr>
        <p:spPr>
          <a:xfrm>
            <a:off x="60960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56" name="Obdélník 1555"/>
          <p:cNvSpPr/>
          <p:nvPr/>
        </p:nvSpPr>
        <p:spPr>
          <a:xfrm>
            <a:off x="62484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57" name="Obdélník 1556"/>
          <p:cNvSpPr/>
          <p:nvPr/>
        </p:nvSpPr>
        <p:spPr>
          <a:xfrm>
            <a:off x="64008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58" name="Obdélník 1557"/>
          <p:cNvSpPr/>
          <p:nvPr/>
        </p:nvSpPr>
        <p:spPr>
          <a:xfrm>
            <a:off x="65532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59" name="Obdélník 1558"/>
          <p:cNvSpPr/>
          <p:nvPr/>
        </p:nvSpPr>
        <p:spPr>
          <a:xfrm>
            <a:off x="67056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60" name="Obdélník 1559"/>
          <p:cNvSpPr/>
          <p:nvPr/>
        </p:nvSpPr>
        <p:spPr>
          <a:xfrm>
            <a:off x="5943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61" name="Obdélník 1560"/>
          <p:cNvSpPr/>
          <p:nvPr/>
        </p:nvSpPr>
        <p:spPr>
          <a:xfrm>
            <a:off x="60960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62" name="Obdélník 1561"/>
          <p:cNvSpPr/>
          <p:nvPr/>
        </p:nvSpPr>
        <p:spPr>
          <a:xfrm>
            <a:off x="6248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63" name="Obdélník 1562"/>
          <p:cNvSpPr/>
          <p:nvPr/>
        </p:nvSpPr>
        <p:spPr>
          <a:xfrm>
            <a:off x="6400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64" name="Obdélník 1563"/>
          <p:cNvSpPr/>
          <p:nvPr/>
        </p:nvSpPr>
        <p:spPr>
          <a:xfrm>
            <a:off x="6553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65" name="Obdélník 1564"/>
          <p:cNvSpPr/>
          <p:nvPr/>
        </p:nvSpPr>
        <p:spPr>
          <a:xfrm>
            <a:off x="6705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70" name="Ovál 1569"/>
          <p:cNvSpPr/>
          <p:nvPr/>
        </p:nvSpPr>
        <p:spPr>
          <a:xfrm>
            <a:off x="7315200" y="4191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1" name="Ovál 1570"/>
          <p:cNvSpPr/>
          <p:nvPr/>
        </p:nvSpPr>
        <p:spPr>
          <a:xfrm>
            <a:off x="7162800" y="4191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2" name="Ovál 1571"/>
          <p:cNvSpPr/>
          <p:nvPr/>
        </p:nvSpPr>
        <p:spPr>
          <a:xfrm>
            <a:off x="7467600" y="3810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4" name="Obdélník 1573"/>
          <p:cNvSpPr/>
          <p:nvPr/>
        </p:nvSpPr>
        <p:spPr>
          <a:xfrm>
            <a:off x="7010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75" name="Obdélník 1574"/>
          <p:cNvSpPr/>
          <p:nvPr/>
        </p:nvSpPr>
        <p:spPr>
          <a:xfrm>
            <a:off x="71628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76" name="Obdélník 1575"/>
          <p:cNvSpPr/>
          <p:nvPr/>
        </p:nvSpPr>
        <p:spPr>
          <a:xfrm>
            <a:off x="73152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77" name="Obdélník 1576"/>
          <p:cNvSpPr/>
          <p:nvPr/>
        </p:nvSpPr>
        <p:spPr>
          <a:xfrm>
            <a:off x="7467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78" name="Obdélník 1577"/>
          <p:cNvSpPr/>
          <p:nvPr/>
        </p:nvSpPr>
        <p:spPr>
          <a:xfrm>
            <a:off x="7620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79" name="Obdélník 1578"/>
          <p:cNvSpPr/>
          <p:nvPr/>
        </p:nvSpPr>
        <p:spPr>
          <a:xfrm>
            <a:off x="7772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80" name="Obdélník 1579"/>
          <p:cNvSpPr/>
          <p:nvPr/>
        </p:nvSpPr>
        <p:spPr>
          <a:xfrm>
            <a:off x="70104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81" name="Obdélník 1580"/>
          <p:cNvSpPr/>
          <p:nvPr/>
        </p:nvSpPr>
        <p:spPr>
          <a:xfrm>
            <a:off x="71628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82" name="Obdélník 1581"/>
          <p:cNvSpPr/>
          <p:nvPr/>
        </p:nvSpPr>
        <p:spPr>
          <a:xfrm>
            <a:off x="73152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83" name="Obdélník 1582"/>
          <p:cNvSpPr/>
          <p:nvPr/>
        </p:nvSpPr>
        <p:spPr>
          <a:xfrm>
            <a:off x="74676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84" name="Obdélník 1583"/>
          <p:cNvSpPr/>
          <p:nvPr/>
        </p:nvSpPr>
        <p:spPr>
          <a:xfrm>
            <a:off x="76200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85" name="Obdélník 1584"/>
          <p:cNvSpPr/>
          <p:nvPr/>
        </p:nvSpPr>
        <p:spPr>
          <a:xfrm>
            <a:off x="77724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86" name="Obdélník 1585"/>
          <p:cNvSpPr/>
          <p:nvPr/>
        </p:nvSpPr>
        <p:spPr>
          <a:xfrm>
            <a:off x="7010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87" name="Obdélník 1586"/>
          <p:cNvSpPr/>
          <p:nvPr/>
        </p:nvSpPr>
        <p:spPr>
          <a:xfrm>
            <a:off x="7162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88" name="Obdélník 1587"/>
          <p:cNvSpPr/>
          <p:nvPr/>
        </p:nvSpPr>
        <p:spPr>
          <a:xfrm>
            <a:off x="7315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89" name="Obdélník 1588"/>
          <p:cNvSpPr/>
          <p:nvPr/>
        </p:nvSpPr>
        <p:spPr>
          <a:xfrm>
            <a:off x="7467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90" name="Obdélník 1589"/>
          <p:cNvSpPr/>
          <p:nvPr/>
        </p:nvSpPr>
        <p:spPr>
          <a:xfrm>
            <a:off x="76200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91" name="Obdélník 1590"/>
          <p:cNvSpPr/>
          <p:nvPr/>
        </p:nvSpPr>
        <p:spPr>
          <a:xfrm>
            <a:off x="7772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93" name="Obdélník 1592"/>
          <p:cNvSpPr/>
          <p:nvPr/>
        </p:nvSpPr>
        <p:spPr>
          <a:xfrm>
            <a:off x="7010400" y="315468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94" name="Obdélník 1593"/>
          <p:cNvSpPr/>
          <p:nvPr/>
        </p:nvSpPr>
        <p:spPr>
          <a:xfrm>
            <a:off x="8686800" y="3429000"/>
            <a:ext cx="29718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95" name="Ovál 1594"/>
          <p:cNvSpPr/>
          <p:nvPr/>
        </p:nvSpPr>
        <p:spPr>
          <a:xfrm>
            <a:off x="8382000" y="4191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97" name="Ovál 1596"/>
          <p:cNvSpPr/>
          <p:nvPr/>
        </p:nvSpPr>
        <p:spPr>
          <a:xfrm>
            <a:off x="8534400" y="3810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98" name="Obdélník 1597"/>
          <p:cNvSpPr/>
          <p:nvPr/>
        </p:nvSpPr>
        <p:spPr>
          <a:xfrm>
            <a:off x="80772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599" name="Obdélník 1598"/>
          <p:cNvSpPr/>
          <p:nvPr/>
        </p:nvSpPr>
        <p:spPr>
          <a:xfrm>
            <a:off x="82296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00" name="Obdélník 1599"/>
          <p:cNvSpPr/>
          <p:nvPr/>
        </p:nvSpPr>
        <p:spPr>
          <a:xfrm>
            <a:off x="83820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01" name="Obdélník 1600"/>
          <p:cNvSpPr/>
          <p:nvPr/>
        </p:nvSpPr>
        <p:spPr>
          <a:xfrm>
            <a:off x="85344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02" name="Obdélník 1601"/>
          <p:cNvSpPr/>
          <p:nvPr/>
        </p:nvSpPr>
        <p:spPr>
          <a:xfrm>
            <a:off x="86868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03" name="Obdélník 1602"/>
          <p:cNvSpPr/>
          <p:nvPr/>
        </p:nvSpPr>
        <p:spPr>
          <a:xfrm>
            <a:off x="8839200" y="3352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04" name="Obdélník 1603"/>
          <p:cNvSpPr/>
          <p:nvPr/>
        </p:nvSpPr>
        <p:spPr>
          <a:xfrm>
            <a:off x="80772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05" name="Obdélník 1604"/>
          <p:cNvSpPr/>
          <p:nvPr/>
        </p:nvSpPr>
        <p:spPr>
          <a:xfrm>
            <a:off x="82296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06" name="Obdélník 1605"/>
          <p:cNvSpPr/>
          <p:nvPr/>
        </p:nvSpPr>
        <p:spPr>
          <a:xfrm>
            <a:off x="83820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07" name="Obdélník 1606"/>
          <p:cNvSpPr/>
          <p:nvPr/>
        </p:nvSpPr>
        <p:spPr>
          <a:xfrm>
            <a:off x="85344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08" name="Obdélník 1607"/>
          <p:cNvSpPr/>
          <p:nvPr/>
        </p:nvSpPr>
        <p:spPr>
          <a:xfrm>
            <a:off x="86868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09" name="Obdélník 1608"/>
          <p:cNvSpPr/>
          <p:nvPr/>
        </p:nvSpPr>
        <p:spPr>
          <a:xfrm>
            <a:off x="8839200" y="3733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10" name="Obdélník 1609"/>
          <p:cNvSpPr/>
          <p:nvPr/>
        </p:nvSpPr>
        <p:spPr>
          <a:xfrm>
            <a:off x="8077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11" name="Obdélník 1610"/>
          <p:cNvSpPr/>
          <p:nvPr/>
        </p:nvSpPr>
        <p:spPr>
          <a:xfrm>
            <a:off x="8229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12" name="Obdélník 1611"/>
          <p:cNvSpPr/>
          <p:nvPr/>
        </p:nvSpPr>
        <p:spPr>
          <a:xfrm>
            <a:off x="83820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13" name="Obdélník 1612"/>
          <p:cNvSpPr/>
          <p:nvPr/>
        </p:nvSpPr>
        <p:spPr>
          <a:xfrm>
            <a:off x="8534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14" name="Obdélník 1613"/>
          <p:cNvSpPr/>
          <p:nvPr/>
        </p:nvSpPr>
        <p:spPr>
          <a:xfrm>
            <a:off x="8686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15" name="Obdélník 1614"/>
          <p:cNvSpPr/>
          <p:nvPr/>
        </p:nvSpPr>
        <p:spPr>
          <a:xfrm>
            <a:off x="8839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16" name="Obdélník 1615"/>
          <p:cNvSpPr/>
          <p:nvPr/>
        </p:nvSpPr>
        <p:spPr>
          <a:xfrm>
            <a:off x="8077200" y="315468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18" name="Ovál 1617"/>
          <p:cNvSpPr/>
          <p:nvPr/>
        </p:nvSpPr>
        <p:spPr>
          <a:xfrm>
            <a:off x="3962400" y="609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9" name="Ovál 1618"/>
          <p:cNvSpPr/>
          <p:nvPr/>
        </p:nvSpPr>
        <p:spPr>
          <a:xfrm>
            <a:off x="4114800" y="5715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20" name="Ovál 1619"/>
          <p:cNvSpPr/>
          <p:nvPr/>
        </p:nvSpPr>
        <p:spPr>
          <a:xfrm>
            <a:off x="4419600" y="533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21" name="Obdélník 1620"/>
          <p:cNvSpPr/>
          <p:nvPr/>
        </p:nvSpPr>
        <p:spPr>
          <a:xfrm>
            <a:off x="3810000" y="4953000"/>
            <a:ext cx="914400" cy="228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22" name="Obdélník 1621"/>
          <p:cNvSpPr/>
          <p:nvPr/>
        </p:nvSpPr>
        <p:spPr>
          <a:xfrm>
            <a:off x="3810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23" name="Obdélník 1622"/>
          <p:cNvSpPr/>
          <p:nvPr/>
        </p:nvSpPr>
        <p:spPr>
          <a:xfrm>
            <a:off x="3962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24" name="Obdélník 1623"/>
          <p:cNvSpPr/>
          <p:nvPr/>
        </p:nvSpPr>
        <p:spPr>
          <a:xfrm>
            <a:off x="41148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25" name="Obdélník 1624"/>
          <p:cNvSpPr/>
          <p:nvPr/>
        </p:nvSpPr>
        <p:spPr>
          <a:xfrm>
            <a:off x="4267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26" name="Obdélník 1625"/>
          <p:cNvSpPr/>
          <p:nvPr/>
        </p:nvSpPr>
        <p:spPr>
          <a:xfrm>
            <a:off x="4419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27" name="Obdélník 1626"/>
          <p:cNvSpPr/>
          <p:nvPr/>
        </p:nvSpPr>
        <p:spPr>
          <a:xfrm>
            <a:off x="4572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28" name="Obdélník 1627"/>
          <p:cNvSpPr/>
          <p:nvPr/>
        </p:nvSpPr>
        <p:spPr>
          <a:xfrm>
            <a:off x="38100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29" name="Obdélník 1628"/>
          <p:cNvSpPr/>
          <p:nvPr/>
        </p:nvSpPr>
        <p:spPr>
          <a:xfrm>
            <a:off x="39624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30" name="Obdélník 1629"/>
          <p:cNvSpPr/>
          <p:nvPr/>
        </p:nvSpPr>
        <p:spPr>
          <a:xfrm>
            <a:off x="4114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31" name="Obdélník 1630"/>
          <p:cNvSpPr/>
          <p:nvPr/>
        </p:nvSpPr>
        <p:spPr>
          <a:xfrm>
            <a:off x="4267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32" name="Obdélník 1631"/>
          <p:cNvSpPr/>
          <p:nvPr/>
        </p:nvSpPr>
        <p:spPr>
          <a:xfrm>
            <a:off x="4419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33" name="Obdélník 1632"/>
          <p:cNvSpPr/>
          <p:nvPr/>
        </p:nvSpPr>
        <p:spPr>
          <a:xfrm>
            <a:off x="45720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34" name="Obdélník 1633"/>
          <p:cNvSpPr/>
          <p:nvPr/>
        </p:nvSpPr>
        <p:spPr>
          <a:xfrm>
            <a:off x="38100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35" name="Obdélník 1634"/>
          <p:cNvSpPr/>
          <p:nvPr/>
        </p:nvSpPr>
        <p:spPr>
          <a:xfrm>
            <a:off x="39624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36" name="Obdélník 1635"/>
          <p:cNvSpPr/>
          <p:nvPr/>
        </p:nvSpPr>
        <p:spPr>
          <a:xfrm>
            <a:off x="41148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37" name="Obdélník 1636"/>
          <p:cNvSpPr/>
          <p:nvPr/>
        </p:nvSpPr>
        <p:spPr>
          <a:xfrm>
            <a:off x="42672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38" name="Obdélník 1637"/>
          <p:cNvSpPr/>
          <p:nvPr/>
        </p:nvSpPr>
        <p:spPr>
          <a:xfrm>
            <a:off x="44196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39" name="Obdélník 1638"/>
          <p:cNvSpPr/>
          <p:nvPr/>
        </p:nvSpPr>
        <p:spPr>
          <a:xfrm>
            <a:off x="45720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40" name="Obdélník 1639"/>
          <p:cNvSpPr/>
          <p:nvPr/>
        </p:nvSpPr>
        <p:spPr>
          <a:xfrm>
            <a:off x="3810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41" name="Obdélník 1640"/>
          <p:cNvSpPr/>
          <p:nvPr/>
        </p:nvSpPr>
        <p:spPr>
          <a:xfrm>
            <a:off x="39624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42" name="Obdélník 1641"/>
          <p:cNvSpPr/>
          <p:nvPr/>
        </p:nvSpPr>
        <p:spPr>
          <a:xfrm>
            <a:off x="41148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43" name="Obdélník 1642"/>
          <p:cNvSpPr/>
          <p:nvPr/>
        </p:nvSpPr>
        <p:spPr>
          <a:xfrm>
            <a:off x="4267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44" name="Obdélník 1643"/>
          <p:cNvSpPr/>
          <p:nvPr/>
        </p:nvSpPr>
        <p:spPr>
          <a:xfrm>
            <a:off x="4419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45" name="Obdélník 1644"/>
          <p:cNvSpPr/>
          <p:nvPr/>
        </p:nvSpPr>
        <p:spPr>
          <a:xfrm>
            <a:off x="4572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47" name="Ovál 1646"/>
          <p:cNvSpPr/>
          <p:nvPr/>
        </p:nvSpPr>
        <p:spPr>
          <a:xfrm>
            <a:off x="5173980" y="5715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48" name="Ovál 1647"/>
          <p:cNvSpPr/>
          <p:nvPr/>
        </p:nvSpPr>
        <p:spPr>
          <a:xfrm>
            <a:off x="5478780" y="533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50" name="Obdélník 1649"/>
          <p:cNvSpPr/>
          <p:nvPr/>
        </p:nvSpPr>
        <p:spPr>
          <a:xfrm>
            <a:off x="486918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51" name="Obdélník 1650"/>
          <p:cNvSpPr/>
          <p:nvPr/>
        </p:nvSpPr>
        <p:spPr>
          <a:xfrm>
            <a:off x="502158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52" name="Obdélník 1651"/>
          <p:cNvSpPr/>
          <p:nvPr/>
        </p:nvSpPr>
        <p:spPr>
          <a:xfrm>
            <a:off x="517398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53" name="Obdélník 1652"/>
          <p:cNvSpPr/>
          <p:nvPr/>
        </p:nvSpPr>
        <p:spPr>
          <a:xfrm>
            <a:off x="532638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54" name="Obdélník 1653"/>
          <p:cNvSpPr/>
          <p:nvPr/>
        </p:nvSpPr>
        <p:spPr>
          <a:xfrm>
            <a:off x="547878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55" name="Obdélník 1654"/>
          <p:cNvSpPr/>
          <p:nvPr/>
        </p:nvSpPr>
        <p:spPr>
          <a:xfrm>
            <a:off x="563118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56" name="Obdélník 1655"/>
          <p:cNvSpPr/>
          <p:nvPr/>
        </p:nvSpPr>
        <p:spPr>
          <a:xfrm>
            <a:off x="486918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57" name="Obdélník 1656"/>
          <p:cNvSpPr/>
          <p:nvPr/>
        </p:nvSpPr>
        <p:spPr>
          <a:xfrm>
            <a:off x="502158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58" name="Obdélník 1657"/>
          <p:cNvSpPr/>
          <p:nvPr/>
        </p:nvSpPr>
        <p:spPr>
          <a:xfrm>
            <a:off x="517398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59" name="Obdélník 1658"/>
          <p:cNvSpPr/>
          <p:nvPr/>
        </p:nvSpPr>
        <p:spPr>
          <a:xfrm>
            <a:off x="532638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60" name="Obdélník 1659"/>
          <p:cNvSpPr/>
          <p:nvPr/>
        </p:nvSpPr>
        <p:spPr>
          <a:xfrm>
            <a:off x="547878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61" name="Obdélník 1660"/>
          <p:cNvSpPr/>
          <p:nvPr/>
        </p:nvSpPr>
        <p:spPr>
          <a:xfrm>
            <a:off x="563118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62" name="Obdélník 1661"/>
          <p:cNvSpPr/>
          <p:nvPr/>
        </p:nvSpPr>
        <p:spPr>
          <a:xfrm>
            <a:off x="486918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63" name="Obdélník 1662"/>
          <p:cNvSpPr/>
          <p:nvPr/>
        </p:nvSpPr>
        <p:spPr>
          <a:xfrm>
            <a:off x="502158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64" name="Obdélník 1663"/>
          <p:cNvSpPr/>
          <p:nvPr/>
        </p:nvSpPr>
        <p:spPr>
          <a:xfrm>
            <a:off x="517398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65" name="Obdélník 1664"/>
          <p:cNvSpPr/>
          <p:nvPr/>
        </p:nvSpPr>
        <p:spPr>
          <a:xfrm>
            <a:off x="532638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66" name="Obdélník 1665"/>
          <p:cNvSpPr/>
          <p:nvPr/>
        </p:nvSpPr>
        <p:spPr>
          <a:xfrm>
            <a:off x="547878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67" name="Obdélník 1666"/>
          <p:cNvSpPr/>
          <p:nvPr/>
        </p:nvSpPr>
        <p:spPr>
          <a:xfrm>
            <a:off x="563118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68" name="Obdélník 1667"/>
          <p:cNvSpPr/>
          <p:nvPr/>
        </p:nvSpPr>
        <p:spPr>
          <a:xfrm>
            <a:off x="486918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69" name="Obdélník 1668"/>
          <p:cNvSpPr/>
          <p:nvPr/>
        </p:nvSpPr>
        <p:spPr>
          <a:xfrm>
            <a:off x="502158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70" name="Obdélník 1669"/>
          <p:cNvSpPr/>
          <p:nvPr/>
        </p:nvSpPr>
        <p:spPr>
          <a:xfrm>
            <a:off x="517398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71" name="Obdélník 1670"/>
          <p:cNvSpPr/>
          <p:nvPr/>
        </p:nvSpPr>
        <p:spPr>
          <a:xfrm>
            <a:off x="532638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72" name="Obdélník 1671"/>
          <p:cNvSpPr/>
          <p:nvPr/>
        </p:nvSpPr>
        <p:spPr>
          <a:xfrm>
            <a:off x="547878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73" name="Obdélník 1672"/>
          <p:cNvSpPr/>
          <p:nvPr/>
        </p:nvSpPr>
        <p:spPr>
          <a:xfrm>
            <a:off x="563118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75" name="Ovál 1674"/>
          <p:cNvSpPr/>
          <p:nvPr/>
        </p:nvSpPr>
        <p:spPr>
          <a:xfrm>
            <a:off x="6088380" y="609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76" name="Ovál 1675"/>
          <p:cNvSpPr/>
          <p:nvPr/>
        </p:nvSpPr>
        <p:spPr>
          <a:xfrm>
            <a:off x="6240780" y="5715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77" name="Ovál 1676"/>
          <p:cNvSpPr/>
          <p:nvPr/>
        </p:nvSpPr>
        <p:spPr>
          <a:xfrm>
            <a:off x="5928360" y="609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79" name="Obdélník 1678"/>
          <p:cNvSpPr/>
          <p:nvPr/>
        </p:nvSpPr>
        <p:spPr>
          <a:xfrm>
            <a:off x="593598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80" name="Obdélník 1679"/>
          <p:cNvSpPr/>
          <p:nvPr/>
        </p:nvSpPr>
        <p:spPr>
          <a:xfrm>
            <a:off x="608838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81" name="Obdélník 1680"/>
          <p:cNvSpPr/>
          <p:nvPr/>
        </p:nvSpPr>
        <p:spPr>
          <a:xfrm>
            <a:off x="624078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82" name="Obdélník 1681"/>
          <p:cNvSpPr/>
          <p:nvPr/>
        </p:nvSpPr>
        <p:spPr>
          <a:xfrm>
            <a:off x="639318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83" name="Obdélník 1682"/>
          <p:cNvSpPr/>
          <p:nvPr/>
        </p:nvSpPr>
        <p:spPr>
          <a:xfrm>
            <a:off x="654558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84" name="Obdélník 1683"/>
          <p:cNvSpPr/>
          <p:nvPr/>
        </p:nvSpPr>
        <p:spPr>
          <a:xfrm>
            <a:off x="669798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85" name="Obdélník 1684"/>
          <p:cNvSpPr/>
          <p:nvPr/>
        </p:nvSpPr>
        <p:spPr>
          <a:xfrm>
            <a:off x="593598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86" name="Obdélník 1685"/>
          <p:cNvSpPr/>
          <p:nvPr/>
        </p:nvSpPr>
        <p:spPr>
          <a:xfrm>
            <a:off x="608838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87" name="Obdélník 1686"/>
          <p:cNvSpPr/>
          <p:nvPr/>
        </p:nvSpPr>
        <p:spPr>
          <a:xfrm>
            <a:off x="624078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88" name="Obdélník 1687"/>
          <p:cNvSpPr/>
          <p:nvPr/>
        </p:nvSpPr>
        <p:spPr>
          <a:xfrm>
            <a:off x="639318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89" name="Obdélník 1688"/>
          <p:cNvSpPr/>
          <p:nvPr/>
        </p:nvSpPr>
        <p:spPr>
          <a:xfrm>
            <a:off x="654558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90" name="Obdélník 1689"/>
          <p:cNvSpPr/>
          <p:nvPr/>
        </p:nvSpPr>
        <p:spPr>
          <a:xfrm>
            <a:off x="669798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91" name="Obdélník 1690"/>
          <p:cNvSpPr/>
          <p:nvPr/>
        </p:nvSpPr>
        <p:spPr>
          <a:xfrm>
            <a:off x="593598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92" name="Obdélník 1691"/>
          <p:cNvSpPr/>
          <p:nvPr/>
        </p:nvSpPr>
        <p:spPr>
          <a:xfrm>
            <a:off x="608838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93" name="Obdélník 1692"/>
          <p:cNvSpPr/>
          <p:nvPr/>
        </p:nvSpPr>
        <p:spPr>
          <a:xfrm>
            <a:off x="624078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94" name="Obdélník 1693"/>
          <p:cNvSpPr/>
          <p:nvPr/>
        </p:nvSpPr>
        <p:spPr>
          <a:xfrm>
            <a:off x="639318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95" name="Obdélník 1694"/>
          <p:cNvSpPr/>
          <p:nvPr/>
        </p:nvSpPr>
        <p:spPr>
          <a:xfrm>
            <a:off x="654558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96" name="Obdélník 1695"/>
          <p:cNvSpPr/>
          <p:nvPr/>
        </p:nvSpPr>
        <p:spPr>
          <a:xfrm>
            <a:off x="669798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97" name="Obdélník 1696"/>
          <p:cNvSpPr/>
          <p:nvPr/>
        </p:nvSpPr>
        <p:spPr>
          <a:xfrm>
            <a:off x="593598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98" name="Obdélník 1697"/>
          <p:cNvSpPr/>
          <p:nvPr/>
        </p:nvSpPr>
        <p:spPr>
          <a:xfrm>
            <a:off x="608838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699" name="Obdélník 1698"/>
          <p:cNvSpPr/>
          <p:nvPr/>
        </p:nvSpPr>
        <p:spPr>
          <a:xfrm>
            <a:off x="624078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00" name="Obdélník 1699"/>
          <p:cNvSpPr/>
          <p:nvPr/>
        </p:nvSpPr>
        <p:spPr>
          <a:xfrm>
            <a:off x="639318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01" name="Obdélník 1700"/>
          <p:cNvSpPr/>
          <p:nvPr/>
        </p:nvSpPr>
        <p:spPr>
          <a:xfrm>
            <a:off x="654558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02" name="Obdélník 1701"/>
          <p:cNvSpPr/>
          <p:nvPr/>
        </p:nvSpPr>
        <p:spPr>
          <a:xfrm>
            <a:off x="669798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05" name="Obdélník 1704"/>
          <p:cNvSpPr/>
          <p:nvPr/>
        </p:nvSpPr>
        <p:spPr>
          <a:xfrm>
            <a:off x="4869180" y="4648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07" name="Obdélník 1706"/>
          <p:cNvSpPr/>
          <p:nvPr/>
        </p:nvSpPr>
        <p:spPr>
          <a:xfrm>
            <a:off x="2743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08" name="Obdélník 1707"/>
          <p:cNvSpPr/>
          <p:nvPr/>
        </p:nvSpPr>
        <p:spPr>
          <a:xfrm>
            <a:off x="28956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09" name="Obdélník 1708"/>
          <p:cNvSpPr/>
          <p:nvPr/>
        </p:nvSpPr>
        <p:spPr>
          <a:xfrm>
            <a:off x="30480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10" name="Obdélník 1709"/>
          <p:cNvSpPr/>
          <p:nvPr/>
        </p:nvSpPr>
        <p:spPr>
          <a:xfrm>
            <a:off x="32004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11" name="Obdélník 1710"/>
          <p:cNvSpPr/>
          <p:nvPr/>
        </p:nvSpPr>
        <p:spPr>
          <a:xfrm>
            <a:off x="33528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12" name="Obdélník 1711"/>
          <p:cNvSpPr/>
          <p:nvPr/>
        </p:nvSpPr>
        <p:spPr>
          <a:xfrm>
            <a:off x="3505200" y="4114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13" name="Obdélník 1712"/>
          <p:cNvSpPr/>
          <p:nvPr/>
        </p:nvSpPr>
        <p:spPr>
          <a:xfrm>
            <a:off x="27432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14" name="Obdélník 1713"/>
          <p:cNvSpPr/>
          <p:nvPr/>
        </p:nvSpPr>
        <p:spPr>
          <a:xfrm>
            <a:off x="28956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15" name="Obdélník 1714"/>
          <p:cNvSpPr/>
          <p:nvPr/>
        </p:nvSpPr>
        <p:spPr>
          <a:xfrm>
            <a:off x="30480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16" name="Obdélník 1715"/>
          <p:cNvSpPr/>
          <p:nvPr/>
        </p:nvSpPr>
        <p:spPr>
          <a:xfrm>
            <a:off x="32004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17" name="Obdélník 1716"/>
          <p:cNvSpPr/>
          <p:nvPr/>
        </p:nvSpPr>
        <p:spPr>
          <a:xfrm>
            <a:off x="33528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18" name="Obdélník 1717"/>
          <p:cNvSpPr/>
          <p:nvPr/>
        </p:nvSpPr>
        <p:spPr>
          <a:xfrm>
            <a:off x="3505200" y="4495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19" name="Obdélník 1718"/>
          <p:cNvSpPr/>
          <p:nvPr/>
        </p:nvSpPr>
        <p:spPr>
          <a:xfrm>
            <a:off x="2743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20" name="Obdélník 1719"/>
          <p:cNvSpPr/>
          <p:nvPr/>
        </p:nvSpPr>
        <p:spPr>
          <a:xfrm>
            <a:off x="2895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21" name="Obdélník 1720"/>
          <p:cNvSpPr/>
          <p:nvPr/>
        </p:nvSpPr>
        <p:spPr>
          <a:xfrm>
            <a:off x="3048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22" name="Obdélník 1721"/>
          <p:cNvSpPr/>
          <p:nvPr/>
        </p:nvSpPr>
        <p:spPr>
          <a:xfrm>
            <a:off x="32004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23" name="Obdélník 1722"/>
          <p:cNvSpPr/>
          <p:nvPr/>
        </p:nvSpPr>
        <p:spPr>
          <a:xfrm>
            <a:off x="33528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24" name="Obdélník 1723"/>
          <p:cNvSpPr/>
          <p:nvPr/>
        </p:nvSpPr>
        <p:spPr>
          <a:xfrm>
            <a:off x="3505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25" name="Obdélník 1724"/>
          <p:cNvSpPr/>
          <p:nvPr/>
        </p:nvSpPr>
        <p:spPr>
          <a:xfrm>
            <a:off x="2743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26" name="Obdélník 1725"/>
          <p:cNvSpPr/>
          <p:nvPr/>
        </p:nvSpPr>
        <p:spPr>
          <a:xfrm>
            <a:off x="2895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27" name="Obdélník 1726"/>
          <p:cNvSpPr/>
          <p:nvPr/>
        </p:nvSpPr>
        <p:spPr>
          <a:xfrm>
            <a:off x="3048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28" name="Obdélník 1727"/>
          <p:cNvSpPr/>
          <p:nvPr/>
        </p:nvSpPr>
        <p:spPr>
          <a:xfrm>
            <a:off x="3200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29" name="Obdélník 1728"/>
          <p:cNvSpPr/>
          <p:nvPr/>
        </p:nvSpPr>
        <p:spPr>
          <a:xfrm>
            <a:off x="33528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30" name="Obdélník 1729"/>
          <p:cNvSpPr/>
          <p:nvPr/>
        </p:nvSpPr>
        <p:spPr>
          <a:xfrm>
            <a:off x="3505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35" name="Obdélník 1734"/>
          <p:cNvSpPr/>
          <p:nvPr/>
        </p:nvSpPr>
        <p:spPr>
          <a:xfrm>
            <a:off x="2743200" y="3886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36" name="Ovál 1735"/>
          <p:cNvSpPr/>
          <p:nvPr/>
        </p:nvSpPr>
        <p:spPr>
          <a:xfrm>
            <a:off x="7467600" y="4953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7" name="Ovál 1736"/>
          <p:cNvSpPr/>
          <p:nvPr/>
        </p:nvSpPr>
        <p:spPr>
          <a:xfrm>
            <a:off x="7315200" y="5715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8" name="Ovál 1737"/>
          <p:cNvSpPr/>
          <p:nvPr/>
        </p:nvSpPr>
        <p:spPr>
          <a:xfrm>
            <a:off x="7620000" y="5334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9" name="Ovál 1738"/>
          <p:cNvSpPr/>
          <p:nvPr/>
        </p:nvSpPr>
        <p:spPr>
          <a:xfrm>
            <a:off x="7772400" y="6096000"/>
            <a:ext cx="1524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0" name="Obdélník 1739"/>
          <p:cNvSpPr/>
          <p:nvPr/>
        </p:nvSpPr>
        <p:spPr>
          <a:xfrm>
            <a:off x="7010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41" name="Obdélník 1740"/>
          <p:cNvSpPr/>
          <p:nvPr/>
        </p:nvSpPr>
        <p:spPr>
          <a:xfrm>
            <a:off x="71628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42" name="Obdélník 1741"/>
          <p:cNvSpPr/>
          <p:nvPr/>
        </p:nvSpPr>
        <p:spPr>
          <a:xfrm>
            <a:off x="73152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43" name="Obdélník 1742"/>
          <p:cNvSpPr/>
          <p:nvPr/>
        </p:nvSpPr>
        <p:spPr>
          <a:xfrm>
            <a:off x="74676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44" name="Obdélník 1743"/>
          <p:cNvSpPr/>
          <p:nvPr/>
        </p:nvSpPr>
        <p:spPr>
          <a:xfrm>
            <a:off x="76200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45" name="Obdélník 1744"/>
          <p:cNvSpPr/>
          <p:nvPr/>
        </p:nvSpPr>
        <p:spPr>
          <a:xfrm>
            <a:off x="7772400" y="5257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46" name="Obdélník 1745"/>
          <p:cNvSpPr/>
          <p:nvPr/>
        </p:nvSpPr>
        <p:spPr>
          <a:xfrm>
            <a:off x="70104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47" name="Obdélník 1746"/>
          <p:cNvSpPr/>
          <p:nvPr/>
        </p:nvSpPr>
        <p:spPr>
          <a:xfrm>
            <a:off x="71628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48" name="Obdélník 1747"/>
          <p:cNvSpPr/>
          <p:nvPr/>
        </p:nvSpPr>
        <p:spPr>
          <a:xfrm>
            <a:off x="73152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49" name="Obdélník 1748"/>
          <p:cNvSpPr/>
          <p:nvPr/>
        </p:nvSpPr>
        <p:spPr>
          <a:xfrm>
            <a:off x="74676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50" name="Obdélník 1749"/>
          <p:cNvSpPr/>
          <p:nvPr/>
        </p:nvSpPr>
        <p:spPr>
          <a:xfrm>
            <a:off x="76200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51" name="Obdélník 1750"/>
          <p:cNvSpPr/>
          <p:nvPr/>
        </p:nvSpPr>
        <p:spPr>
          <a:xfrm>
            <a:off x="7772400" y="5638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52" name="Obdélník 1751"/>
          <p:cNvSpPr/>
          <p:nvPr/>
        </p:nvSpPr>
        <p:spPr>
          <a:xfrm>
            <a:off x="70104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53" name="Obdélník 1752"/>
          <p:cNvSpPr/>
          <p:nvPr/>
        </p:nvSpPr>
        <p:spPr>
          <a:xfrm>
            <a:off x="71628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1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54" name="Obdélník 1753"/>
          <p:cNvSpPr/>
          <p:nvPr/>
        </p:nvSpPr>
        <p:spPr>
          <a:xfrm>
            <a:off x="73152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4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55" name="Obdélník 1754"/>
          <p:cNvSpPr/>
          <p:nvPr/>
        </p:nvSpPr>
        <p:spPr>
          <a:xfrm>
            <a:off x="74676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56" name="Obdélník 1755"/>
          <p:cNvSpPr/>
          <p:nvPr/>
        </p:nvSpPr>
        <p:spPr>
          <a:xfrm>
            <a:off x="76200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57" name="Obdélník 1756"/>
          <p:cNvSpPr/>
          <p:nvPr/>
        </p:nvSpPr>
        <p:spPr>
          <a:xfrm>
            <a:off x="7772400" y="6019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58" name="Obdélník 1757"/>
          <p:cNvSpPr/>
          <p:nvPr/>
        </p:nvSpPr>
        <p:spPr>
          <a:xfrm>
            <a:off x="70104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59" name="Obdélník 1758"/>
          <p:cNvSpPr/>
          <p:nvPr/>
        </p:nvSpPr>
        <p:spPr>
          <a:xfrm>
            <a:off x="71628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6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60" name="Obdélník 1759"/>
          <p:cNvSpPr/>
          <p:nvPr/>
        </p:nvSpPr>
        <p:spPr>
          <a:xfrm>
            <a:off x="73152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2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61" name="Obdélník 1760"/>
          <p:cNvSpPr/>
          <p:nvPr/>
        </p:nvSpPr>
        <p:spPr>
          <a:xfrm>
            <a:off x="74676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62" name="Obdélník 1761"/>
          <p:cNvSpPr/>
          <p:nvPr/>
        </p:nvSpPr>
        <p:spPr>
          <a:xfrm>
            <a:off x="76200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7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63" name="Obdélník 1762"/>
          <p:cNvSpPr/>
          <p:nvPr/>
        </p:nvSpPr>
        <p:spPr>
          <a:xfrm>
            <a:off x="7772400" y="48768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64" name="Obdélník 1763"/>
          <p:cNvSpPr/>
          <p:nvPr/>
        </p:nvSpPr>
        <p:spPr>
          <a:xfrm>
            <a:off x="7010400" y="4648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65" name="Obdélník 1764"/>
          <p:cNvSpPr/>
          <p:nvPr/>
        </p:nvSpPr>
        <p:spPr>
          <a:xfrm>
            <a:off x="7772400" y="4648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3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66" name="Obdélník 1765"/>
          <p:cNvSpPr/>
          <p:nvPr/>
        </p:nvSpPr>
        <p:spPr>
          <a:xfrm>
            <a:off x="7467600" y="4648200"/>
            <a:ext cx="152400" cy="304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5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770" name="TextovéPole 769"/>
          <p:cNvSpPr txBox="1"/>
          <p:nvPr/>
        </p:nvSpPr>
        <p:spPr>
          <a:xfrm>
            <a:off x="7510181" y="0"/>
            <a:ext cx="2386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Otevřená studie akordů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0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37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délník 74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5334000" y="1676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304800" y="1676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6781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6781800" y="1676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183" name="Skupina 182"/>
          <p:cNvGrpSpPr/>
          <p:nvPr/>
        </p:nvGrpSpPr>
        <p:grpSpPr>
          <a:xfrm>
            <a:off x="990600" y="4267200"/>
            <a:ext cx="1851949" cy="1664562"/>
            <a:chOff x="205451" y="4724400"/>
            <a:chExt cx="1851949" cy="1664562"/>
          </a:xfrm>
        </p:grpSpPr>
        <p:sp>
          <p:nvSpPr>
            <p:cNvPr id="184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5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Volný tvar 187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89" name="Obdélník 188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0" name="Obdélník 189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1" name="Obdélník 190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2" name="Obdélník 191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5" name="Obdélník 204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8" name="Obdélník 207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609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762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914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1066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1219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1371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609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762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1" name="Obdélník 220"/>
          <p:cNvSpPr/>
          <p:nvPr/>
        </p:nvSpPr>
        <p:spPr>
          <a:xfrm>
            <a:off x="914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2" name="Obdélník 221"/>
          <p:cNvSpPr/>
          <p:nvPr/>
        </p:nvSpPr>
        <p:spPr>
          <a:xfrm>
            <a:off x="1066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1219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1371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118" name="Skupina 117"/>
          <p:cNvGrpSpPr/>
          <p:nvPr/>
        </p:nvGrpSpPr>
        <p:grpSpPr>
          <a:xfrm>
            <a:off x="6019800" y="4267200"/>
            <a:ext cx="1851949" cy="1664562"/>
            <a:chOff x="205451" y="4724400"/>
            <a:chExt cx="1851949" cy="1664562"/>
          </a:xfrm>
        </p:grpSpPr>
        <p:sp>
          <p:nvSpPr>
            <p:cNvPr id="119" name="Ovál 118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0" name="Ovál 119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1" name="Ovál 120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2" name="Ovál 121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3" name="Volný tvar 122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49" name="Obdélník 148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0" name="Obdélník 149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2" name="Obdélník 151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3" name="Obdélník 152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4" name="Obdélník 153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5" name="Obdélník 154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6" name="Obdélník 155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7" name="Obdélník 156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8" name="Obdélník 157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9" name="Obdélník 158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0" name="Obdélník 159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1" name="Obdélník 160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2" name="Obdélník 161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3" name="Obdélník 162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4" name="Obdélník 163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5" name="Obdélník 164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6" name="Obdélník 165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7" name="Obdélník 166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8" name="Obdélník 167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9" name="Obdélník 168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0" name="Obdélník 169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1" name="Obdélník 170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2" name="Obdélník 171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3" name="Obdélník 172"/>
          <p:cNvSpPr/>
          <p:nvPr/>
        </p:nvSpPr>
        <p:spPr>
          <a:xfrm>
            <a:off x="5638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4" name="Obdélník 173"/>
          <p:cNvSpPr/>
          <p:nvPr/>
        </p:nvSpPr>
        <p:spPr>
          <a:xfrm>
            <a:off x="5791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5" name="Obdélník 174"/>
          <p:cNvSpPr/>
          <p:nvPr/>
        </p:nvSpPr>
        <p:spPr>
          <a:xfrm>
            <a:off x="59436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6" name="Obdélník 175"/>
          <p:cNvSpPr/>
          <p:nvPr/>
        </p:nvSpPr>
        <p:spPr>
          <a:xfrm>
            <a:off x="6096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7" name="Obdélník 176"/>
          <p:cNvSpPr/>
          <p:nvPr/>
        </p:nvSpPr>
        <p:spPr>
          <a:xfrm>
            <a:off x="6248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8" name="Obdélník 177"/>
          <p:cNvSpPr/>
          <p:nvPr/>
        </p:nvSpPr>
        <p:spPr>
          <a:xfrm>
            <a:off x="6400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9" name="Obdélník 178"/>
          <p:cNvSpPr/>
          <p:nvPr/>
        </p:nvSpPr>
        <p:spPr>
          <a:xfrm>
            <a:off x="5638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0" name="Obdélník 179"/>
          <p:cNvSpPr/>
          <p:nvPr/>
        </p:nvSpPr>
        <p:spPr>
          <a:xfrm>
            <a:off x="5791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1" name="Obdélník 180"/>
          <p:cNvSpPr/>
          <p:nvPr/>
        </p:nvSpPr>
        <p:spPr>
          <a:xfrm>
            <a:off x="5943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2" name="Obdélník 181"/>
          <p:cNvSpPr/>
          <p:nvPr/>
        </p:nvSpPr>
        <p:spPr>
          <a:xfrm>
            <a:off x="6096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6248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6400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3352800" y="1295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3810000" y="4343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3352800" y="1676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33528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3810000" y="548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33528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3810000" y="129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33528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3810000" y="1676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33528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38100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33528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38100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33528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33528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38100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33528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38100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0" name="Obdélník 259"/>
          <p:cNvSpPr/>
          <p:nvPr/>
        </p:nvSpPr>
        <p:spPr>
          <a:xfrm>
            <a:off x="33528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38100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33528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38100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38100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88392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88392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8839200" y="548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8839200" y="129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8839200" y="1676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88392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88392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88392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88392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88392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8839200" y="3962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88392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8382000" y="1295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8382000" y="1676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83820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83820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83820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83820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83820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83820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83820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83820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83820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83820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2" name="Pravoúhlý trojúhelník 331"/>
          <p:cNvSpPr/>
          <p:nvPr/>
        </p:nvSpPr>
        <p:spPr>
          <a:xfrm flipH="1">
            <a:off x="5943600" y="2667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6" name="Pravoúhlý trojúhelník 335"/>
          <p:cNvSpPr/>
          <p:nvPr/>
        </p:nvSpPr>
        <p:spPr>
          <a:xfrm flipH="1">
            <a:off x="1066800" y="1905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8" name="Pravoúhlý trojúhelník 337"/>
          <p:cNvSpPr/>
          <p:nvPr/>
        </p:nvSpPr>
        <p:spPr>
          <a:xfrm flipH="1">
            <a:off x="1066800" y="2667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2" name="Pravoúhlý trojúhelník 341"/>
          <p:cNvSpPr/>
          <p:nvPr/>
        </p:nvSpPr>
        <p:spPr>
          <a:xfrm flipH="1">
            <a:off x="914400" y="2667000"/>
            <a:ext cx="152400" cy="152400"/>
          </a:xfrm>
          <a:prstGeom prst="rtTriangle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3" name="Pravoúhlý trojúhelník 342"/>
          <p:cNvSpPr/>
          <p:nvPr/>
        </p:nvSpPr>
        <p:spPr>
          <a:xfrm flipH="1">
            <a:off x="914400" y="1905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1" name="Obdélník 330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7086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7239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7391400" y="3200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7543800" y="3200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7696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7848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7086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7239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73914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75438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76962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78486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7391400" y="2438400"/>
            <a:ext cx="152400" cy="762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8" name="Oblouk 387"/>
          <p:cNvSpPr/>
          <p:nvPr/>
        </p:nvSpPr>
        <p:spPr>
          <a:xfrm>
            <a:off x="7063740" y="1943100"/>
            <a:ext cx="571500" cy="609600"/>
          </a:xfrm>
          <a:prstGeom prst="arc">
            <a:avLst>
              <a:gd name="adj1" fmla="val 16983513"/>
              <a:gd name="adj2" fmla="val 4772930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1" name="Rovnoramenný trojúhelník 290"/>
          <p:cNvSpPr/>
          <p:nvPr/>
        </p:nvSpPr>
        <p:spPr>
          <a:xfrm>
            <a:off x="609600" y="3962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2" name="TextovéPole 291"/>
          <p:cNvSpPr txBox="1"/>
          <p:nvPr/>
        </p:nvSpPr>
        <p:spPr>
          <a:xfrm>
            <a:off x="685800" y="685800"/>
            <a:ext cx="76200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1. struně</a:t>
            </a:r>
          </a:p>
          <a:p>
            <a:r>
              <a:rPr lang="cs-CZ" sz="800" dirty="0" smtClean="0"/>
              <a:t>na 5. pražci</a:t>
            </a:r>
          </a:p>
          <a:p>
            <a:r>
              <a:rPr lang="cs-CZ" sz="800" dirty="0" smtClean="0"/>
              <a:t>přes 5 pražců</a:t>
            </a:r>
          </a:p>
          <a:p>
            <a:r>
              <a:rPr lang="cs-CZ" sz="800" dirty="0" smtClean="0"/>
              <a:t>od I. polohy</a:t>
            </a:r>
            <a:endParaRPr lang="cs-CZ" sz="800" dirty="0"/>
          </a:p>
        </p:txBody>
      </p:sp>
      <p:sp>
        <p:nvSpPr>
          <p:cNvPr id="294" name="Obdélník 293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1752600" y="1676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14" name="Obdélník 313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7" name="Obdélník 316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2057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2209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23622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2514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2667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2819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2057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2209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2362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2514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2667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2819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1" name="Pravoúhlý trojúhelník 390"/>
          <p:cNvSpPr/>
          <p:nvPr/>
        </p:nvSpPr>
        <p:spPr>
          <a:xfrm flipH="1">
            <a:off x="2362200" y="2667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3" name="Rovnoramenný trojúhelník 392"/>
          <p:cNvSpPr/>
          <p:nvPr/>
        </p:nvSpPr>
        <p:spPr>
          <a:xfrm rot="5400000">
            <a:off x="266700" y="2933700"/>
            <a:ext cx="381000" cy="1524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4" name="Obdélník 393"/>
          <p:cNvSpPr/>
          <p:nvPr/>
        </p:nvSpPr>
        <p:spPr>
          <a:xfrm>
            <a:off x="762000" y="9525"/>
            <a:ext cx="6096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2209800" y="0"/>
            <a:ext cx="6096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14</a:t>
            </a:r>
          </a:p>
          <a:p>
            <a:pPr algn="ctr"/>
            <a:r>
              <a:rPr lang="cs-CZ" sz="800" dirty="0" err="1" smtClean="0">
                <a:solidFill>
                  <a:schemeClr val="tx1"/>
                </a:solidFill>
              </a:rPr>
              <a:t>II.poloha</a:t>
            </a:r>
            <a:endParaRPr lang="cs-CZ" sz="800" dirty="0">
              <a:solidFill>
                <a:schemeClr val="tx1"/>
              </a:solidFill>
            </a:endParaRPr>
          </a:p>
        </p:txBody>
      </p:sp>
      <p:sp>
        <p:nvSpPr>
          <p:cNvPr id="396" name="TextovéPole 395"/>
          <p:cNvSpPr txBox="1"/>
          <p:nvPr/>
        </p:nvSpPr>
        <p:spPr>
          <a:xfrm>
            <a:off x="2133600" y="685800"/>
            <a:ext cx="76200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1. struně</a:t>
            </a:r>
          </a:p>
          <a:p>
            <a:r>
              <a:rPr lang="cs-CZ" sz="800" dirty="0" smtClean="0"/>
              <a:t>na 4. pražci</a:t>
            </a:r>
          </a:p>
          <a:p>
            <a:r>
              <a:rPr lang="cs-CZ" sz="800" dirty="0" smtClean="0"/>
              <a:t>přes 5 pražců</a:t>
            </a:r>
          </a:p>
          <a:p>
            <a:r>
              <a:rPr lang="cs-CZ" sz="800" dirty="0" smtClean="0"/>
              <a:t>od II. polohy</a:t>
            </a:r>
            <a:endParaRPr lang="cs-CZ" sz="800" dirty="0"/>
          </a:p>
        </p:txBody>
      </p:sp>
      <p:sp>
        <p:nvSpPr>
          <p:cNvPr id="397" name="TextovéPole 396"/>
          <p:cNvSpPr txBox="1"/>
          <p:nvPr/>
        </p:nvSpPr>
        <p:spPr>
          <a:xfrm>
            <a:off x="4648200" y="152400"/>
            <a:ext cx="437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dur a v moll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93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Obdélník 248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6781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9" name="Obdélník 148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33528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38100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33528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33528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3810000" y="4724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33528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3810000" y="5105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33528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3810000" y="548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33528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38100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33528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3810000" y="167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33528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38100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33528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38100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33528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33528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38100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3528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810000" y="3962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810000" y="4343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183" name="Skupina 182"/>
          <p:cNvGrpSpPr/>
          <p:nvPr/>
        </p:nvGrpSpPr>
        <p:grpSpPr>
          <a:xfrm>
            <a:off x="990600" y="4267200"/>
            <a:ext cx="1851949" cy="1664562"/>
            <a:chOff x="205451" y="4724400"/>
            <a:chExt cx="1851949" cy="1664562"/>
          </a:xfrm>
        </p:grpSpPr>
        <p:sp>
          <p:nvSpPr>
            <p:cNvPr id="184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5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Volný tvar 187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82" name="Obdélník 181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9" name="Obdélník 188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0" name="Obdélník 189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1" name="Obdélník 190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2" name="Obdélník 191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8" name="Obdélník 207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609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762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914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1" name="Obdélník 220"/>
          <p:cNvSpPr/>
          <p:nvPr/>
        </p:nvSpPr>
        <p:spPr>
          <a:xfrm>
            <a:off x="1066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2" name="Obdélník 221"/>
          <p:cNvSpPr/>
          <p:nvPr/>
        </p:nvSpPr>
        <p:spPr>
          <a:xfrm>
            <a:off x="1219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1371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609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762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914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1066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1219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1371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2057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2209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2362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2514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26670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28194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2057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2209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2362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2514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2667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2819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118" name="Skupina 117"/>
          <p:cNvGrpSpPr/>
          <p:nvPr/>
        </p:nvGrpSpPr>
        <p:grpSpPr>
          <a:xfrm>
            <a:off x="6019800" y="4267200"/>
            <a:ext cx="1851949" cy="1664562"/>
            <a:chOff x="205451" y="4724400"/>
            <a:chExt cx="1851949" cy="1664562"/>
          </a:xfrm>
        </p:grpSpPr>
        <p:sp>
          <p:nvSpPr>
            <p:cNvPr id="119" name="Ovál 118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0" name="Ovál 119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1" name="Ovál 120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2" name="Ovál 121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3" name="Volný tvar 122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24" name="Obdélník 123"/>
          <p:cNvSpPr/>
          <p:nvPr/>
        </p:nvSpPr>
        <p:spPr>
          <a:xfrm>
            <a:off x="8839200" y="3962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5" name="Obdélník 124"/>
          <p:cNvSpPr/>
          <p:nvPr/>
        </p:nvSpPr>
        <p:spPr>
          <a:xfrm>
            <a:off x="8839200" y="4343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6" name="Obdélník 125"/>
          <p:cNvSpPr/>
          <p:nvPr/>
        </p:nvSpPr>
        <p:spPr>
          <a:xfrm>
            <a:off x="8839200" y="4724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7" name="Obdélník 126"/>
          <p:cNvSpPr/>
          <p:nvPr/>
        </p:nvSpPr>
        <p:spPr>
          <a:xfrm>
            <a:off x="88392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8" name="Obdélník 127"/>
          <p:cNvSpPr/>
          <p:nvPr/>
        </p:nvSpPr>
        <p:spPr>
          <a:xfrm>
            <a:off x="8839200" y="548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9" name="Obdélník 128"/>
          <p:cNvSpPr/>
          <p:nvPr/>
        </p:nvSpPr>
        <p:spPr>
          <a:xfrm>
            <a:off x="88392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0" name="Obdélník 129"/>
          <p:cNvSpPr/>
          <p:nvPr/>
        </p:nvSpPr>
        <p:spPr>
          <a:xfrm>
            <a:off x="8839200" y="167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1" name="Obdélník 130"/>
          <p:cNvSpPr/>
          <p:nvPr/>
        </p:nvSpPr>
        <p:spPr>
          <a:xfrm>
            <a:off x="88392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2" name="Obdélník 131"/>
          <p:cNvSpPr/>
          <p:nvPr/>
        </p:nvSpPr>
        <p:spPr>
          <a:xfrm>
            <a:off x="88392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3" name="Obdélník 132"/>
          <p:cNvSpPr/>
          <p:nvPr/>
        </p:nvSpPr>
        <p:spPr>
          <a:xfrm>
            <a:off x="88392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4" name="Obdélník 133"/>
          <p:cNvSpPr/>
          <p:nvPr/>
        </p:nvSpPr>
        <p:spPr>
          <a:xfrm>
            <a:off x="88392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5" name="Obdélník 134"/>
          <p:cNvSpPr/>
          <p:nvPr/>
        </p:nvSpPr>
        <p:spPr>
          <a:xfrm>
            <a:off x="8839200" y="3581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6" name="Obdélník 135"/>
          <p:cNvSpPr/>
          <p:nvPr/>
        </p:nvSpPr>
        <p:spPr>
          <a:xfrm>
            <a:off x="83820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7" name="Obdélník 136"/>
          <p:cNvSpPr/>
          <p:nvPr/>
        </p:nvSpPr>
        <p:spPr>
          <a:xfrm>
            <a:off x="83820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8" name="Obdélník 137"/>
          <p:cNvSpPr/>
          <p:nvPr/>
        </p:nvSpPr>
        <p:spPr>
          <a:xfrm>
            <a:off x="83820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9" name="Obdélník 138"/>
          <p:cNvSpPr/>
          <p:nvPr/>
        </p:nvSpPr>
        <p:spPr>
          <a:xfrm>
            <a:off x="83820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0" name="Obdélník 139"/>
          <p:cNvSpPr/>
          <p:nvPr/>
        </p:nvSpPr>
        <p:spPr>
          <a:xfrm>
            <a:off x="83820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1" name="Obdélník 140"/>
          <p:cNvSpPr/>
          <p:nvPr/>
        </p:nvSpPr>
        <p:spPr>
          <a:xfrm>
            <a:off x="83820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2" name="Obdélník 141"/>
          <p:cNvSpPr/>
          <p:nvPr/>
        </p:nvSpPr>
        <p:spPr>
          <a:xfrm>
            <a:off x="83820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3" name="Obdélník 142"/>
          <p:cNvSpPr/>
          <p:nvPr/>
        </p:nvSpPr>
        <p:spPr>
          <a:xfrm>
            <a:off x="83820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4" name="Obdélník 143"/>
          <p:cNvSpPr/>
          <p:nvPr/>
        </p:nvSpPr>
        <p:spPr>
          <a:xfrm>
            <a:off x="83820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5" name="Obdélník 144"/>
          <p:cNvSpPr/>
          <p:nvPr/>
        </p:nvSpPr>
        <p:spPr>
          <a:xfrm>
            <a:off x="83820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6" name="Obdélník 145"/>
          <p:cNvSpPr/>
          <p:nvPr/>
        </p:nvSpPr>
        <p:spPr>
          <a:xfrm>
            <a:off x="83820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7" name="Obdélník 146"/>
          <p:cNvSpPr/>
          <p:nvPr/>
        </p:nvSpPr>
        <p:spPr>
          <a:xfrm>
            <a:off x="83820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0" name="Obdélník 149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5791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2" name="Obdélník 151"/>
          <p:cNvSpPr/>
          <p:nvPr/>
        </p:nvSpPr>
        <p:spPr>
          <a:xfrm>
            <a:off x="5943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3" name="Obdélník 152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4" name="Obdélník 153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5" name="Obdélník 154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6" name="Obdélník 155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7" name="Obdélník 156"/>
          <p:cNvSpPr/>
          <p:nvPr/>
        </p:nvSpPr>
        <p:spPr>
          <a:xfrm>
            <a:off x="5791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8" name="Obdélník 157"/>
          <p:cNvSpPr/>
          <p:nvPr/>
        </p:nvSpPr>
        <p:spPr>
          <a:xfrm>
            <a:off x="5943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9" name="Obdélník 158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0" name="Obdélník 159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1" name="Obdélník 160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2" name="Obdélník 161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3" name="Obdélník 162"/>
          <p:cNvSpPr/>
          <p:nvPr/>
        </p:nvSpPr>
        <p:spPr>
          <a:xfrm>
            <a:off x="5791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4" name="Obdélník 163"/>
          <p:cNvSpPr/>
          <p:nvPr/>
        </p:nvSpPr>
        <p:spPr>
          <a:xfrm>
            <a:off x="5943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5" name="Obdélník 164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6" name="Obdélník 165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7" name="Obdélník 166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68" name="Obdélník 167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9" name="Obdélník 168"/>
          <p:cNvSpPr/>
          <p:nvPr/>
        </p:nvSpPr>
        <p:spPr>
          <a:xfrm>
            <a:off x="57912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0" name="Obdélník 169"/>
          <p:cNvSpPr/>
          <p:nvPr/>
        </p:nvSpPr>
        <p:spPr>
          <a:xfrm>
            <a:off x="5943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1" name="Obdélník 170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2" name="Obdélník 171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3" name="Obdélník 172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4" name="Obdélník 173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5" name="Obdélník 174"/>
          <p:cNvSpPr/>
          <p:nvPr/>
        </p:nvSpPr>
        <p:spPr>
          <a:xfrm>
            <a:off x="5791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6" name="Obdélník 175"/>
          <p:cNvSpPr/>
          <p:nvPr/>
        </p:nvSpPr>
        <p:spPr>
          <a:xfrm>
            <a:off x="5943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77" name="Obdélník 176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8" name="Obdélník 177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9" name="Obdélník 178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0" name="Obdélník 179"/>
          <p:cNvSpPr/>
          <p:nvPr/>
        </p:nvSpPr>
        <p:spPr>
          <a:xfrm>
            <a:off x="5638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1" name="Obdélník 180"/>
          <p:cNvSpPr/>
          <p:nvPr/>
        </p:nvSpPr>
        <p:spPr>
          <a:xfrm>
            <a:off x="57912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0" name="Obdélník 229"/>
          <p:cNvSpPr/>
          <p:nvPr/>
        </p:nvSpPr>
        <p:spPr>
          <a:xfrm>
            <a:off x="5943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1" name="Obdélník 230"/>
          <p:cNvSpPr/>
          <p:nvPr/>
        </p:nvSpPr>
        <p:spPr>
          <a:xfrm>
            <a:off x="6096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2" name="Obdélník 231"/>
          <p:cNvSpPr/>
          <p:nvPr/>
        </p:nvSpPr>
        <p:spPr>
          <a:xfrm>
            <a:off x="6248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3" name="Obdélník 232"/>
          <p:cNvSpPr/>
          <p:nvPr/>
        </p:nvSpPr>
        <p:spPr>
          <a:xfrm>
            <a:off x="64008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4" name="Obdélník 233"/>
          <p:cNvSpPr/>
          <p:nvPr/>
        </p:nvSpPr>
        <p:spPr>
          <a:xfrm>
            <a:off x="5638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5" name="Obdélník 234"/>
          <p:cNvSpPr/>
          <p:nvPr/>
        </p:nvSpPr>
        <p:spPr>
          <a:xfrm>
            <a:off x="5791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6" name="Obdélník 235"/>
          <p:cNvSpPr/>
          <p:nvPr/>
        </p:nvSpPr>
        <p:spPr>
          <a:xfrm>
            <a:off x="5943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6096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6248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6400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7086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7239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7391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75438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76962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7848600" y="1295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7086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72390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73914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7543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76962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7848600" y="1676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7086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7239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73914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7543800" y="2057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76962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78486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7086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0" name="Obdélník 259"/>
          <p:cNvSpPr/>
          <p:nvPr/>
        </p:nvSpPr>
        <p:spPr>
          <a:xfrm>
            <a:off x="72390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73914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75438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76962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7848600" y="2438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70866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72390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7391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75438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7696200" y="2819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7848600" y="2819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7086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72390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73914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7543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76962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78486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7086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72390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73914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75438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76962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7848600" y="3581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Pravoúhlý trojúhelník 291"/>
          <p:cNvSpPr/>
          <p:nvPr/>
        </p:nvSpPr>
        <p:spPr>
          <a:xfrm flipH="1">
            <a:off x="9144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3" name="Pravoúhlý trojúhelník 292"/>
          <p:cNvSpPr/>
          <p:nvPr/>
        </p:nvSpPr>
        <p:spPr>
          <a:xfrm flipH="1">
            <a:off x="7620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4" name="Pravoúhlý trojúhelník 293"/>
          <p:cNvSpPr/>
          <p:nvPr/>
        </p:nvSpPr>
        <p:spPr>
          <a:xfrm flipH="1">
            <a:off x="609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5" name="Pravoúhlý trojúhelník 294"/>
          <p:cNvSpPr/>
          <p:nvPr/>
        </p:nvSpPr>
        <p:spPr>
          <a:xfrm flipH="1">
            <a:off x="5943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6" name="Pravoúhlý trojúhelník 295"/>
          <p:cNvSpPr/>
          <p:nvPr/>
        </p:nvSpPr>
        <p:spPr>
          <a:xfrm flipH="1">
            <a:off x="57912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7" name="Pravoúhlý trojúhelník 296"/>
          <p:cNvSpPr/>
          <p:nvPr/>
        </p:nvSpPr>
        <p:spPr>
          <a:xfrm flipH="1">
            <a:off x="56388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8" name="Pravoúhlý trojúhelník 297"/>
          <p:cNvSpPr/>
          <p:nvPr/>
        </p:nvSpPr>
        <p:spPr>
          <a:xfrm flipH="1">
            <a:off x="64008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0" name="Pravoúhlý trojúhelník 299"/>
          <p:cNvSpPr/>
          <p:nvPr/>
        </p:nvSpPr>
        <p:spPr>
          <a:xfrm flipH="1">
            <a:off x="1371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4" name="Pravoúhlý trojúhelník 303"/>
          <p:cNvSpPr/>
          <p:nvPr/>
        </p:nvSpPr>
        <p:spPr>
          <a:xfrm flipH="1">
            <a:off x="1066800" y="2286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5" name="Pravoúhlý trojúhelník 304"/>
          <p:cNvSpPr/>
          <p:nvPr/>
        </p:nvSpPr>
        <p:spPr>
          <a:xfrm flipH="1">
            <a:off x="1066800" y="1905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6" name="Pravoúhlý trojúhelník 305"/>
          <p:cNvSpPr/>
          <p:nvPr/>
        </p:nvSpPr>
        <p:spPr>
          <a:xfrm flipH="1">
            <a:off x="6096000" y="1905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" name="Pravoúhlý trojúhelník 306"/>
          <p:cNvSpPr/>
          <p:nvPr/>
        </p:nvSpPr>
        <p:spPr>
          <a:xfrm flipH="1">
            <a:off x="6096000" y="2286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8" name="Pravoúhlý trojúhelník 307"/>
          <p:cNvSpPr/>
          <p:nvPr/>
        </p:nvSpPr>
        <p:spPr>
          <a:xfrm flipH="1">
            <a:off x="2514600" y="3048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9" name="Pravoúhlý trojúhelník 308"/>
          <p:cNvSpPr/>
          <p:nvPr/>
        </p:nvSpPr>
        <p:spPr>
          <a:xfrm flipH="1">
            <a:off x="2514600" y="2286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0" name="Pravoúhlý trojúhelník 309"/>
          <p:cNvSpPr/>
          <p:nvPr/>
        </p:nvSpPr>
        <p:spPr>
          <a:xfrm flipH="1">
            <a:off x="23622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1" name="Pravoúhlý trojúhelník 310"/>
          <p:cNvSpPr/>
          <p:nvPr/>
        </p:nvSpPr>
        <p:spPr>
          <a:xfrm flipH="1">
            <a:off x="22098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2" name="Pravoúhlý trojúhelník 311"/>
          <p:cNvSpPr/>
          <p:nvPr/>
        </p:nvSpPr>
        <p:spPr>
          <a:xfrm flipH="1">
            <a:off x="20574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3" name="Pravoúhlý trojúhelník 312"/>
          <p:cNvSpPr/>
          <p:nvPr/>
        </p:nvSpPr>
        <p:spPr>
          <a:xfrm flipH="1">
            <a:off x="70866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4" name="Pravoúhlý trojúhelník 313"/>
          <p:cNvSpPr/>
          <p:nvPr/>
        </p:nvSpPr>
        <p:spPr>
          <a:xfrm flipH="1">
            <a:off x="72390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5" name="Pravoúhlý trojúhelník 314"/>
          <p:cNvSpPr/>
          <p:nvPr/>
        </p:nvSpPr>
        <p:spPr>
          <a:xfrm flipH="1">
            <a:off x="73914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6" name="Pravoúhlý trojúhelník 315"/>
          <p:cNvSpPr/>
          <p:nvPr/>
        </p:nvSpPr>
        <p:spPr>
          <a:xfrm flipH="1">
            <a:off x="7543800" y="2286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7" name="Pravoúhlý trojúhelník 316"/>
          <p:cNvSpPr/>
          <p:nvPr/>
        </p:nvSpPr>
        <p:spPr>
          <a:xfrm flipH="1">
            <a:off x="7543800" y="3048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1" name="Rovnoramenný trojúhelník 290"/>
          <p:cNvSpPr/>
          <p:nvPr/>
        </p:nvSpPr>
        <p:spPr>
          <a:xfrm rot="5400000">
            <a:off x="114300" y="1409700"/>
            <a:ext cx="3810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2" name="Rovnoramenný trojúhelník 301"/>
          <p:cNvSpPr/>
          <p:nvPr/>
        </p:nvSpPr>
        <p:spPr>
          <a:xfrm>
            <a:off x="762000" y="3962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3" name="TextovéPole 302"/>
          <p:cNvSpPr txBox="1"/>
          <p:nvPr/>
        </p:nvSpPr>
        <p:spPr>
          <a:xfrm>
            <a:off x="685800" y="762000"/>
            <a:ext cx="762000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2. struně</a:t>
            </a:r>
          </a:p>
          <a:p>
            <a:pPr algn="ctr"/>
            <a:r>
              <a:rPr lang="cs-CZ" sz="800" dirty="0" smtClean="0"/>
              <a:t>na 1. pražci</a:t>
            </a:r>
          </a:p>
          <a:p>
            <a:pPr algn="ctr"/>
            <a:r>
              <a:rPr lang="cs-CZ" sz="800" dirty="0" smtClean="0"/>
              <a:t>přes 5 pražců</a:t>
            </a:r>
            <a:endParaRPr lang="cs-CZ" sz="800" dirty="0"/>
          </a:p>
        </p:txBody>
      </p:sp>
      <p:sp>
        <p:nvSpPr>
          <p:cNvPr id="318" name="Obdélník 317"/>
          <p:cNvSpPr/>
          <p:nvPr/>
        </p:nvSpPr>
        <p:spPr>
          <a:xfrm>
            <a:off x="762000" y="9525"/>
            <a:ext cx="6096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20" name="TextovéPole 319"/>
          <p:cNvSpPr txBox="1"/>
          <p:nvPr/>
        </p:nvSpPr>
        <p:spPr>
          <a:xfrm>
            <a:off x="2057400" y="533400"/>
            <a:ext cx="9144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2. struně</a:t>
            </a:r>
          </a:p>
          <a:p>
            <a:pPr algn="ctr"/>
            <a:r>
              <a:rPr lang="cs-CZ" sz="800" dirty="0" smtClean="0"/>
              <a:t>na 1. pražci</a:t>
            </a:r>
          </a:p>
          <a:p>
            <a:pPr algn="ctr"/>
            <a:r>
              <a:rPr lang="cs-CZ" sz="800" dirty="0" smtClean="0"/>
              <a:t>přes 5 pražců</a:t>
            </a:r>
          </a:p>
          <a:p>
            <a:pPr algn="ctr"/>
            <a:r>
              <a:rPr lang="cs-CZ" sz="800" dirty="0" smtClean="0"/>
              <a:t>se změnou polohy</a:t>
            </a:r>
            <a:endParaRPr lang="cs-CZ" sz="800" dirty="0"/>
          </a:p>
        </p:txBody>
      </p:sp>
      <p:sp>
        <p:nvSpPr>
          <p:cNvPr id="322" name="Oblouk 321"/>
          <p:cNvSpPr/>
          <p:nvPr/>
        </p:nvSpPr>
        <p:spPr>
          <a:xfrm>
            <a:off x="2362200" y="1447800"/>
            <a:ext cx="228600" cy="457200"/>
          </a:xfrm>
          <a:prstGeom prst="arc">
            <a:avLst>
              <a:gd name="adj1" fmla="val 16039140"/>
              <a:gd name="adj2" fmla="val 3151098"/>
            </a:avLst>
          </a:prstGeom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3" name="Oblouk 322"/>
          <p:cNvSpPr/>
          <p:nvPr/>
        </p:nvSpPr>
        <p:spPr>
          <a:xfrm>
            <a:off x="2514600" y="1828800"/>
            <a:ext cx="228600" cy="457200"/>
          </a:xfrm>
          <a:prstGeom prst="arc">
            <a:avLst>
              <a:gd name="adj1" fmla="val 16039140"/>
              <a:gd name="adj2" fmla="val 3151098"/>
            </a:avLst>
          </a:prstGeom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4" name="Oblouk 323"/>
          <p:cNvSpPr/>
          <p:nvPr/>
        </p:nvSpPr>
        <p:spPr>
          <a:xfrm>
            <a:off x="7391400" y="1447800"/>
            <a:ext cx="228600" cy="457200"/>
          </a:xfrm>
          <a:prstGeom prst="arc">
            <a:avLst>
              <a:gd name="adj1" fmla="val 16039140"/>
              <a:gd name="adj2" fmla="val 3151098"/>
            </a:avLst>
          </a:prstGeom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5" name="Oblouk 324"/>
          <p:cNvSpPr/>
          <p:nvPr/>
        </p:nvSpPr>
        <p:spPr>
          <a:xfrm>
            <a:off x="7543800" y="1828800"/>
            <a:ext cx="228600" cy="457200"/>
          </a:xfrm>
          <a:prstGeom prst="arc">
            <a:avLst>
              <a:gd name="adj1" fmla="val 16039140"/>
              <a:gd name="adj2" fmla="val 3151098"/>
            </a:avLst>
          </a:prstGeom>
          <a:ln w="41275" cmpd="sng">
            <a:solidFill>
              <a:schemeClr val="tx1">
                <a:alpha val="37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7" name="TextovéPole 326"/>
          <p:cNvSpPr txBox="1"/>
          <p:nvPr/>
        </p:nvSpPr>
        <p:spPr>
          <a:xfrm>
            <a:off x="4648200" y="152400"/>
            <a:ext cx="437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dur a v moll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8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Obdélník 298"/>
          <p:cNvSpPr/>
          <p:nvPr/>
        </p:nvSpPr>
        <p:spPr>
          <a:xfrm>
            <a:off x="3048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33528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3810000" y="3200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3" name="Obdélník 332"/>
          <p:cNvSpPr/>
          <p:nvPr/>
        </p:nvSpPr>
        <p:spPr>
          <a:xfrm>
            <a:off x="33528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6" name="Obdélník 335"/>
          <p:cNvSpPr/>
          <p:nvPr/>
        </p:nvSpPr>
        <p:spPr>
          <a:xfrm>
            <a:off x="33528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7" name="Obdélník 336"/>
          <p:cNvSpPr/>
          <p:nvPr/>
        </p:nvSpPr>
        <p:spPr>
          <a:xfrm>
            <a:off x="38100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33528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3810000" y="4724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4" name="Obdélník 343"/>
          <p:cNvSpPr/>
          <p:nvPr/>
        </p:nvSpPr>
        <p:spPr>
          <a:xfrm>
            <a:off x="33528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5" name="Obdélník 344"/>
          <p:cNvSpPr/>
          <p:nvPr/>
        </p:nvSpPr>
        <p:spPr>
          <a:xfrm>
            <a:off x="3810000" y="5105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6" name="Obdélník 345"/>
          <p:cNvSpPr/>
          <p:nvPr/>
        </p:nvSpPr>
        <p:spPr>
          <a:xfrm>
            <a:off x="33528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8" name="Obdélník 347"/>
          <p:cNvSpPr/>
          <p:nvPr/>
        </p:nvSpPr>
        <p:spPr>
          <a:xfrm>
            <a:off x="33528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9" name="Obdélník 348"/>
          <p:cNvSpPr/>
          <p:nvPr/>
        </p:nvSpPr>
        <p:spPr>
          <a:xfrm>
            <a:off x="38100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0" name="Obdélník 349"/>
          <p:cNvSpPr/>
          <p:nvPr/>
        </p:nvSpPr>
        <p:spPr>
          <a:xfrm>
            <a:off x="33528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1" name="Obdélník 350"/>
          <p:cNvSpPr/>
          <p:nvPr/>
        </p:nvSpPr>
        <p:spPr>
          <a:xfrm>
            <a:off x="3810000" y="167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2" name="Obdélník 351"/>
          <p:cNvSpPr/>
          <p:nvPr/>
        </p:nvSpPr>
        <p:spPr>
          <a:xfrm>
            <a:off x="33528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3" name="Obdélník 352"/>
          <p:cNvSpPr/>
          <p:nvPr/>
        </p:nvSpPr>
        <p:spPr>
          <a:xfrm>
            <a:off x="38100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4" name="Obdélník 353"/>
          <p:cNvSpPr/>
          <p:nvPr/>
        </p:nvSpPr>
        <p:spPr>
          <a:xfrm>
            <a:off x="33528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5" name="Obdélník 354"/>
          <p:cNvSpPr/>
          <p:nvPr/>
        </p:nvSpPr>
        <p:spPr>
          <a:xfrm>
            <a:off x="38100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6" name="Obdélník 355"/>
          <p:cNvSpPr/>
          <p:nvPr/>
        </p:nvSpPr>
        <p:spPr>
          <a:xfrm>
            <a:off x="33528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7" name="Obdélník 356"/>
          <p:cNvSpPr/>
          <p:nvPr/>
        </p:nvSpPr>
        <p:spPr>
          <a:xfrm>
            <a:off x="38100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4" name="Obdélník 363"/>
          <p:cNvSpPr/>
          <p:nvPr/>
        </p:nvSpPr>
        <p:spPr>
          <a:xfrm>
            <a:off x="33528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5" name="Obdélník 364"/>
          <p:cNvSpPr/>
          <p:nvPr/>
        </p:nvSpPr>
        <p:spPr>
          <a:xfrm>
            <a:off x="38100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6" name="Obdélník 365"/>
          <p:cNvSpPr/>
          <p:nvPr/>
        </p:nvSpPr>
        <p:spPr>
          <a:xfrm>
            <a:off x="3810000" y="3962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dur</a:t>
            </a:r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183" name="Skupina 182"/>
          <p:cNvGrpSpPr/>
          <p:nvPr/>
        </p:nvGrpSpPr>
        <p:grpSpPr>
          <a:xfrm>
            <a:off x="990600" y="4267200"/>
            <a:ext cx="1851949" cy="1664562"/>
            <a:chOff x="205451" y="4724400"/>
            <a:chExt cx="1851949" cy="1664562"/>
          </a:xfrm>
        </p:grpSpPr>
        <p:sp>
          <p:nvSpPr>
            <p:cNvPr id="184" name="Ovál 183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5" name="Ovál 184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vál 185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vál 186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Volný tvar 187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82" name="Obdélník 181"/>
          <p:cNvSpPr/>
          <p:nvPr/>
        </p:nvSpPr>
        <p:spPr>
          <a:xfrm>
            <a:off x="6096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9" name="Obdélník 188"/>
          <p:cNvSpPr/>
          <p:nvPr/>
        </p:nvSpPr>
        <p:spPr>
          <a:xfrm>
            <a:off x="7620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0" name="Obdélník 189"/>
          <p:cNvSpPr/>
          <p:nvPr/>
        </p:nvSpPr>
        <p:spPr>
          <a:xfrm>
            <a:off x="9144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1" name="Obdélník 190"/>
          <p:cNvSpPr/>
          <p:nvPr/>
        </p:nvSpPr>
        <p:spPr>
          <a:xfrm>
            <a:off x="1066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2" name="Obdélník 191"/>
          <p:cNvSpPr/>
          <p:nvPr/>
        </p:nvSpPr>
        <p:spPr>
          <a:xfrm>
            <a:off x="12192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3" name="Obdélník 192"/>
          <p:cNvSpPr/>
          <p:nvPr/>
        </p:nvSpPr>
        <p:spPr>
          <a:xfrm>
            <a:off x="13716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4" name="Obdélník 193"/>
          <p:cNvSpPr/>
          <p:nvPr/>
        </p:nvSpPr>
        <p:spPr>
          <a:xfrm>
            <a:off x="609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5" name="Obdélník 194"/>
          <p:cNvSpPr/>
          <p:nvPr/>
        </p:nvSpPr>
        <p:spPr>
          <a:xfrm>
            <a:off x="762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6" name="Obdélník 195"/>
          <p:cNvSpPr/>
          <p:nvPr/>
        </p:nvSpPr>
        <p:spPr>
          <a:xfrm>
            <a:off x="914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7" name="Obdélník 196"/>
          <p:cNvSpPr/>
          <p:nvPr/>
        </p:nvSpPr>
        <p:spPr>
          <a:xfrm>
            <a:off x="10668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8" name="Obdélník 197"/>
          <p:cNvSpPr/>
          <p:nvPr/>
        </p:nvSpPr>
        <p:spPr>
          <a:xfrm>
            <a:off x="1219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9" name="Obdélník 198"/>
          <p:cNvSpPr/>
          <p:nvPr/>
        </p:nvSpPr>
        <p:spPr>
          <a:xfrm>
            <a:off x="1371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0" name="Obdélník 199"/>
          <p:cNvSpPr/>
          <p:nvPr/>
        </p:nvSpPr>
        <p:spPr>
          <a:xfrm>
            <a:off x="609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1" name="Obdélník 200"/>
          <p:cNvSpPr/>
          <p:nvPr/>
        </p:nvSpPr>
        <p:spPr>
          <a:xfrm>
            <a:off x="762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2" name="Obdélník 201"/>
          <p:cNvSpPr/>
          <p:nvPr/>
        </p:nvSpPr>
        <p:spPr>
          <a:xfrm>
            <a:off x="914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3" name="Obdélník 202"/>
          <p:cNvSpPr/>
          <p:nvPr/>
        </p:nvSpPr>
        <p:spPr>
          <a:xfrm>
            <a:off x="1066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04" name="Obdélník 203"/>
          <p:cNvSpPr/>
          <p:nvPr/>
        </p:nvSpPr>
        <p:spPr>
          <a:xfrm>
            <a:off x="12192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5" name="Obdélník 204"/>
          <p:cNvSpPr/>
          <p:nvPr/>
        </p:nvSpPr>
        <p:spPr>
          <a:xfrm>
            <a:off x="13716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6" name="Obdélník 205"/>
          <p:cNvSpPr/>
          <p:nvPr/>
        </p:nvSpPr>
        <p:spPr>
          <a:xfrm>
            <a:off x="609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7" name="Obdélník 206"/>
          <p:cNvSpPr/>
          <p:nvPr/>
        </p:nvSpPr>
        <p:spPr>
          <a:xfrm>
            <a:off x="762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8" name="Obdélník 207"/>
          <p:cNvSpPr/>
          <p:nvPr/>
        </p:nvSpPr>
        <p:spPr>
          <a:xfrm>
            <a:off x="914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09" name="Obdélník 208"/>
          <p:cNvSpPr/>
          <p:nvPr/>
        </p:nvSpPr>
        <p:spPr>
          <a:xfrm>
            <a:off x="106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0" name="Obdélník 209"/>
          <p:cNvSpPr/>
          <p:nvPr/>
        </p:nvSpPr>
        <p:spPr>
          <a:xfrm>
            <a:off x="12192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1" name="Obdélník 210"/>
          <p:cNvSpPr/>
          <p:nvPr/>
        </p:nvSpPr>
        <p:spPr>
          <a:xfrm>
            <a:off x="137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2" name="Obdélník 211"/>
          <p:cNvSpPr/>
          <p:nvPr/>
        </p:nvSpPr>
        <p:spPr>
          <a:xfrm>
            <a:off x="609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3" name="Obdélník 212"/>
          <p:cNvSpPr/>
          <p:nvPr/>
        </p:nvSpPr>
        <p:spPr>
          <a:xfrm>
            <a:off x="762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4" name="Obdélník 213"/>
          <p:cNvSpPr/>
          <p:nvPr/>
        </p:nvSpPr>
        <p:spPr>
          <a:xfrm>
            <a:off x="914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5" name="Obdélník 214"/>
          <p:cNvSpPr/>
          <p:nvPr/>
        </p:nvSpPr>
        <p:spPr>
          <a:xfrm>
            <a:off x="1066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6" name="Obdélník 215"/>
          <p:cNvSpPr/>
          <p:nvPr/>
        </p:nvSpPr>
        <p:spPr>
          <a:xfrm>
            <a:off x="1219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7" name="Obdélník 216"/>
          <p:cNvSpPr/>
          <p:nvPr/>
        </p:nvSpPr>
        <p:spPr>
          <a:xfrm>
            <a:off x="1371600" y="3200400"/>
            <a:ext cx="1524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endParaRPr lang="cs-CZ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8" name="Obdélník 217"/>
          <p:cNvSpPr/>
          <p:nvPr/>
        </p:nvSpPr>
        <p:spPr>
          <a:xfrm>
            <a:off x="609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9" name="Obdélník 218"/>
          <p:cNvSpPr/>
          <p:nvPr/>
        </p:nvSpPr>
        <p:spPr>
          <a:xfrm>
            <a:off x="762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0" name="Obdélník 219"/>
          <p:cNvSpPr/>
          <p:nvPr/>
        </p:nvSpPr>
        <p:spPr>
          <a:xfrm>
            <a:off x="914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1" name="Obdélník 220"/>
          <p:cNvSpPr/>
          <p:nvPr/>
        </p:nvSpPr>
        <p:spPr>
          <a:xfrm>
            <a:off x="1066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2" name="Obdélník 221"/>
          <p:cNvSpPr/>
          <p:nvPr/>
        </p:nvSpPr>
        <p:spPr>
          <a:xfrm>
            <a:off x="1219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3" name="Obdélník 222"/>
          <p:cNvSpPr/>
          <p:nvPr/>
        </p:nvSpPr>
        <p:spPr>
          <a:xfrm>
            <a:off x="1371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4" name="Obdélník 223"/>
          <p:cNvSpPr/>
          <p:nvPr/>
        </p:nvSpPr>
        <p:spPr>
          <a:xfrm>
            <a:off x="609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5" name="Obdélník 224"/>
          <p:cNvSpPr/>
          <p:nvPr/>
        </p:nvSpPr>
        <p:spPr>
          <a:xfrm>
            <a:off x="762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6" name="Obdélník 225"/>
          <p:cNvSpPr/>
          <p:nvPr/>
        </p:nvSpPr>
        <p:spPr>
          <a:xfrm>
            <a:off x="914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7" name="Obdélník 226"/>
          <p:cNvSpPr/>
          <p:nvPr/>
        </p:nvSpPr>
        <p:spPr>
          <a:xfrm>
            <a:off x="1066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8" name="Obdélník 227"/>
          <p:cNvSpPr/>
          <p:nvPr/>
        </p:nvSpPr>
        <p:spPr>
          <a:xfrm>
            <a:off x="1219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9" name="Obdélník 228"/>
          <p:cNvSpPr/>
          <p:nvPr/>
        </p:nvSpPr>
        <p:spPr>
          <a:xfrm>
            <a:off x="1371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3" name="Obdélník 272"/>
          <p:cNvSpPr/>
          <p:nvPr/>
        </p:nvSpPr>
        <p:spPr>
          <a:xfrm>
            <a:off x="3810000" y="548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dur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4" name="Obdélník 273"/>
          <p:cNvSpPr/>
          <p:nvPr/>
        </p:nvSpPr>
        <p:spPr>
          <a:xfrm>
            <a:off x="1752600" y="12954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5" name="Obdélník 274"/>
          <p:cNvSpPr/>
          <p:nvPr/>
        </p:nvSpPr>
        <p:spPr>
          <a:xfrm>
            <a:off x="20574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6" name="Obdélník 275"/>
          <p:cNvSpPr/>
          <p:nvPr/>
        </p:nvSpPr>
        <p:spPr>
          <a:xfrm>
            <a:off x="2209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77" name="Obdélník 276"/>
          <p:cNvSpPr/>
          <p:nvPr/>
        </p:nvSpPr>
        <p:spPr>
          <a:xfrm>
            <a:off x="23622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8" name="Obdélník 277"/>
          <p:cNvSpPr/>
          <p:nvPr/>
        </p:nvSpPr>
        <p:spPr>
          <a:xfrm>
            <a:off x="2514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7" name="Obdélník 286"/>
          <p:cNvSpPr/>
          <p:nvPr/>
        </p:nvSpPr>
        <p:spPr>
          <a:xfrm>
            <a:off x="2667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8" name="Obdélník 287"/>
          <p:cNvSpPr/>
          <p:nvPr/>
        </p:nvSpPr>
        <p:spPr>
          <a:xfrm>
            <a:off x="2819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9" name="Obdélník 288"/>
          <p:cNvSpPr/>
          <p:nvPr/>
        </p:nvSpPr>
        <p:spPr>
          <a:xfrm>
            <a:off x="2057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0" name="Obdélník 289"/>
          <p:cNvSpPr/>
          <p:nvPr/>
        </p:nvSpPr>
        <p:spPr>
          <a:xfrm>
            <a:off x="2209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1" name="Obdélník 290"/>
          <p:cNvSpPr/>
          <p:nvPr/>
        </p:nvSpPr>
        <p:spPr>
          <a:xfrm>
            <a:off x="2362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2" name="Obdélník 291"/>
          <p:cNvSpPr/>
          <p:nvPr/>
        </p:nvSpPr>
        <p:spPr>
          <a:xfrm>
            <a:off x="25146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3" name="Obdélník 292"/>
          <p:cNvSpPr/>
          <p:nvPr/>
        </p:nvSpPr>
        <p:spPr>
          <a:xfrm>
            <a:off x="2667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4" name="Obdélník 293"/>
          <p:cNvSpPr/>
          <p:nvPr/>
        </p:nvSpPr>
        <p:spPr>
          <a:xfrm>
            <a:off x="2819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5" name="Obdélník 294"/>
          <p:cNvSpPr/>
          <p:nvPr/>
        </p:nvSpPr>
        <p:spPr>
          <a:xfrm>
            <a:off x="2057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2209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7" name="Obdélník 296"/>
          <p:cNvSpPr/>
          <p:nvPr/>
        </p:nvSpPr>
        <p:spPr>
          <a:xfrm>
            <a:off x="2362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8" name="Obdélník 297"/>
          <p:cNvSpPr/>
          <p:nvPr/>
        </p:nvSpPr>
        <p:spPr>
          <a:xfrm>
            <a:off x="25146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00" name="Obdélník 299"/>
          <p:cNvSpPr/>
          <p:nvPr/>
        </p:nvSpPr>
        <p:spPr>
          <a:xfrm>
            <a:off x="26670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1" name="Obdélník 300"/>
          <p:cNvSpPr/>
          <p:nvPr/>
        </p:nvSpPr>
        <p:spPr>
          <a:xfrm>
            <a:off x="28194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2057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3" name="Obdélník 302"/>
          <p:cNvSpPr/>
          <p:nvPr/>
        </p:nvSpPr>
        <p:spPr>
          <a:xfrm>
            <a:off x="2209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4" name="Obdélník 303"/>
          <p:cNvSpPr/>
          <p:nvPr/>
        </p:nvSpPr>
        <p:spPr>
          <a:xfrm>
            <a:off x="2362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5" name="Obdélník 304"/>
          <p:cNvSpPr/>
          <p:nvPr/>
        </p:nvSpPr>
        <p:spPr>
          <a:xfrm>
            <a:off x="2514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6" name="Obdélník 305"/>
          <p:cNvSpPr/>
          <p:nvPr/>
        </p:nvSpPr>
        <p:spPr>
          <a:xfrm>
            <a:off x="2667000" y="2819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7" name="Obdélník 306"/>
          <p:cNvSpPr/>
          <p:nvPr/>
        </p:nvSpPr>
        <p:spPr>
          <a:xfrm>
            <a:off x="2819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8" name="Obdélník 307"/>
          <p:cNvSpPr/>
          <p:nvPr/>
        </p:nvSpPr>
        <p:spPr>
          <a:xfrm>
            <a:off x="2057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9" name="Obdélník 308"/>
          <p:cNvSpPr/>
          <p:nvPr/>
        </p:nvSpPr>
        <p:spPr>
          <a:xfrm>
            <a:off x="2209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2362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2514600" y="3200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2" name="Obdélník 311"/>
          <p:cNvSpPr/>
          <p:nvPr/>
        </p:nvSpPr>
        <p:spPr>
          <a:xfrm>
            <a:off x="2667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3" name="Obdélník 312"/>
          <p:cNvSpPr/>
          <p:nvPr/>
        </p:nvSpPr>
        <p:spPr>
          <a:xfrm>
            <a:off x="2819400" y="3200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4" name="Obdélník 313"/>
          <p:cNvSpPr/>
          <p:nvPr/>
        </p:nvSpPr>
        <p:spPr>
          <a:xfrm>
            <a:off x="2057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2209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6" name="Obdélník 315"/>
          <p:cNvSpPr/>
          <p:nvPr/>
        </p:nvSpPr>
        <p:spPr>
          <a:xfrm>
            <a:off x="2362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2514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26670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28194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2057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2209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2" name="Obdélník 321"/>
          <p:cNvSpPr/>
          <p:nvPr/>
        </p:nvSpPr>
        <p:spPr>
          <a:xfrm>
            <a:off x="2362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3" name="Obdélník 322"/>
          <p:cNvSpPr/>
          <p:nvPr/>
        </p:nvSpPr>
        <p:spPr>
          <a:xfrm>
            <a:off x="2514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4" name="Obdélník 323"/>
          <p:cNvSpPr/>
          <p:nvPr/>
        </p:nvSpPr>
        <p:spPr>
          <a:xfrm>
            <a:off x="2667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2819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grpSp>
        <p:nvGrpSpPr>
          <p:cNvPr id="230" name="Skupina 229"/>
          <p:cNvGrpSpPr/>
          <p:nvPr/>
        </p:nvGrpSpPr>
        <p:grpSpPr>
          <a:xfrm>
            <a:off x="6019800" y="4267200"/>
            <a:ext cx="1851949" cy="1664562"/>
            <a:chOff x="205451" y="4724400"/>
            <a:chExt cx="1851949" cy="1664562"/>
          </a:xfrm>
        </p:grpSpPr>
        <p:sp>
          <p:nvSpPr>
            <p:cNvPr id="231" name="Ovál 230"/>
            <p:cNvSpPr/>
            <p:nvPr/>
          </p:nvSpPr>
          <p:spPr>
            <a:xfrm>
              <a:off x="685800" y="4800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2" name="Ovál 231"/>
            <p:cNvSpPr/>
            <p:nvPr/>
          </p:nvSpPr>
          <p:spPr>
            <a:xfrm>
              <a:off x="1066800" y="4724400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3" name="Ovál 232"/>
            <p:cNvSpPr/>
            <p:nvPr/>
          </p:nvSpPr>
          <p:spPr>
            <a:xfrm>
              <a:off x="1447800" y="4876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4" name="Ovál 233"/>
            <p:cNvSpPr/>
            <p:nvPr/>
          </p:nvSpPr>
          <p:spPr>
            <a:xfrm>
              <a:off x="1752600" y="51816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5" name="Volný tvar 234"/>
            <p:cNvSpPr/>
            <p:nvPr/>
          </p:nvSpPr>
          <p:spPr>
            <a:xfrm>
              <a:off x="205451" y="4800600"/>
              <a:ext cx="1699550" cy="1588362"/>
            </a:xfrm>
            <a:custGeom>
              <a:avLst/>
              <a:gdLst>
                <a:gd name="connsiteX0" fmla="*/ 1361703 w 2619833"/>
                <a:gd name="connsiteY0" fmla="*/ 2549047 h 2550461"/>
                <a:gd name="connsiteX1" fmla="*/ 864747 w 2619833"/>
                <a:gd name="connsiteY1" fmla="*/ 2439716 h 2550461"/>
                <a:gd name="connsiteX2" fmla="*/ 606329 w 2619833"/>
                <a:gd name="connsiteY2" fmla="*/ 2091847 h 2550461"/>
                <a:gd name="connsiteX3" fmla="*/ 169008 w 2619833"/>
                <a:gd name="connsiteY3" fmla="*/ 1724099 h 2550461"/>
                <a:gd name="connsiteX4" fmla="*/ 42 w 2619833"/>
                <a:gd name="connsiteY4" fmla="*/ 1465682 h 2550461"/>
                <a:gd name="connsiteX5" fmla="*/ 159068 w 2619833"/>
                <a:gd name="connsiteY5" fmla="*/ 1316595 h 2550461"/>
                <a:gd name="connsiteX6" fmla="*/ 685842 w 2619833"/>
                <a:gd name="connsiteY6" fmla="*/ 1594890 h 2550461"/>
                <a:gd name="connsiteX7" fmla="*/ 934321 w 2619833"/>
                <a:gd name="connsiteY7" fmla="*/ 1525316 h 2550461"/>
                <a:gd name="connsiteX8" fmla="*/ 864747 w 2619833"/>
                <a:gd name="connsiteY8" fmla="*/ 461829 h 2550461"/>
                <a:gd name="connsiteX9" fmla="*/ 954199 w 2619833"/>
                <a:gd name="connsiteY9" fmla="*/ 183534 h 2550461"/>
                <a:gd name="connsiteX10" fmla="*/ 1152981 w 2619833"/>
                <a:gd name="connsiteY10" fmla="*/ 342560 h 2550461"/>
                <a:gd name="connsiteX11" fmla="*/ 1222555 w 2619833"/>
                <a:gd name="connsiteY11" fmla="*/ 1256960 h 2550461"/>
                <a:gd name="connsiteX12" fmla="*/ 1351764 w 2619833"/>
                <a:gd name="connsiteY12" fmla="*/ 1247021 h 2550461"/>
                <a:gd name="connsiteX13" fmla="*/ 1411399 w 2619833"/>
                <a:gd name="connsiteY13" fmla="*/ 104021 h 2550461"/>
                <a:gd name="connsiteX14" fmla="*/ 1669816 w 2619833"/>
                <a:gd name="connsiteY14" fmla="*/ 193473 h 2550461"/>
                <a:gd name="connsiteX15" fmla="*/ 1620121 w 2619833"/>
                <a:gd name="connsiteY15" fmla="*/ 1346412 h 2550461"/>
                <a:gd name="connsiteX16" fmla="*/ 1769208 w 2619833"/>
                <a:gd name="connsiteY16" fmla="*/ 1087995 h 2550461"/>
                <a:gd name="connsiteX17" fmla="*/ 1997808 w 2619833"/>
                <a:gd name="connsiteY17" fmla="*/ 322682 h 2550461"/>
                <a:gd name="connsiteX18" fmla="*/ 2216468 w 2619833"/>
                <a:gd name="connsiteY18" fmla="*/ 441951 h 2550461"/>
                <a:gd name="connsiteX19" fmla="*/ 1928234 w 2619833"/>
                <a:gd name="connsiteY19" fmla="*/ 1445803 h 2550461"/>
                <a:gd name="connsiteX20" fmla="*/ 2117077 w 2619833"/>
                <a:gd name="connsiteY20" fmla="*/ 1306656 h 2550461"/>
                <a:gd name="connsiteX21" fmla="*/ 2445068 w 2619833"/>
                <a:gd name="connsiteY21" fmla="*/ 849456 h 2550461"/>
                <a:gd name="connsiteX22" fmla="*/ 2604094 w 2619833"/>
                <a:gd name="connsiteY22" fmla="*/ 958786 h 2550461"/>
                <a:gd name="connsiteX23" fmla="*/ 2067381 w 2619833"/>
                <a:gd name="connsiteY23" fmla="*/ 1773795 h 2550461"/>
                <a:gd name="connsiteX24" fmla="*/ 1977929 w 2619833"/>
                <a:gd name="connsiteY24" fmla="*/ 2380082 h 2550461"/>
                <a:gd name="connsiteX25" fmla="*/ 1361703 w 2619833"/>
                <a:gd name="connsiteY25" fmla="*/ 2549047 h 255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9833" h="2550461">
                  <a:moveTo>
                    <a:pt x="1361703" y="2549047"/>
                  </a:moveTo>
                  <a:cubicBezTo>
                    <a:pt x="1176173" y="2558986"/>
                    <a:pt x="990643" y="2515916"/>
                    <a:pt x="864747" y="2439716"/>
                  </a:cubicBezTo>
                  <a:cubicBezTo>
                    <a:pt x="738851" y="2363516"/>
                    <a:pt x="722285" y="2211116"/>
                    <a:pt x="606329" y="2091847"/>
                  </a:cubicBezTo>
                  <a:cubicBezTo>
                    <a:pt x="490373" y="1972578"/>
                    <a:pt x="270056" y="1828460"/>
                    <a:pt x="169008" y="1724099"/>
                  </a:cubicBezTo>
                  <a:cubicBezTo>
                    <a:pt x="67960" y="1619738"/>
                    <a:pt x="1699" y="1533599"/>
                    <a:pt x="42" y="1465682"/>
                  </a:cubicBezTo>
                  <a:cubicBezTo>
                    <a:pt x="-1615" y="1397765"/>
                    <a:pt x="44768" y="1295060"/>
                    <a:pt x="159068" y="1316595"/>
                  </a:cubicBezTo>
                  <a:cubicBezTo>
                    <a:pt x="273368" y="1338130"/>
                    <a:pt x="556633" y="1560103"/>
                    <a:pt x="685842" y="1594890"/>
                  </a:cubicBezTo>
                  <a:cubicBezTo>
                    <a:pt x="815051" y="1629677"/>
                    <a:pt x="904503" y="1714159"/>
                    <a:pt x="934321" y="1525316"/>
                  </a:cubicBezTo>
                  <a:cubicBezTo>
                    <a:pt x="964138" y="1336472"/>
                    <a:pt x="861434" y="685459"/>
                    <a:pt x="864747" y="461829"/>
                  </a:cubicBezTo>
                  <a:cubicBezTo>
                    <a:pt x="868060" y="238199"/>
                    <a:pt x="906160" y="203412"/>
                    <a:pt x="954199" y="183534"/>
                  </a:cubicBezTo>
                  <a:cubicBezTo>
                    <a:pt x="1002238" y="163656"/>
                    <a:pt x="1108255" y="163656"/>
                    <a:pt x="1152981" y="342560"/>
                  </a:cubicBezTo>
                  <a:cubicBezTo>
                    <a:pt x="1197707" y="521464"/>
                    <a:pt x="1189425" y="1106217"/>
                    <a:pt x="1222555" y="1256960"/>
                  </a:cubicBezTo>
                  <a:cubicBezTo>
                    <a:pt x="1255685" y="1407703"/>
                    <a:pt x="1320290" y="1439177"/>
                    <a:pt x="1351764" y="1247021"/>
                  </a:cubicBezTo>
                  <a:cubicBezTo>
                    <a:pt x="1383238" y="1054864"/>
                    <a:pt x="1358390" y="279612"/>
                    <a:pt x="1411399" y="104021"/>
                  </a:cubicBezTo>
                  <a:cubicBezTo>
                    <a:pt x="1464408" y="-71570"/>
                    <a:pt x="1635029" y="-13592"/>
                    <a:pt x="1669816" y="193473"/>
                  </a:cubicBezTo>
                  <a:cubicBezTo>
                    <a:pt x="1704603" y="400538"/>
                    <a:pt x="1603556" y="1197325"/>
                    <a:pt x="1620121" y="1346412"/>
                  </a:cubicBezTo>
                  <a:cubicBezTo>
                    <a:pt x="1636686" y="1495499"/>
                    <a:pt x="1706260" y="1258617"/>
                    <a:pt x="1769208" y="1087995"/>
                  </a:cubicBezTo>
                  <a:cubicBezTo>
                    <a:pt x="1832156" y="917373"/>
                    <a:pt x="1923265" y="430356"/>
                    <a:pt x="1997808" y="322682"/>
                  </a:cubicBezTo>
                  <a:cubicBezTo>
                    <a:pt x="2072351" y="215008"/>
                    <a:pt x="2228064" y="254764"/>
                    <a:pt x="2216468" y="441951"/>
                  </a:cubicBezTo>
                  <a:cubicBezTo>
                    <a:pt x="2204872" y="629138"/>
                    <a:pt x="1944799" y="1301686"/>
                    <a:pt x="1928234" y="1445803"/>
                  </a:cubicBezTo>
                  <a:cubicBezTo>
                    <a:pt x="1911669" y="1589920"/>
                    <a:pt x="2030938" y="1406047"/>
                    <a:pt x="2117077" y="1306656"/>
                  </a:cubicBezTo>
                  <a:cubicBezTo>
                    <a:pt x="2203216" y="1207265"/>
                    <a:pt x="2363899" y="907434"/>
                    <a:pt x="2445068" y="849456"/>
                  </a:cubicBezTo>
                  <a:cubicBezTo>
                    <a:pt x="2526238" y="791478"/>
                    <a:pt x="2667042" y="804729"/>
                    <a:pt x="2604094" y="958786"/>
                  </a:cubicBezTo>
                  <a:cubicBezTo>
                    <a:pt x="2541146" y="1112842"/>
                    <a:pt x="2171742" y="1536912"/>
                    <a:pt x="2067381" y="1773795"/>
                  </a:cubicBezTo>
                  <a:cubicBezTo>
                    <a:pt x="1963020" y="2010678"/>
                    <a:pt x="2095542" y="2249217"/>
                    <a:pt x="1977929" y="2380082"/>
                  </a:cubicBezTo>
                  <a:cubicBezTo>
                    <a:pt x="1860316" y="2510947"/>
                    <a:pt x="1547233" y="2539108"/>
                    <a:pt x="1361703" y="2549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36" name="Obdélník 235"/>
          <p:cNvSpPr/>
          <p:nvPr/>
        </p:nvSpPr>
        <p:spPr>
          <a:xfrm>
            <a:off x="8839200" y="3581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7" name="Obdélník 236"/>
          <p:cNvSpPr/>
          <p:nvPr/>
        </p:nvSpPr>
        <p:spPr>
          <a:xfrm>
            <a:off x="8839200" y="3962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8" name="Obdélník 237"/>
          <p:cNvSpPr/>
          <p:nvPr/>
        </p:nvSpPr>
        <p:spPr>
          <a:xfrm>
            <a:off x="8839200" y="4343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9" name="Obdélník 238"/>
          <p:cNvSpPr/>
          <p:nvPr/>
        </p:nvSpPr>
        <p:spPr>
          <a:xfrm>
            <a:off x="8839200" y="4724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0" name="Obdélník 239"/>
          <p:cNvSpPr/>
          <p:nvPr/>
        </p:nvSpPr>
        <p:spPr>
          <a:xfrm>
            <a:off x="8839200" y="5105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1" name="Obdélník 240"/>
          <p:cNvSpPr/>
          <p:nvPr/>
        </p:nvSpPr>
        <p:spPr>
          <a:xfrm>
            <a:off x="8839200" y="5486400"/>
            <a:ext cx="7620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2" name="Obdélník 241"/>
          <p:cNvSpPr/>
          <p:nvPr/>
        </p:nvSpPr>
        <p:spPr>
          <a:xfrm>
            <a:off x="8839200" y="12954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3" name="Obdélník 242"/>
          <p:cNvSpPr/>
          <p:nvPr/>
        </p:nvSpPr>
        <p:spPr>
          <a:xfrm>
            <a:off x="8839200" y="1676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4" name="Obdélník 243"/>
          <p:cNvSpPr/>
          <p:nvPr/>
        </p:nvSpPr>
        <p:spPr>
          <a:xfrm>
            <a:off x="8839200" y="2057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Bb</a:t>
            </a:r>
            <a:r>
              <a:rPr lang="cs-CZ" sz="1400" dirty="0" smtClean="0">
                <a:solidFill>
                  <a:schemeClr val="tx1"/>
                </a:solidFill>
              </a:rPr>
              <a:t>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5" name="Obdélník 244"/>
          <p:cNvSpPr/>
          <p:nvPr/>
        </p:nvSpPr>
        <p:spPr>
          <a:xfrm>
            <a:off x="8839200" y="2438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6" name="Obdélník 245"/>
          <p:cNvSpPr/>
          <p:nvPr/>
        </p:nvSpPr>
        <p:spPr>
          <a:xfrm>
            <a:off x="8839200" y="2819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7" name="Obdélník 246"/>
          <p:cNvSpPr/>
          <p:nvPr/>
        </p:nvSpPr>
        <p:spPr>
          <a:xfrm>
            <a:off x="8839200" y="3200400"/>
            <a:ext cx="7620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C# mi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8" name="Obdélník 247"/>
          <p:cNvSpPr/>
          <p:nvPr/>
        </p:nvSpPr>
        <p:spPr>
          <a:xfrm>
            <a:off x="8382000" y="1295400"/>
            <a:ext cx="457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9" name="Obdélník 248"/>
          <p:cNvSpPr/>
          <p:nvPr/>
        </p:nvSpPr>
        <p:spPr>
          <a:xfrm>
            <a:off x="8382000" y="1676400"/>
            <a:ext cx="4572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0" name="Obdélník 249"/>
          <p:cNvSpPr/>
          <p:nvPr/>
        </p:nvSpPr>
        <p:spPr>
          <a:xfrm>
            <a:off x="8382000" y="2057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1" name="Obdélník 250"/>
          <p:cNvSpPr/>
          <p:nvPr/>
        </p:nvSpPr>
        <p:spPr>
          <a:xfrm>
            <a:off x="8382000" y="2438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2" name="Obdélník 251"/>
          <p:cNvSpPr/>
          <p:nvPr/>
        </p:nvSpPr>
        <p:spPr>
          <a:xfrm>
            <a:off x="8382000" y="2819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3" name="Obdélník 252"/>
          <p:cNvSpPr/>
          <p:nvPr/>
        </p:nvSpPr>
        <p:spPr>
          <a:xfrm>
            <a:off x="8382000" y="3200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4" name="Obdélník 253"/>
          <p:cNvSpPr/>
          <p:nvPr/>
        </p:nvSpPr>
        <p:spPr>
          <a:xfrm>
            <a:off x="8382000" y="3962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5" name="Obdélník 254"/>
          <p:cNvSpPr/>
          <p:nvPr/>
        </p:nvSpPr>
        <p:spPr>
          <a:xfrm>
            <a:off x="8382000" y="4343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6" name="Obdélník 255"/>
          <p:cNvSpPr/>
          <p:nvPr/>
        </p:nvSpPr>
        <p:spPr>
          <a:xfrm>
            <a:off x="8382000" y="4724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7" name="Obdélník 256"/>
          <p:cNvSpPr/>
          <p:nvPr/>
        </p:nvSpPr>
        <p:spPr>
          <a:xfrm>
            <a:off x="8382000" y="5105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8" name="Obdélník 257"/>
          <p:cNvSpPr/>
          <p:nvPr/>
        </p:nvSpPr>
        <p:spPr>
          <a:xfrm>
            <a:off x="8382000" y="5486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XII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9" name="Obdélník 258"/>
          <p:cNvSpPr/>
          <p:nvPr/>
        </p:nvSpPr>
        <p:spPr>
          <a:xfrm>
            <a:off x="8382000" y="3581400"/>
            <a:ext cx="457200" cy="381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0" name="Obdélník 259"/>
          <p:cNvSpPr/>
          <p:nvPr/>
        </p:nvSpPr>
        <p:spPr>
          <a:xfrm>
            <a:off x="4648200" y="1295400"/>
            <a:ext cx="2286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1" name="Obdélník 260"/>
          <p:cNvSpPr/>
          <p:nvPr/>
        </p:nvSpPr>
        <p:spPr>
          <a:xfrm>
            <a:off x="4876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2" name="Obdélník 261"/>
          <p:cNvSpPr/>
          <p:nvPr/>
        </p:nvSpPr>
        <p:spPr>
          <a:xfrm>
            <a:off x="50292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3" name="Obdélník 262"/>
          <p:cNvSpPr/>
          <p:nvPr/>
        </p:nvSpPr>
        <p:spPr>
          <a:xfrm>
            <a:off x="51816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4" name="Obdélník 263"/>
          <p:cNvSpPr/>
          <p:nvPr/>
        </p:nvSpPr>
        <p:spPr>
          <a:xfrm>
            <a:off x="5334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5" name="Obdélník 264"/>
          <p:cNvSpPr/>
          <p:nvPr/>
        </p:nvSpPr>
        <p:spPr>
          <a:xfrm>
            <a:off x="54864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6" name="Obdélník 265"/>
          <p:cNvSpPr/>
          <p:nvPr/>
        </p:nvSpPr>
        <p:spPr>
          <a:xfrm>
            <a:off x="5638800" y="1676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7" name="Obdélník 266"/>
          <p:cNvSpPr/>
          <p:nvPr/>
        </p:nvSpPr>
        <p:spPr>
          <a:xfrm>
            <a:off x="4876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8" name="Obdélník 267"/>
          <p:cNvSpPr/>
          <p:nvPr/>
        </p:nvSpPr>
        <p:spPr>
          <a:xfrm>
            <a:off x="5029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9" name="Obdélník 268"/>
          <p:cNvSpPr/>
          <p:nvPr/>
        </p:nvSpPr>
        <p:spPr>
          <a:xfrm>
            <a:off x="5181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0" name="Obdélník 269"/>
          <p:cNvSpPr/>
          <p:nvPr/>
        </p:nvSpPr>
        <p:spPr>
          <a:xfrm>
            <a:off x="53340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1" name="Obdélník 270"/>
          <p:cNvSpPr/>
          <p:nvPr/>
        </p:nvSpPr>
        <p:spPr>
          <a:xfrm>
            <a:off x="5486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2" name="Obdélník 271"/>
          <p:cNvSpPr/>
          <p:nvPr/>
        </p:nvSpPr>
        <p:spPr>
          <a:xfrm>
            <a:off x="5638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9" name="Obdélník 278"/>
          <p:cNvSpPr/>
          <p:nvPr/>
        </p:nvSpPr>
        <p:spPr>
          <a:xfrm>
            <a:off x="4876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0" name="Obdélník 279"/>
          <p:cNvSpPr/>
          <p:nvPr/>
        </p:nvSpPr>
        <p:spPr>
          <a:xfrm>
            <a:off x="5029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1" name="Obdélník 280"/>
          <p:cNvSpPr/>
          <p:nvPr/>
        </p:nvSpPr>
        <p:spPr>
          <a:xfrm>
            <a:off x="5181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2" name="Obdélník 281"/>
          <p:cNvSpPr/>
          <p:nvPr/>
        </p:nvSpPr>
        <p:spPr>
          <a:xfrm>
            <a:off x="5334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3" name="Obdélník 282"/>
          <p:cNvSpPr/>
          <p:nvPr/>
        </p:nvSpPr>
        <p:spPr>
          <a:xfrm>
            <a:off x="54864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4" name="Obdélník 283"/>
          <p:cNvSpPr/>
          <p:nvPr/>
        </p:nvSpPr>
        <p:spPr>
          <a:xfrm>
            <a:off x="5638800" y="2438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85" name="Obdélník 284"/>
          <p:cNvSpPr/>
          <p:nvPr/>
        </p:nvSpPr>
        <p:spPr>
          <a:xfrm>
            <a:off x="4876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6" name="Obdélník 285"/>
          <p:cNvSpPr/>
          <p:nvPr/>
        </p:nvSpPr>
        <p:spPr>
          <a:xfrm>
            <a:off x="5029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5181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7" name="Obdélník 326"/>
          <p:cNvSpPr/>
          <p:nvPr/>
        </p:nvSpPr>
        <p:spPr>
          <a:xfrm>
            <a:off x="5334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8" name="Obdélník 327"/>
          <p:cNvSpPr/>
          <p:nvPr/>
        </p:nvSpPr>
        <p:spPr>
          <a:xfrm>
            <a:off x="5486400" y="2819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9" name="Obdélník 328"/>
          <p:cNvSpPr/>
          <p:nvPr/>
        </p:nvSpPr>
        <p:spPr>
          <a:xfrm>
            <a:off x="5638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0" name="Obdélník 329"/>
          <p:cNvSpPr/>
          <p:nvPr/>
        </p:nvSpPr>
        <p:spPr>
          <a:xfrm>
            <a:off x="4876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5029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5181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0" name="Obdélník 339"/>
          <p:cNvSpPr/>
          <p:nvPr/>
        </p:nvSpPr>
        <p:spPr>
          <a:xfrm>
            <a:off x="5334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1" name="Obdélník 340"/>
          <p:cNvSpPr/>
          <p:nvPr/>
        </p:nvSpPr>
        <p:spPr>
          <a:xfrm>
            <a:off x="5486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2" name="Obdélník 341"/>
          <p:cNvSpPr/>
          <p:nvPr/>
        </p:nvSpPr>
        <p:spPr>
          <a:xfrm>
            <a:off x="56388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3" name="Obdélník 342"/>
          <p:cNvSpPr/>
          <p:nvPr/>
        </p:nvSpPr>
        <p:spPr>
          <a:xfrm>
            <a:off x="4876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47" name="Obdélník 346"/>
          <p:cNvSpPr/>
          <p:nvPr/>
        </p:nvSpPr>
        <p:spPr>
          <a:xfrm>
            <a:off x="5029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8" name="Obdélník 357"/>
          <p:cNvSpPr/>
          <p:nvPr/>
        </p:nvSpPr>
        <p:spPr>
          <a:xfrm>
            <a:off x="5181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9" name="Obdélník 358"/>
          <p:cNvSpPr/>
          <p:nvPr/>
        </p:nvSpPr>
        <p:spPr>
          <a:xfrm>
            <a:off x="5334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0" name="Obdélník 359"/>
          <p:cNvSpPr/>
          <p:nvPr/>
        </p:nvSpPr>
        <p:spPr>
          <a:xfrm>
            <a:off x="5486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1" name="Obdélník 360"/>
          <p:cNvSpPr/>
          <p:nvPr/>
        </p:nvSpPr>
        <p:spPr>
          <a:xfrm>
            <a:off x="5638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2" name="Obdélník 361"/>
          <p:cNvSpPr/>
          <p:nvPr/>
        </p:nvSpPr>
        <p:spPr>
          <a:xfrm>
            <a:off x="4876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3" name="Obdélník 362"/>
          <p:cNvSpPr/>
          <p:nvPr/>
        </p:nvSpPr>
        <p:spPr>
          <a:xfrm>
            <a:off x="5029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7" name="Obdélník 366"/>
          <p:cNvSpPr/>
          <p:nvPr/>
        </p:nvSpPr>
        <p:spPr>
          <a:xfrm>
            <a:off x="5181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68" name="Obdélník 367"/>
          <p:cNvSpPr/>
          <p:nvPr/>
        </p:nvSpPr>
        <p:spPr>
          <a:xfrm>
            <a:off x="5334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69" name="Obdélník 368"/>
          <p:cNvSpPr/>
          <p:nvPr/>
        </p:nvSpPr>
        <p:spPr>
          <a:xfrm>
            <a:off x="5486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0" name="Obdélník 369"/>
          <p:cNvSpPr/>
          <p:nvPr/>
        </p:nvSpPr>
        <p:spPr>
          <a:xfrm>
            <a:off x="5638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1" name="Obdélník 370"/>
          <p:cNvSpPr/>
          <p:nvPr/>
        </p:nvSpPr>
        <p:spPr>
          <a:xfrm>
            <a:off x="5867400" y="1295400"/>
            <a:ext cx="2286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2" name="Obdélník 371"/>
          <p:cNvSpPr/>
          <p:nvPr/>
        </p:nvSpPr>
        <p:spPr>
          <a:xfrm>
            <a:off x="60960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3" name="Obdélník 372"/>
          <p:cNvSpPr/>
          <p:nvPr/>
        </p:nvSpPr>
        <p:spPr>
          <a:xfrm>
            <a:off x="62484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4" name="Obdélník 373"/>
          <p:cNvSpPr/>
          <p:nvPr/>
        </p:nvSpPr>
        <p:spPr>
          <a:xfrm>
            <a:off x="64008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5" name="Obdélník 374"/>
          <p:cNvSpPr/>
          <p:nvPr/>
        </p:nvSpPr>
        <p:spPr>
          <a:xfrm>
            <a:off x="6553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6" name="Obdélník 375"/>
          <p:cNvSpPr/>
          <p:nvPr/>
        </p:nvSpPr>
        <p:spPr>
          <a:xfrm>
            <a:off x="67056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7" name="Obdélník 376"/>
          <p:cNvSpPr/>
          <p:nvPr/>
        </p:nvSpPr>
        <p:spPr>
          <a:xfrm>
            <a:off x="68580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8" name="Obdélník 377"/>
          <p:cNvSpPr/>
          <p:nvPr/>
        </p:nvSpPr>
        <p:spPr>
          <a:xfrm>
            <a:off x="6096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79" name="Obdélník 378"/>
          <p:cNvSpPr/>
          <p:nvPr/>
        </p:nvSpPr>
        <p:spPr>
          <a:xfrm>
            <a:off x="62484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0" name="Obdélník 379"/>
          <p:cNvSpPr/>
          <p:nvPr/>
        </p:nvSpPr>
        <p:spPr>
          <a:xfrm>
            <a:off x="6400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1" name="Obdélník 380"/>
          <p:cNvSpPr/>
          <p:nvPr/>
        </p:nvSpPr>
        <p:spPr>
          <a:xfrm>
            <a:off x="6553200" y="2057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2" name="Obdélník 381"/>
          <p:cNvSpPr/>
          <p:nvPr/>
        </p:nvSpPr>
        <p:spPr>
          <a:xfrm>
            <a:off x="6705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3" name="Obdélník 382"/>
          <p:cNvSpPr/>
          <p:nvPr/>
        </p:nvSpPr>
        <p:spPr>
          <a:xfrm>
            <a:off x="6858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4" name="Obdélník 383"/>
          <p:cNvSpPr/>
          <p:nvPr/>
        </p:nvSpPr>
        <p:spPr>
          <a:xfrm>
            <a:off x="6096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85" name="Obdélník 384"/>
          <p:cNvSpPr/>
          <p:nvPr/>
        </p:nvSpPr>
        <p:spPr>
          <a:xfrm>
            <a:off x="62484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6" name="Obdélník 385"/>
          <p:cNvSpPr/>
          <p:nvPr/>
        </p:nvSpPr>
        <p:spPr>
          <a:xfrm>
            <a:off x="64008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7" name="Obdélník 386"/>
          <p:cNvSpPr/>
          <p:nvPr/>
        </p:nvSpPr>
        <p:spPr>
          <a:xfrm>
            <a:off x="65532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8" name="Obdélník 387"/>
          <p:cNvSpPr/>
          <p:nvPr/>
        </p:nvSpPr>
        <p:spPr>
          <a:xfrm>
            <a:off x="67056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9" name="Obdélník 388"/>
          <p:cNvSpPr/>
          <p:nvPr/>
        </p:nvSpPr>
        <p:spPr>
          <a:xfrm>
            <a:off x="68580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90" name="Obdélník 389"/>
          <p:cNvSpPr/>
          <p:nvPr/>
        </p:nvSpPr>
        <p:spPr>
          <a:xfrm>
            <a:off x="6096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1" name="Obdélník 390"/>
          <p:cNvSpPr/>
          <p:nvPr/>
        </p:nvSpPr>
        <p:spPr>
          <a:xfrm>
            <a:off x="6248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2" name="Obdélník 391"/>
          <p:cNvSpPr/>
          <p:nvPr/>
        </p:nvSpPr>
        <p:spPr>
          <a:xfrm>
            <a:off x="64008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3" name="Obdélník 392"/>
          <p:cNvSpPr/>
          <p:nvPr/>
        </p:nvSpPr>
        <p:spPr>
          <a:xfrm>
            <a:off x="6553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4" name="Obdélník 393"/>
          <p:cNvSpPr/>
          <p:nvPr/>
        </p:nvSpPr>
        <p:spPr>
          <a:xfrm>
            <a:off x="6705600" y="2819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5" name="Obdélník 394"/>
          <p:cNvSpPr/>
          <p:nvPr/>
        </p:nvSpPr>
        <p:spPr>
          <a:xfrm>
            <a:off x="6858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6" name="Obdélník 395"/>
          <p:cNvSpPr/>
          <p:nvPr/>
        </p:nvSpPr>
        <p:spPr>
          <a:xfrm>
            <a:off x="60960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7" name="Obdélník 396"/>
          <p:cNvSpPr/>
          <p:nvPr/>
        </p:nvSpPr>
        <p:spPr>
          <a:xfrm>
            <a:off x="62484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8" name="Obdélník 397"/>
          <p:cNvSpPr/>
          <p:nvPr/>
        </p:nvSpPr>
        <p:spPr>
          <a:xfrm>
            <a:off x="6400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9" name="Obdélník 398"/>
          <p:cNvSpPr/>
          <p:nvPr/>
        </p:nvSpPr>
        <p:spPr>
          <a:xfrm>
            <a:off x="6553200" y="3200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0" name="Obdélník 399"/>
          <p:cNvSpPr/>
          <p:nvPr/>
        </p:nvSpPr>
        <p:spPr>
          <a:xfrm>
            <a:off x="6705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1" name="Obdélník 400"/>
          <p:cNvSpPr/>
          <p:nvPr/>
        </p:nvSpPr>
        <p:spPr>
          <a:xfrm>
            <a:off x="6858000" y="3200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2" name="Obdélník 401"/>
          <p:cNvSpPr/>
          <p:nvPr/>
        </p:nvSpPr>
        <p:spPr>
          <a:xfrm>
            <a:off x="6096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3" name="Obdélník 402"/>
          <p:cNvSpPr/>
          <p:nvPr/>
        </p:nvSpPr>
        <p:spPr>
          <a:xfrm>
            <a:off x="6248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4" name="Obdélník 403"/>
          <p:cNvSpPr/>
          <p:nvPr/>
        </p:nvSpPr>
        <p:spPr>
          <a:xfrm>
            <a:off x="64008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5" name="Obdélník 404"/>
          <p:cNvSpPr/>
          <p:nvPr/>
        </p:nvSpPr>
        <p:spPr>
          <a:xfrm>
            <a:off x="6553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6" name="Obdélník 405"/>
          <p:cNvSpPr/>
          <p:nvPr/>
        </p:nvSpPr>
        <p:spPr>
          <a:xfrm>
            <a:off x="67056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7" name="Obdélník 406"/>
          <p:cNvSpPr/>
          <p:nvPr/>
        </p:nvSpPr>
        <p:spPr>
          <a:xfrm>
            <a:off x="68580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8" name="Obdélník 407"/>
          <p:cNvSpPr/>
          <p:nvPr/>
        </p:nvSpPr>
        <p:spPr>
          <a:xfrm>
            <a:off x="6096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9" name="Obdélník 408"/>
          <p:cNvSpPr/>
          <p:nvPr/>
        </p:nvSpPr>
        <p:spPr>
          <a:xfrm>
            <a:off x="62484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0" name="Obdélník 409"/>
          <p:cNvSpPr/>
          <p:nvPr/>
        </p:nvSpPr>
        <p:spPr>
          <a:xfrm>
            <a:off x="64008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1" name="Obdélník 410"/>
          <p:cNvSpPr/>
          <p:nvPr/>
        </p:nvSpPr>
        <p:spPr>
          <a:xfrm>
            <a:off x="65532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12" name="Obdélník 411"/>
          <p:cNvSpPr/>
          <p:nvPr/>
        </p:nvSpPr>
        <p:spPr>
          <a:xfrm>
            <a:off x="67056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3" name="Obdélník 412"/>
          <p:cNvSpPr/>
          <p:nvPr/>
        </p:nvSpPr>
        <p:spPr>
          <a:xfrm>
            <a:off x="68580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6" name="Pravoúhlý trojúhelník 415"/>
          <p:cNvSpPr/>
          <p:nvPr/>
        </p:nvSpPr>
        <p:spPr>
          <a:xfrm flipH="1">
            <a:off x="1371600" y="2667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7" name="Pravoúhlý trojúhelník 416"/>
          <p:cNvSpPr/>
          <p:nvPr/>
        </p:nvSpPr>
        <p:spPr>
          <a:xfrm flipH="1">
            <a:off x="1066800" y="2667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8" name="Pravoúhlý trojúhelník 417"/>
          <p:cNvSpPr/>
          <p:nvPr/>
        </p:nvSpPr>
        <p:spPr>
          <a:xfrm flipH="1">
            <a:off x="10668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9" name="Pravoúhlý trojúhelník 418"/>
          <p:cNvSpPr/>
          <p:nvPr/>
        </p:nvSpPr>
        <p:spPr>
          <a:xfrm flipH="1">
            <a:off x="5334000" y="2286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0" name="Pravoúhlý trojúhelník 419"/>
          <p:cNvSpPr/>
          <p:nvPr/>
        </p:nvSpPr>
        <p:spPr>
          <a:xfrm flipH="1">
            <a:off x="5334000" y="2667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1" name="Pravoúhlý trojúhelník 420"/>
          <p:cNvSpPr/>
          <p:nvPr/>
        </p:nvSpPr>
        <p:spPr>
          <a:xfrm flipH="1">
            <a:off x="5638800" y="2667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3" name="Obdélník 422"/>
          <p:cNvSpPr/>
          <p:nvPr/>
        </p:nvSpPr>
        <p:spPr>
          <a:xfrm>
            <a:off x="2514600" y="2438400"/>
            <a:ext cx="152400" cy="762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" name="Oblouk 4"/>
          <p:cNvSpPr/>
          <p:nvPr/>
        </p:nvSpPr>
        <p:spPr>
          <a:xfrm>
            <a:off x="2209800" y="1524000"/>
            <a:ext cx="571500" cy="1066800"/>
          </a:xfrm>
          <a:prstGeom prst="arc">
            <a:avLst>
              <a:gd name="adj1" fmla="val 16983513"/>
              <a:gd name="adj2" fmla="val 4772930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5" name="Obdélník 414"/>
          <p:cNvSpPr/>
          <p:nvPr/>
        </p:nvSpPr>
        <p:spPr>
          <a:xfrm>
            <a:off x="6553200" y="2438400"/>
            <a:ext cx="152400" cy="762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14" name="Oblouk 413"/>
          <p:cNvSpPr/>
          <p:nvPr/>
        </p:nvSpPr>
        <p:spPr>
          <a:xfrm>
            <a:off x="6248400" y="1524000"/>
            <a:ext cx="571500" cy="1066800"/>
          </a:xfrm>
          <a:prstGeom prst="arc">
            <a:avLst>
              <a:gd name="adj1" fmla="val 16983513"/>
              <a:gd name="adj2" fmla="val 4772930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2" name="Obdélník 421"/>
          <p:cNvSpPr/>
          <p:nvPr/>
        </p:nvSpPr>
        <p:spPr>
          <a:xfrm>
            <a:off x="7086600" y="1295400"/>
            <a:ext cx="228600" cy="381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4" name="Obdélník 423"/>
          <p:cNvSpPr/>
          <p:nvPr/>
        </p:nvSpPr>
        <p:spPr>
          <a:xfrm>
            <a:off x="73152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5" name="Obdélník 424"/>
          <p:cNvSpPr/>
          <p:nvPr/>
        </p:nvSpPr>
        <p:spPr>
          <a:xfrm>
            <a:off x="74676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6" name="Obdélník 425"/>
          <p:cNvSpPr/>
          <p:nvPr/>
        </p:nvSpPr>
        <p:spPr>
          <a:xfrm>
            <a:off x="7620000" y="1676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7" name="Obdélník 426"/>
          <p:cNvSpPr/>
          <p:nvPr/>
        </p:nvSpPr>
        <p:spPr>
          <a:xfrm>
            <a:off x="77724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8" name="Obdélník 427"/>
          <p:cNvSpPr/>
          <p:nvPr/>
        </p:nvSpPr>
        <p:spPr>
          <a:xfrm>
            <a:off x="79248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29" name="Obdélník 428"/>
          <p:cNvSpPr/>
          <p:nvPr/>
        </p:nvSpPr>
        <p:spPr>
          <a:xfrm>
            <a:off x="8077200" y="1676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0" name="Obdélník 429"/>
          <p:cNvSpPr/>
          <p:nvPr/>
        </p:nvSpPr>
        <p:spPr>
          <a:xfrm>
            <a:off x="7315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1" name="Obdélník 430"/>
          <p:cNvSpPr/>
          <p:nvPr/>
        </p:nvSpPr>
        <p:spPr>
          <a:xfrm>
            <a:off x="74676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2" name="Obdélník 431"/>
          <p:cNvSpPr/>
          <p:nvPr/>
        </p:nvSpPr>
        <p:spPr>
          <a:xfrm>
            <a:off x="76200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3" name="Obdélník 432"/>
          <p:cNvSpPr/>
          <p:nvPr/>
        </p:nvSpPr>
        <p:spPr>
          <a:xfrm>
            <a:off x="7772400" y="2057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4" name="Obdélník 433"/>
          <p:cNvSpPr/>
          <p:nvPr/>
        </p:nvSpPr>
        <p:spPr>
          <a:xfrm>
            <a:off x="79248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5" name="Obdélník 434"/>
          <p:cNvSpPr/>
          <p:nvPr/>
        </p:nvSpPr>
        <p:spPr>
          <a:xfrm>
            <a:off x="8077200" y="2057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6" name="Obdélník 435"/>
          <p:cNvSpPr/>
          <p:nvPr/>
        </p:nvSpPr>
        <p:spPr>
          <a:xfrm>
            <a:off x="73152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37" name="Obdélník 436"/>
          <p:cNvSpPr/>
          <p:nvPr/>
        </p:nvSpPr>
        <p:spPr>
          <a:xfrm>
            <a:off x="74676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8" name="Obdélník 437"/>
          <p:cNvSpPr/>
          <p:nvPr/>
        </p:nvSpPr>
        <p:spPr>
          <a:xfrm>
            <a:off x="7620000" y="2438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39" name="Obdélník 438"/>
          <p:cNvSpPr/>
          <p:nvPr/>
        </p:nvSpPr>
        <p:spPr>
          <a:xfrm>
            <a:off x="7772400" y="2438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40" name="Obdélník 439"/>
          <p:cNvSpPr/>
          <p:nvPr/>
        </p:nvSpPr>
        <p:spPr>
          <a:xfrm>
            <a:off x="79248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41" name="Obdélník 440"/>
          <p:cNvSpPr/>
          <p:nvPr/>
        </p:nvSpPr>
        <p:spPr>
          <a:xfrm>
            <a:off x="8077200" y="2438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442" name="Obdélník 441"/>
          <p:cNvSpPr/>
          <p:nvPr/>
        </p:nvSpPr>
        <p:spPr>
          <a:xfrm>
            <a:off x="7315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43" name="Obdélník 442"/>
          <p:cNvSpPr/>
          <p:nvPr/>
        </p:nvSpPr>
        <p:spPr>
          <a:xfrm>
            <a:off x="74676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44" name="Obdélník 443"/>
          <p:cNvSpPr/>
          <p:nvPr/>
        </p:nvSpPr>
        <p:spPr>
          <a:xfrm>
            <a:off x="76200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45" name="Obdélník 444"/>
          <p:cNvSpPr/>
          <p:nvPr/>
        </p:nvSpPr>
        <p:spPr>
          <a:xfrm>
            <a:off x="77724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46" name="Obdélník 445"/>
          <p:cNvSpPr/>
          <p:nvPr/>
        </p:nvSpPr>
        <p:spPr>
          <a:xfrm>
            <a:off x="7924800" y="2819400"/>
            <a:ext cx="152400" cy="381000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6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47" name="Obdélník 446"/>
          <p:cNvSpPr/>
          <p:nvPr/>
        </p:nvSpPr>
        <p:spPr>
          <a:xfrm>
            <a:off x="8077200" y="2819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48" name="Obdélník 447"/>
          <p:cNvSpPr/>
          <p:nvPr/>
        </p:nvSpPr>
        <p:spPr>
          <a:xfrm>
            <a:off x="73152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49" name="Obdélník 448"/>
          <p:cNvSpPr/>
          <p:nvPr/>
        </p:nvSpPr>
        <p:spPr>
          <a:xfrm>
            <a:off x="74676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50" name="Obdélník 449"/>
          <p:cNvSpPr/>
          <p:nvPr/>
        </p:nvSpPr>
        <p:spPr>
          <a:xfrm>
            <a:off x="76200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1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51" name="Obdélník 450"/>
          <p:cNvSpPr/>
          <p:nvPr/>
        </p:nvSpPr>
        <p:spPr>
          <a:xfrm>
            <a:off x="7772400" y="3200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52" name="Obdélník 451"/>
          <p:cNvSpPr/>
          <p:nvPr/>
        </p:nvSpPr>
        <p:spPr>
          <a:xfrm>
            <a:off x="7924800" y="3200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53" name="Obdélník 452"/>
          <p:cNvSpPr/>
          <p:nvPr/>
        </p:nvSpPr>
        <p:spPr>
          <a:xfrm>
            <a:off x="8077200" y="3200400"/>
            <a:ext cx="152400" cy="381000"/>
          </a:xfrm>
          <a:prstGeom prst="rect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54" name="Obdélník 453"/>
          <p:cNvSpPr/>
          <p:nvPr/>
        </p:nvSpPr>
        <p:spPr>
          <a:xfrm>
            <a:off x="73152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55" name="Obdélník 454"/>
          <p:cNvSpPr/>
          <p:nvPr/>
        </p:nvSpPr>
        <p:spPr>
          <a:xfrm>
            <a:off x="74676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56" name="Obdélník 455"/>
          <p:cNvSpPr/>
          <p:nvPr/>
        </p:nvSpPr>
        <p:spPr>
          <a:xfrm>
            <a:off x="76200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57" name="Obdélník 456"/>
          <p:cNvSpPr/>
          <p:nvPr/>
        </p:nvSpPr>
        <p:spPr>
          <a:xfrm>
            <a:off x="7772400" y="3581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58" name="Obdélník 457"/>
          <p:cNvSpPr/>
          <p:nvPr/>
        </p:nvSpPr>
        <p:spPr>
          <a:xfrm>
            <a:off x="79248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59" name="Obdélník 458"/>
          <p:cNvSpPr/>
          <p:nvPr/>
        </p:nvSpPr>
        <p:spPr>
          <a:xfrm>
            <a:off x="8077200" y="3581400"/>
            <a:ext cx="152400" cy="38100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3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60" name="Obdélník 459"/>
          <p:cNvSpPr/>
          <p:nvPr/>
        </p:nvSpPr>
        <p:spPr>
          <a:xfrm>
            <a:off x="7315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61" name="Obdélník 460"/>
          <p:cNvSpPr/>
          <p:nvPr/>
        </p:nvSpPr>
        <p:spPr>
          <a:xfrm>
            <a:off x="74676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62" name="Obdélník 461"/>
          <p:cNvSpPr/>
          <p:nvPr/>
        </p:nvSpPr>
        <p:spPr>
          <a:xfrm>
            <a:off x="7620000" y="1295400"/>
            <a:ext cx="152400" cy="381000"/>
          </a:xfrm>
          <a:prstGeom prst="rect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5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63" name="Obdélník 462"/>
          <p:cNvSpPr/>
          <p:nvPr/>
        </p:nvSpPr>
        <p:spPr>
          <a:xfrm>
            <a:off x="77724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cs-CZ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4" name="Obdélník 463"/>
          <p:cNvSpPr/>
          <p:nvPr/>
        </p:nvSpPr>
        <p:spPr>
          <a:xfrm>
            <a:off x="79248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65" name="Obdélník 464"/>
          <p:cNvSpPr/>
          <p:nvPr/>
        </p:nvSpPr>
        <p:spPr>
          <a:xfrm>
            <a:off x="8077200" y="1295400"/>
            <a:ext cx="152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68" name="Pravoúhlý trojúhelník 467"/>
          <p:cNvSpPr/>
          <p:nvPr/>
        </p:nvSpPr>
        <p:spPr>
          <a:xfrm flipH="1">
            <a:off x="7772400" y="3429000"/>
            <a:ext cx="152400" cy="152400"/>
          </a:xfrm>
          <a:prstGeom prst="rtTriangle">
            <a:avLst/>
          </a:prstGeom>
          <a:solidFill>
            <a:srgbClr val="99CC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9" name="Pravoúhlý trojúhelník 468"/>
          <p:cNvSpPr/>
          <p:nvPr/>
        </p:nvSpPr>
        <p:spPr>
          <a:xfrm flipH="1">
            <a:off x="7620000" y="2667000"/>
            <a:ext cx="152400" cy="152400"/>
          </a:xfrm>
          <a:prstGeom prst="rtTriangle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0" name="Pravoúhlý trojúhelník 469"/>
          <p:cNvSpPr/>
          <p:nvPr/>
        </p:nvSpPr>
        <p:spPr>
          <a:xfrm flipH="1">
            <a:off x="7620000" y="1905000"/>
            <a:ext cx="152400" cy="152400"/>
          </a:xfrm>
          <a:prstGeom prst="rtTriangle">
            <a:avLst/>
          </a:prstGeom>
          <a:solidFill>
            <a:srgbClr val="FF99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7" name="Oblouk 466"/>
          <p:cNvSpPr/>
          <p:nvPr/>
        </p:nvSpPr>
        <p:spPr>
          <a:xfrm rot="10800000">
            <a:off x="7467600" y="2743200"/>
            <a:ext cx="571500" cy="762000"/>
          </a:xfrm>
          <a:prstGeom prst="arc">
            <a:avLst>
              <a:gd name="adj1" fmla="val 16594334"/>
              <a:gd name="adj2" fmla="val 5064050"/>
            </a:avLst>
          </a:prstGeom>
          <a:ln w="41275" cmpd="sng">
            <a:solidFill>
              <a:schemeClr val="tx1">
                <a:alpha val="37000"/>
              </a:schemeClr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6" name="Rovnoramenný trojúhelník 465"/>
          <p:cNvSpPr/>
          <p:nvPr/>
        </p:nvSpPr>
        <p:spPr>
          <a:xfrm>
            <a:off x="762000" y="3962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1" name="Rovnoramenný trojúhelník 470"/>
          <p:cNvSpPr/>
          <p:nvPr/>
        </p:nvSpPr>
        <p:spPr>
          <a:xfrm rot="5400000">
            <a:off x="266700" y="1790700"/>
            <a:ext cx="3810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2" name="TextovéPole 471"/>
          <p:cNvSpPr txBox="1"/>
          <p:nvPr/>
        </p:nvSpPr>
        <p:spPr>
          <a:xfrm>
            <a:off x="685800" y="685800"/>
            <a:ext cx="762000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2. struně</a:t>
            </a:r>
          </a:p>
          <a:p>
            <a:pPr algn="ctr"/>
            <a:r>
              <a:rPr lang="cs-CZ" sz="800" dirty="0" smtClean="0"/>
              <a:t>na 2. pražci</a:t>
            </a:r>
          </a:p>
          <a:p>
            <a:pPr algn="ctr"/>
            <a:r>
              <a:rPr lang="cs-CZ" sz="800" dirty="0" smtClean="0"/>
              <a:t>přes 4 pražce</a:t>
            </a:r>
          </a:p>
          <a:p>
            <a:pPr algn="ctr"/>
            <a:r>
              <a:rPr lang="cs-CZ" sz="800" dirty="0" smtClean="0"/>
              <a:t>s posunem</a:t>
            </a:r>
            <a:endParaRPr lang="cs-CZ" sz="800" dirty="0"/>
          </a:p>
        </p:txBody>
      </p:sp>
      <p:sp>
        <p:nvSpPr>
          <p:cNvPr id="473" name="TextovéPole 472"/>
          <p:cNvSpPr txBox="1"/>
          <p:nvPr/>
        </p:nvSpPr>
        <p:spPr>
          <a:xfrm>
            <a:off x="2133600" y="685800"/>
            <a:ext cx="762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/>
              <a:t>na 2. struně</a:t>
            </a:r>
          </a:p>
          <a:p>
            <a:pPr algn="ctr"/>
            <a:r>
              <a:rPr lang="cs-CZ" sz="800" dirty="0" smtClean="0"/>
              <a:t>na 2. pražci</a:t>
            </a:r>
          </a:p>
          <a:p>
            <a:pPr algn="ctr"/>
            <a:r>
              <a:rPr lang="cs-CZ" sz="800" dirty="0" smtClean="0"/>
              <a:t>přes 4 pražce</a:t>
            </a:r>
          </a:p>
          <a:p>
            <a:pPr algn="ctr"/>
            <a:r>
              <a:rPr lang="cs-CZ" sz="800" dirty="0" smtClean="0"/>
              <a:t>s posunem</a:t>
            </a:r>
            <a:endParaRPr lang="cs-CZ" sz="800" dirty="0"/>
          </a:p>
        </p:txBody>
      </p:sp>
      <p:sp>
        <p:nvSpPr>
          <p:cNvPr id="474" name="Obdélník 473"/>
          <p:cNvSpPr/>
          <p:nvPr/>
        </p:nvSpPr>
        <p:spPr>
          <a:xfrm>
            <a:off x="762000" y="9525"/>
            <a:ext cx="609600" cy="5334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75" name="TextovéPole 474"/>
          <p:cNvSpPr txBox="1"/>
          <p:nvPr/>
        </p:nvSpPr>
        <p:spPr>
          <a:xfrm>
            <a:off x="4648200" y="152400"/>
            <a:ext cx="437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Studie prstokladů tónů stupnic v dur a v moll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8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12634</Words>
  <Application>Microsoft Office PowerPoint</Application>
  <PresentationFormat>A4 (210 x 297 mm)</PresentationFormat>
  <Paragraphs>9875</Paragraphs>
  <Slides>68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69" baseType="lpstr"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Tomes, Pavel (VKV)</dc:creator>
  <cp:lastModifiedBy>Tomes, Pavel (VKV)</cp:lastModifiedBy>
  <cp:revision>222</cp:revision>
  <cp:lastPrinted>2015-04-17T03:18:31Z</cp:lastPrinted>
  <dcterms:created xsi:type="dcterms:W3CDTF">2006-08-16T00:00:00Z</dcterms:created>
  <dcterms:modified xsi:type="dcterms:W3CDTF">2015-11-11T00:08:07Z</dcterms:modified>
</cp:coreProperties>
</file>