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70" r:id="rId4"/>
    <p:sldId id="260" r:id="rId5"/>
    <p:sldId id="263" r:id="rId6"/>
    <p:sldId id="264" r:id="rId7"/>
    <p:sldId id="266" r:id="rId8"/>
    <p:sldId id="267" r:id="rId9"/>
    <p:sldId id="271" r:id="rId10"/>
  </p:sldIdLst>
  <p:sldSz cx="9906000" cy="6858000" type="A4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86" autoAdjust="0"/>
  </p:normalViewPr>
  <p:slideViewPr>
    <p:cSldViewPr>
      <p:cViewPr varScale="1">
        <p:scale>
          <a:sx n="110" d="100"/>
          <a:sy n="110" d="100"/>
        </p:scale>
        <p:origin x="-1266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Skupina 16"/>
          <p:cNvGrpSpPr/>
          <p:nvPr/>
        </p:nvGrpSpPr>
        <p:grpSpPr>
          <a:xfrm>
            <a:off x="182364" y="368592"/>
            <a:ext cx="2880384" cy="2790372"/>
            <a:chOff x="1172496" y="1628759"/>
            <a:chExt cx="3974446" cy="4295861"/>
          </a:xfrm>
        </p:grpSpPr>
        <p:grpSp>
          <p:nvGrpSpPr>
            <p:cNvPr id="4" name="Skupina 3"/>
            <p:cNvGrpSpPr/>
            <p:nvPr/>
          </p:nvGrpSpPr>
          <p:grpSpPr>
            <a:xfrm rot="16200000">
              <a:off x="2586999" y="3364678"/>
              <a:ext cx="4295861" cy="824024"/>
              <a:chOff x="1082484" y="5049216"/>
              <a:chExt cx="6750900" cy="1260168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5" name="Obdélník 4"/>
              <p:cNvSpPr/>
              <p:nvPr/>
            </p:nvSpPr>
            <p:spPr>
              <a:xfrm>
                <a:off x="1082484" y="5769312"/>
                <a:ext cx="675090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" name="Obdélník 5"/>
              <p:cNvSpPr/>
              <p:nvPr/>
            </p:nvSpPr>
            <p:spPr>
              <a:xfrm>
                <a:off x="1082484" y="5499276"/>
                <a:ext cx="675090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" name="Obdélník 6"/>
              <p:cNvSpPr/>
              <p:nvPr/>
            </p:nvSpPr>
            <p:spPr>
              <a:xfrm>
                <a:off x="1082484" y="5229240"/>
                <a:ext cx="675090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1082484" y="5049216"/>
                <a:ext cx="6750900" cy="180024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Obdélník 8"/>
              <p:cNvSpPr/>
              <p:nvPr/>
            </p:nvSpPr>
            <p:spPr>
              <a:xfrm>
                <a:off x="1082484" y="6039348"/>
                <a:ext cx="675090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0" name="Skupina 9"/>
            <p:cNvGrpSpPr/>
            <p:nvPr/>
          </p:nvGrpSpPr>
          <p:grpSpPr>
            <a:xfrm>
              <a:off x="1172496" y="2708904"/>
              <a:ext cx="2991028" cy="2726109"/>
              <a:chOff x="1162228" y="3358497"/>
              <a:chExt cx="2991028" cy="2726109"/>
            </a:xfrm>
          </p:grpSpPr>
          <p:sp>
            <p:nvSpPr>
              <p:cNvPr id="11" name="Volný tvar 10"/>
              <p:cNvSpPr/>
              <p:nvPr/>
            </p:nvSpPr>
            <p:spPr>
              <a:xfrm rot="686296">
                <a:off x="1172496" y="5769312"/>
                <a:ext cx="299103" cy="282011"/>
              </a:xfrm>
              <a:custGeom>
                <a:avLst/>
                <a:gdLst>
                  <a:gd name="connsiteX0" fmla="*/ 8546 w 299103"/>
                  <a:gd name="connsiteY0" fmla="*/ 273466 h 282011"/>
                  <a:gd name="connsiteX1" fmla="*/ 299103 w 299103"/>
                  <a:gd name="connsiteY1" fmla="*/ 282011 h 282011"/>
                  <a:gd name="connsiteX2" fmla="*/ 299103 w 299103"/>
                  <a:gd name="connsiteY2" fmla="*/ 8546 h 282011"/>
                  <a:gd name="connsiteX3" fmla="*/ 0 w 299103"/>
                  <a:gd name="connsiteY3" fmla="*/ 0 h 282011"/>
                  <a:gd name="connsiteX4" fmla="*/ 0 w 299103"/>
                  <a:gd name="connsiteY4" fmla="*/ 222191 h 282011"/>
                  <a:gd name="connsiteX5" fmla="*/ 196553 w 299103"/>
                  <a:gd name="connsiteY5" fmla="*/ 230737 h 282011"/>
                  <a:gd name="connsiteX6" fmla="*/ 196553 w 299103"/>
                  <a:gd name="connsiteY6" fmla="*/ 230737 h 282011"/>
                  <a:gd name="connsiteX7" fmla="*/ 196553 w 299103"/>
                  <a:gd name="connsiteY7" fmla="*/ 230737 h 282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9103" h="282011">
                    <a:moveTo>
                      <a:pt x="8546" y="273466"/>
                    </a:moveTo>
                    <a:lnTo>
                      <a:pt x="299103" y="282011"/>
                    </a:lnTo>
                    <a:lnTo>
                      <a:pt x="299103" y="8546"/>
                    </a:lnTo>
                    <a:lnTo>
                      <a:pt x="0" y="0"/>
                    </a:lnTo>
                    <a:lnTo>
                      <a:pt x="0" y="222191"/>
                    </a:lnTo>
                    <a:lnTo>
                      <a:pt x="196553" y="230737"/>
                    </a:lnTo>
                    <a:lnTo>
                      <a:pt x="196553" y="230737"/>
                    </a:lnTo>
                    <a:lnTo>
                      <a:pt x="196553" y="230737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Volný tvar 11"/>
              <p:cNvSpPr/>
              <p:nvPr/>
            </p:nvSpPr>
            <p:spPr>
              <a:xfrm>
                <a:off x="1196411" y="3358497"/>
                <a:ext cx="2956845" cy="2444097"/>
              </a:xfrm>
              <a:custGeom>
                <a:avLst/>
                <a:gdLst>
                  <a:gd name="connsiteX0" fmla="*/ 0 w 2956845"/>
                  <a:gd name="connsiteY0" fmla="*/ 2384277 h 2444097"/>
                  <a:gd name="connsiteX1" fmla="*/ 2845750 w 2956845"/>
                  <a:gd name="connsiteY1" fmla="*/ 0 h 2444097"/>
                  <a:gd name="connsiteX2" fmla="*/ 2956845 w 2956845"/>
                  <a:gd name="connsiteY2" fmla="*/ 34183 h 2444097"/>
                  <a:gd name="connsiteX3" fmla="*/ 290557 w 2956845"/>
                  <a:gd name="connsiteY3" fmla="*/ 2444097 h 2444097"/>
                  <a:gd name="connsiteX4" fmla="*/ 0 w 2956845"/>
                  <a:gd name="connsiteY4" fmla="*/ 2384277 h 244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6845" h="2444097">
                    <a:moveTo>
                      <a:pt x="0" y="2384277"/>
                    </a:moveTo>
                    <a:lnTo>
                      <a:pt x="2845750" y="0"/>
                    </a:lnTo>
                    <a:lnTo>
                      <a:pt x="2956845" y="34183"/>
                    </a:lnTo>
                    <a:lnTo>
                      <a:pt x="290557" y="2444097"/>
                    </a:lnTo>
                    <a:lnTo>
                      <a:pt x="0" y="2384277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Volný tvar 12"/>
              <p:cNvSpPr/>
              <p:nvPr/>
            </p:nvSpPr>
            <p:spPr>
              <a:xfrm>
                <a:off x="1435693" y="3392680"/>
                <a:ext cx="2717563" cy="2691926"/>
              </a:xfrm>
              <a:custGeom>
                <a:avLst/>
                <a:gdLst>
                  <a:gd name="connsiteX0" fmla="*/ 51275 w 2717563"/>
                  <a:gd name="connsiteY0" fmla="*/ 2418460 h 2691926"/>
                  <a:gd name="connsiteX1" fmla="*/ 2717563 w 2717563"/>
                  <a:gd name="connsiteY1" fmla="*/ 0 h 2691926"/>
                  <a:gd name="connsiteX2" fmla="*/ 2717563 w 2717563"/>
                  <a:gd name="connsiteY2" fmla="*/ 119641 h 2691926"/>
                  <a:gd name="connsiteX3" fmla="*/ 0 w 2717563"/>
                  <a:gd name="connsiteY3" fmla="*/ 2691926 h 2691926"/>
                  <a:gd name="connsiteX4" fmla="*/ 51275 w 2717563"/>
                  <a:gd name="connsiteY4" fmla="*/ 2418460 h 269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17563" h="2691926">
                    <a:moveTo>
                      <a:pt x="51275" y="2418460"/>
                    </a:moveTo>
                    <a:lnTo>
                      <a:pt x="2717563" y="0"/>
                    </a:lnTo>
                    <a:lnTo>
                      <a:pt x="2717563" y="119641"/>
                    </a:lnTo>
                    <a:lnTo>
                      <a:pt x="0" y="2691926"/>
                    </a:lnTo>
                    <a:lnTo>
                      <a:pt x="51275" y="241846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Volný tvar 13"/>
              <p:cNvSpPr/>
              <p:nvPr/>
            </p:nvSpPr>
            <p:spPr>
              <a:xfrm>
                <a:off x="1162228" y="5794049"/>
                <a:ext cx="324740" cy="205099"/>
              </a:xfrm>
              <a:custGeom>
                <a:avLst/>
                <a:gdLst>
                  <a:gd name="connsiteX0" fmla="*/ 0 w 324740"/>
                  <a:gd name="connsiteY0" fmla="*/ 153824 h 205099"/>
                  <a:gd name="connsiteX1" fmla="*/ 196553 w 324740"/>
                  <a:gd name="connsiteY1" fmla="*/ 0 h 205099"/>
                  <a:gd name="connsiteX2" fmla="*/ 324740 w 324740"/>
                  <a:gd name="connsiteY2" fmla="*/ 34183 h 205099"/>
                  <a:gd name="connsiteX3" fmla="*/ 170916 w 324740"/>
                  <a:gd name="connsiteY3" fmla="*/ 205099 h 205099"/>
                  <a:gd name="connsiteX4" fmla="*/ 0 w 324740"/>
                  <a:gd name="connsiteY4" fmla="*/ 153824 h 20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740" h="205099">
                    <a:moveTo>
                      <a:pt x="0" y="153824"/>
                    </a:moveTo>
                    <a:lnTo>
                      <a:pt x="196553" y="0"/>
                    </a:lnTo>
                    <a:lnTo>
                      <a:pt x="324740" y="34183"/>
                    </a:lnTo>
                    <a:lnTo>
                      <a:pt x="170916" y="205099"/>
                    </a:lnTo>
                    <a:lnTo>
                      <a:pt x="0" y="153824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Volný tvar 14"/>
              <p:cNvSpPr/>
              <p:nvPr/>
            </p:nvSpPr>
            <p:spPr>
              <a:xfrm>
                <a:off x="1162228" y="5751320"/>
                <a:ext cx="213645" cy="196553"/>
              </a:xfrm>
              <a:custGeom>
                <a:avLst/>
                <a:gdLst>
                  <a:gd name="connsiteX0" fmla="*/ 0 w 213645"/>
                  <a:gd name="connsiteY0" fmla="*/ 196553 h 196553"/>
                  <a:gd name="connsiteX1" fmla="*/ 213645 w 213645"/>
                  <a:gd name="connsiteY1" fmla="*/ 59820 h 196553"/>
                  <a:gd name="connsiteX2" fmla="*/ 34183 w 213645"/>
                  <a:gd name="connsiteY2" fmla="*/ 0 h 196553"/>
                  <a:gd name="connsiteX3" fmla="*/ 0 w 213645"/>
                  <a:gd name="connsiteY3" fmla="*/ 196553 h 19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645" h="196553">
                    <a:moveTo>
                      <a:pt x="0" y="196553"/>
                    </a:moveTo>
                    <a:lnTo>
                      <a:pt x="213645" y="59820"/>
                    </a:lnTo>
                    <a:lnTo>
                      <a:pt x="34183" y="0"/>
                    </a:lnTo>
                    <a:lnTo>
                      <a:pt x="0" y="196553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Volný tvar 15"/>
              <p:cNvSpPr/>
              <p:nvPr/>
            </p:nvSpPr>
            <p:spPr>
              <a:xfrm>
                <a:off x="1162228" y="5845323"/>
                <a:ext cx="307649" cy="239283"/>
              </a:xfrm>
              <a:custGeom>
                <a:avLst/>
                <a:gdLst>
                  <a:gd name="connsiteX0" fmla="*/ 0 w 307649"/>
                  <a:gd name="connsiteY0" fmla="*/ 170916 h 239283"/>
                  <a:gd name="connsiteX1" fmla="*/ 68366 w 307649"/>
                  <a:gd name="connsiteY1" fmla="*/ 136733 h 239283"/>
                  <a:gd name="connsiteX2" fmla="*/ 188008 w 307649"/>
                  <a:gd name="connsiteY2" fmla="*/ 170916 h 239283"/>
                  <a:gd name="connsiteX3" fmla="*/ 307649 w 307649"/>
                  <a:gd name="connsiteY3" fmla="*/ 0 h 239283"/>
                  <a:gd name="connsiteX4" fmla="*/ 282011 w 307649"/>
                  <a:gd name="connsiteY4" fmla="*/ 239283 h 239283"/>
                  <a:gd name="connsiteX5" fmla="*/ 0 w 307649"/>
                  <a:gd name="connsiteY5" fmla="*/ 170916 h 239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649" h="239283">
                    <a:moveTo>
                      <a:pt x="0" y="170916"/>
                    </a:moveTo>
                    <a:lnTo>
                      <a:pt x="68366" y="136733"/>
                    </a:lnTo>
                    <a:lnTo>
                      <a:pt x="188008" y="170916"/>
                    </a:lnTo>
                    <a:lnTo>
                      <a:pt x="307649" y="0"/>
                    </a:lnTo>
                    <a:lnTo>
                      <a:pt x="282011" y="239283"/>
                    </a:lnTo>
                    <a:lnTo>
                      <a:pt x="0" y="170916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83" name="Skupina 82"/>
          <p:cNvGrpSpPr/>
          <p:nvPr/>
        </p:nvGrpSpPr>
        <p:grpSpPr>
          <a:xfrm>
            <a:off x="92352" y="4329120"/>
            <a:ext cx="3600479" cy="2160288"/>
            <a:chOff x="1452785" y="458604"/>
            <a:chExt cx="7653527" cy="4768553"/>
          </a:xfrm>
        </p:grpSpPr>
        <p:grpSp>
          <p:nvGrpSpPr>
            <p:cNvPr id="67" name="Skupina 66"/>
            <p:cNvGrpSpPr/>
            <p:nvPr/>
          </p:nvGrpSpPr>
          <p:grpSpPr>
            <a:xfrm rot="1125833">
              <a:off x="2702700" y="988445"/>
              <a:ext cx="4331989" cy="3906496"/>
              <a:chOff x="2702700" y="988445"/>
              <a:chExt cx="4331989" cy="3906496"/>
            </a:xfrm>
          </p:grpSpPr>
          <p:grpSp>
            <p:nvGrpSpPr>
              <p:cNvPr id="68" name="Skupina 67"/>
              <p:cNvGrpSpPr/>
              <p:nvPr/>
            </p:nvGrpSpPr>
            <p:grpSpPr>
              <a:xfrm>
                <a:off x="2702700" y="998676"/>
                <a:ext cx="4320576" cy="3896265"/>
                <a:chOff x="1162228" y="3358497"/>
                <a:chExt cx="2991028" cy="2726109"/>
              </a:xfrm>
            </p:grpSpPr>
            <p:sp>
              <p:nvSpPr>
                <p:cNvPr id="75" name="Volný tvar 74"/>
                <p:cNvSpPr/>
                <p:nvPr/>
              </p:nvSpPr>
              <p:spPr>
                <a:xfrm rot="686296">
                  <a:off x="1172496" y="5769312"/>
                  <a:ext cx="299103" cy="282011"/>
                </a:xfrm>
                <a:custGeom>
                  <a:avLst/>
                  <a:gdLst>
                    <a:gd name="connsiteX0" fmla="*/ 8546 w 299103"/>
                    <a:gd name="connsiteY0" fmla="*/ 273466 h 282011"/>
                    <a:gd name="connsiteX1" fmla="*/ 299103 w 299103"/>
                    <a:gd name="connsiteY1" fmla="*/ 282011 h 282011"/>
                    <a:gd name="connsiteX2" fmla="*/ 299103 w 299103"/>
                    <a:gd name="connsiteY2" fmla="*/ 8546 h 282011"/>
                    <a:gd name="connsiteX3" fmla="*/ 0 w 299103"/>
                    <a:gd name="connsiteY3" fmla="*/ 0 h 282011"/>
                    <a:gd name="connsiteX4" fmla="*/ 0 w 299103"/>
                    <a:gd name="connsiteY4" fmla="*/ 222191 h 282011"/>
                    <a:gd name="connsiteX5" fmla="*/ 196553 w 299103"/>
                    <a:gd name="connsiteY5" fmla="*/ 230737 h 282011"/>
                    <a:gd name="connsiteX6" fmla="*/ 196553 w 299103"/>
                    <a:gd name="connsiteY6" fmla="*/ 230737 h 282011"/>
                    <a:gd name="connsiteX7" fmla="*/ 196553 w 299103"/>
                    <a:gd name="connsiteY7" fmla="*/ 230737 h 2820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99103" h="282011">
                      <a:moveTo>
                        <a:pt x="8546" y="273466"/>
                      </a:moveTo>
                      <a:lnTo>
                        <a:pt x="299103" y="282011"/>
                      </a:lnTo>
                      <a:lnTo>
                        <a:pt x="299103" y="8546"/>
                      </a:lnTo>
                      <a:lnTo>
                        <a:pt x="0" y="0"/>
                      </a:lnTo>
                      <a:lnTo>
                        <a:pt x="0" y="222191"/>
                      </a:lnTo>
                      <a:lnTo>
                        <a:pt x="196553" y="230737"/>
                      </a:lnTo>
                      <a:lnTo>
                        <a:pt x="196553" y="230737"/>
                      </a:lnTo>
                      <a:lnTo>
                        <a:pt x="196553" y="230737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6" name="Volný tvar 75"/>
                <p:cNvSpPr/>
                <p:nvPr/>
              </p:nvSpPr>
              <p:spPr>
                <a:xfrm>
                  <a:off x="1196411" y="3358497"/>
                  <a:ext cx="2956845" cy="2444097"/>
                </a:xfrm>
                <a:custGeom>
                  <a:avLst/>
                  <a:gdLst>
                    <a:gd name="connsiteX0" fmla="*/ 0 w 2956845"/>
                    <a:gd name="connsiteY0" fmla="*/ 2384277 h 2444097"/>
                    <a:gd name="connsiteX1" fmla="*/ 2845750 w 2956845"/>
                    <a:gd name="connsiteY1" fmla="*/ 0 h 2444097"/>
                    <a:gd name="connsiteX2" fmla="*/ 2956845 w 2956845"/>
                    <a:gd name="connsiteY2" fmla="*/ 34183 h 2444097"/>
                    <a:gd name="connsiteX3" fmla="*/ 290557 w 2956845"/>
                    <a:gd name="connsiteY3" fmla="*/ 2444097 h 2444097"/>
                    <a:gd name="connsiteX4" fmla="*/ 0 w 2956845"/>
                    <a:gd name="connsiteY4" fmla="*/ 2384277 h 2444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56845" h="2444097">
                      <a:moveTo>
                        <a:pt x="0" y="2384277"/>
                      </a:moveTo>
                      <a:lnTo>
                        <a:pt x="2845750" y="0"/>
                      </a:lnTo>
                      <a:lnTo>
                        <a:pt x="2956845" y="34183"/>
                      </a:lnTo>
                      <a:lnTo>
                        <a:pt x="290557" y="2444097"/>
                      </a:lnTo>
                      <a:lnTo>
                        <a:pt x="0" y="2384277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7" name="Volný tvar 76"/>
                <p:cNvSpPr/>
                <p:nvPr/>
              </p:nvSpPr>
              <p:spPr>
                <a:xfrm>
                  <a:off x="1435693" y="3392680"/>
                  <a:ext cx="2717563" cy="2691926"/>
                </a:xfrm>
                <a:custGeom>
                  <a:avLst/>
                  <a:gdLst>
                    <a:gd name="connsiteX0" fmla="*/ 51275 w 2717563"/>
                    <a:gd name="connsiteY0" fmla="*/ 2418460 h 2691926"/>
                    <a:gd name="connsiteX1" fmla="*/ 2717563 w 2717563"/>
                    <a:gd name="connsiteY1" fmla="*/ 0 h 2691926"/>
                    <a:gd name="connsiteX2" fmla="*/ 2717563 w 2717563"/>
                    <a:gd name="connsiteY2" fmla="*/ 119641 h 2691926"/>
                    <a:gd name="connsiteX3" fmla="*/ 0 w 2717563"/>
                    <a:gd name="connsiteY3" fmla="*/ 2691926 h 2691926"/>
                    <a:gd name="connsiteX4" fmla="*/ 51275 w 2717563"/>
                    <a:gd name="connsiteY4" fmla="*/ 2418460 h 2691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17563" h="2691926">
                      <a:moveTo>
                        <a:pt x="51275" y="2418460"/>
                      </a:moveTo>
                      <a:lnTo>
                        <a:pt x="2717563" y="0"/>
                      </a:lnTo>
                      <a:lnTo>
                        <a:pt x="2717563" y="119641"/>
                      </a:lnTo>
                      <a:lnTo>
                        <a:pt x="0" y="2691926"/>
                      </a:lnTo>
                      <a:lnTo>
                        <a:pt x="51275" y="2418460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8" name="Volný tvar 77"/>
                <p:cNvSpPr/>
                <p:nvPr/>
              </p:nvSpPr>
              <p:spPr>
                <a:xfrm>
                  <a:off x="1162228" y="5794049"/>
                  <a:ext cx="324740" cy="205099"/>
                </a:xfrm>
                <a:custGeom>
                  <a:avLst/>
                  <a:gdLst>
                    <a:gd name="connsiteX0" fmla="*/ 0 w 324740"/>
                    <a:gd name="connsiteY0" fmla="*/ 153824 h 205099"/>
                    <a:gd name="connsiteX1" fmla="*/ 196553 w 324740"/>
                    <a:gd name="connsiteY1" fmla="*/ 0 h 205099"/>
                    <a:gd name="connsiteX2" fmla="*/ 324740 w 324740"/>
                    <a:gd name="connsiteY2" fmla="*/ 34183 h 205099"/>
                    <a:gd name="connsiteX3" fmla="*/ 170916 w 324740"/>
                    <a:gd name="connsiteY3" fmla="*/ 205099 h 205099"/>
                    <a:gd name="connsiteX4" fmla="*/ 0 w 324740"/>
                    <a:gd name="connsiteY4" fmla="*/ 153824 h 2050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4740" h="205099">
                      <a:moveTo>
                        <a:pt x="0" y="153824"/>
                      </a:moveTo>
                      <a:lnTo>
                        <a:pt x="196553" y="0"/>
                      </a:lnTo>
                      <a:lnTo>
                        <a:pt x="324740" y="34183"/>
                      </a:lnTo>
                      <a:lnTo>
                        <a:pt x="170916" y="205099"/>
                      </a:lnTo>
                      <a:lnTo>
                        <a:pt x="0" y="153824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9" name="Volný tvar 78"/>
                <p:cNvSpPr/>
                <p:nvPr/>
              </p:nvSpPr>
              <p:spPr>
                <a:xfrm>
                  <a:off x="1162228" y="5751320"/>
                  <a:ext cx="213645" cy="196553"/>
                </a:xfrm>
                <a:custGeom>
                  <a:avLst/>
                  <a:gdLst>
                    <a:gd name="connsiteX0" fmla="*/ 0 w 213645"/>
                    <a:gd name="connsiteY0" fmla="*/ 196553 h 196553"/>
                    <a:gd name="connsiteX1" fmla="*/ 213645 w 213645"/>
                    <a:gd name="connsiteY1" fmla="*/ 59820 h 196553"/>
                    <a:gd name="connsiteX2" fmla="*/ 34183 w 213645"/>
                    <a:gd name="connsiteY2" fmla="*/ 0 h 196553"/>
                    <a:gd name="connsiteX3" fmla="*/ 0 w 213645"/>
                    <a:gd name="connsiteY3" fmla="*/ 196553 h 1965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3645" h="196553">
                      <a:moveTo>
                        <a:pt x="0" y="196553"/>
                      </a:moveTo>
                      <a:lnTo>
                        <a:pt x="213645" y="59820"/>
                      </a:lnTo>
                      <a:lnTo>
                        <a:pt x="34183" y="0"/>
                      </a:lnTo>
                      <a:lnTo>
                        <a:pt x="0" y="196553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0" name="Volný tvar 79"/>
                <p:cNvSpPr/>
                <p:nvPr/>
              </p:nvSpPr>
              <p:spPr>
                <a:xfrm>
                  <a:off x="1162228" y="5845323"/>
                  <a:ext cx="307649" cy="239283"/>
                </a:xfrm>
                <a:custGeom>
                  <a:avLst/>
                  <a:gdLst>
                    <a:gd name="connsiteX0" fmla="*/ 0 w 307649"/>
                    <a:gd name="connsiteY0" fmla="*/ 170916 h 239283"/>
                    <a:gd name="connsiteX1" fmla="*/ 68366 w 307649"/>
                    <a:gd name="connsiteY1" fmla="*/ 136733 h 239283"/>
                    <a:gd name="connsiteX2" fmla="*/ 188008 w 307649"/>
                    <a:gd name="connsiteY2" fmla="*/ 170916 h 239283"/>
                    <a:gd name="connsiteX3" fmla="*/ 307649 w 307649"/>
                    <a:gd name="connsiteY3" fmla="*/ 0 h 239283"/>
                    <a:gd name="connsiteX4" fmla="*/ 282011 w 307649"/>
                    <a:gd name="connsiteY4" fmla="*/ 239283 h 239283"/>
                    <a:gd name="connsiteX5" fmla="*/ 0 w 307649"/>
                    <a:gd name="connsiteY5" fmla="*/ 170916 h 2392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7649" h="239283">
                      <a:moveTo>
                        <a:pt x="0" y="170916"/>
                      </a:moveTo>
                      <a:lnTo>
                        <a:pt x="68366" y="136733"/>
                      </a:lnTo>
                      <a:lnTo>
                        <a:pt x="188008" y="170916"/>
                      </a:lnTo>
                      <a:lnTo>
                        <a:pt x="307649" y="0"/>
                      </a:lnTo>
                      <a:lnTo>
                        <a:pt x="282011" y="239283"/>
                      </a:lnTo>
                      <a:lnTo>
                        <a:pt x="0" y="170916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69" name="Volný tvar 68"/>
              <p:cNvSpPr/>
              <p:nvPr/>
            </p:nvSpPr>
            <p:spPr>
              <a:xfrm>
                <a:off x="6291447" y="988445"/>
                <a:ext cx="734938" cy="529839"/>
              </a:xfrm>
              <a:custGeom>
                <a:avLst/>
                <a:gdLst>
                  <a:gd name="connsiteX0" fmla="*/ 572568 w 734938"/>
                  <a:gd name="connsiteY0" fmla="*/ 0 h 529839"/>
                  <a:gd name="connsiteX1" fmla="*/ 734938 w 734938"/>
                  <a:gd name="connsiteY1" fmla="*/ 68366 h 529839"/>
                  <a:gd name="connsiteX2" fmla="*/ 205099 w 734938"/>
                  <a:gd name="connsiteY2" fmla="*/ 529839 h 529839"/>
                  <a:gd name="connsiteX3" fmla="*/ 0 w 734938"/>
                  <a:gd name="connsiteY3" fmla="*/ 478565 h 529839"/>
                  <a:gd name="connsiteX4" fmla="*/ 572568 w 734938"/>
                  <a:gd name="connsiteY4" fmla="*/ 0 h 529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938" h="529839">
                    <a:moveTo>
                      <a:pt x="572568" y="0"/>
                    </a:moveTo>
                    <a:lnTo>
                      <a:pt x="734938" y="68366"/>
                    </a:lnTo>
                    <a:lnTo>
                      <a:pt x="205099" y="529839"/>
                    </a:lnTo>
                    <a:lnTo>
                      <a:pt x="0" y="478565"/>
                    </a:lnTo>
                    <a:lnTo>
                      <a:pt x="572568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0" name="Volný tvar 69"/>
              <p:cNvSpPr/>
              <p:nvPr/>
            </p:nvSpPr>
            <p:spPr>
              <a:xfrm>
                <a:off x="6094894" y="1467010"/>
                <a:ext cx="384561" cy="230736"/>
              </a:xfrm>
              <a:custGeom>
                <a:avLst/>
                <a:gdLst>
                  <a:gd name="connsiteX0" fmla="*/ 196553 w 384561"/>
                  <a:gd name="connsiteY0" fmla="*/ 0 h 230736"/>
                  <a:gd name="connsiteX1" fmla="*/ 384561 w 384561"/>
                  <a:gd name="connsiteY1" fmla="*/ 68366 h 230736"/>
                  <a:gd name="connsiteX2" fmla="*/ 213645 w 384561"/>
                  <a:gd name="connsiteY2" fmla="*/ 230736 h 230736"/>
                  <a:gd name="connsiteX3" fmla="*/ 0 w 384561"/>
                  <a:gd name="connsiteY3" fmla="*/ 170915 h 230736"/>
                  <a:gd name="connsiteX4" fmla="*/ 196553 w 384561"/>
                  <a:gd name="connsiteY4" fmla="*/ 0 h 23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561" h="230736">
                    <a:moveTo>
                      <a:pt x="196553" y="0"/>
                    </a:moveTo>
                    <a:lnTo>
                      <a:pt x="384561" y="68366"/>
                    </a:lnTo>
                    <a:lnTo>
                      <a:pt x="213645" y="230736"/>
                    </a:lnTo>
                    <a:lnTo>
                      <a:pt x="0" y="170915"/>
                    </a:lnTo>
                    <a:lnTo>
                      <a:pt x="196553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1" name="Volný tvar 70"/>
              <p:cNvSpPr/>
              <p:nvPr/>
            </p:nvSpPr>
            <p:spPr>
              <a:xfrm>
                <a:off x="5966707" y="1629380"/>
                <a:ext cx="333286" cy="179461"/>
              </a:xfrm>
              <a:custGeom>
                <a:avLst/>
                <a:gdLst>
                  <a:gd name="connsiteX0" fmla="*/ 128187 w 333286"/>
                  <a:gd name="connsiteY0" fmla="*/ 0 h 179461"/>
                  <a:gd name="connsiteX1" fmla="*/ 333286 w 333286"/>
                  <a:gd name="connsiteY1" fmla="*/ 76912 h 179461"/>
                  <a:gd name="connsiteX2" fmla="*/ 205099 w 333286"/>
                  <a:gd name="connsiteY2" fmla="*/ 179461 h 179461"/>
                  <a:gd name="connsiteX3" fmla="*/ 0 w 333286"/>
                  <a:gd name="connsiteY3" fmla="*/ 119641 h 179461"/>
                  <a:gd name="connsiteX4" fmla="*/ 128187 w 333286"/>
                  <a:gd name="connsiteY4" fmla="*/ 0 h 17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3286" h="179461">
                    <a:moveTo>
                      <a:pt x="128187" y="0"/>
                    </a:moveTo>
                    <a:lnTo>
                      <a:pt x="333286" y="76912"/>
                    </a:lnTo>
                    <a:lnTo>
                      <a:pt x="205099" y="179461"/>
                    </a:lnTo>
                    <a:lnTo>
                      <a:pt x="0" y="119641"/>
                    </a:lnTo>
                    <a:lnTo>
                      <a:pt x="128187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2" name="Volný tvar 71"/>
              <p:cNvSpPr/>
              <p:nvPr/>
            </p:nvSpPr>
            <p:spPr>
              <a:xfrm>
                <a:off x="5804337" y="1731929"/>
                <a:ext cx="324740" cy="213645"/>
              </a:xfrm>
              <a:custGeom>
                <a:avLst/>
                <a:gdLst>
                  <a:gd name="connsiteX0" fmla="*/ 188007 w 324740"/>
                  <a:gd name="connsiteY0" fmla="*/ 213645 h 213645"/>
                  <a:gd name="connsiteX1" fmla="*/ 324740 w 324740"/>
                  <a:gd name="connsiteY1" fmla="*/ 76912 h 213645"/>
                  <a:gd name="connsiteX2" fmla="*/ 145278 w 324740"/>
                  <a:gd name="connsiteY2" fmla="*/ 0 h 213645"/>
                  <a:gd name="connsiteX3" fmla="*/ 0 w 324740"/>
                  <a:gd name="connsiteY3" fmla="*/ 119641 h 213645"/>
                  <a:gd name="connsiteX4" fmla="*/ 188007 w 324740"/>
                  <a:gd name="connsiteY4" fmla="*/ 213645 h 213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740" h="213645">
                    <a:moveTo>
                      <a:pt x="188007" y="213645"/>
                    </a:moveTo>
                    <a:lnTo>
                      <a:pt x="324740" y="76912"/>
                    </a:lnTo>
                    <a:lnTo>
                      <a:pt x="145278" y="0"/>
                    </a:lnTo>
                    <a:lnTo>
                      <a:pt x="0" y="119641"/>
                    </a:lnTo>
                    <a:lnTo>
                      <a:pt x="188007" y="21364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3" name="Volný tvar 72"/>
              <p:cNvSpPr/>
              <p:nvPr/>
            </p:nvSpPr>
            <p:spPr>
              <a:xfrm>
                <a:off x="5735971" y="1868662"/>
                <a:ext cx="256373" cy="196553"/>
              </a:xfrm>
              <a:custGeom>
                <a:avLst/>
                <a:gdLst>
                  <a:gd name="connsiteX0" fmla="*/ 76912 w 256373"/>
                  <a:gd name="connsiteY0" fmla="*/ 0 h 196553"/>
                  <a:gd name="connsiteX1" fmla="*/ 256373 w 256373"/>
                  <a:gd name="connsiteY1" fmla="*/ 94004 h 196553"/>
                  <a:gd name="connsiteX2" fmla="*/ 145278 w 256373"/>
                  <a:gd name="connsiteY2" fmla="*/ 196553 h 196553"/>
                  <a:gd name="connsiteX3" fmla="*/ 0 w 256373"/>
                  <a:gd name="connsiteY3" fmla="*/ 94004 h 196553"/>
                  <a:gd name="connsiteX4" fmla="*/ 76912 w 256373"/>
                  <a:gd name="connsiteY4" fmla="*/ 0 h 19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373" h="196553">
                    <a:moveTo>
                      <a:pt x="76912" y="0"/>
                    </a:moveTo>
                    <a:lnTo>
                      <a:pt x="256373" y="94004"/>
                    </a:lnTo>
                    <a:lnTo>
                      <a:pt x="145278" y="196553"/>
                    </a:lnTo>
                    <a:lnTo>
                      <a:pt x="0" y="94004"/>
                    </a:lnTo>
                    <a:lnTo>
                      <a:pt x="76912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4" name="Volný tvar 73"/>
              <p:cNvSpPr/>
              <p:nvPr/>
            </p:nvSpPr>
            <p:spPr>
              <a:xfrm>
                <a:off x="6573216" y="998676"/>
                <a:ext cx="461473" cy="683664"/>
              </a:xfrm>
              <a:custGeom>
                <a:avLst/>
                <a:gdLst>
                  <a:gd name="connsiteX0" fmla="*/ 0 w 461473"/>
                  <a:gd name="connsiteY0" fmla="*/ 683664 h 683664"/>
                  <a:gd name="connsiteX1" fmla="*/ 461473 w 461473"/>
                  <a:gd name="connsiteY1" fmla="*/ 247828 h 683664"/>
                  <a:gd name="connsiteX2" fmla="*/ 452927 w 461473"/>
                  <a:gd name="connsiteY2" fmla="*/ 51275 h 683664"/>
                  <a:gd name="connsiteX3" fmla="*/ 264919 w 461473"/>
                  <a:gd name="connsiteY3" fmla="*/ 0 h 68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1473" h="683664">
                    <a:moveTo>
                      <a:pt x="0" y="683664"/>
                    </a:moveTo>
                    <a:lnTo>
                      <a:pt x="461473" y="247828"/>
                    </a:lnTo>
                    <a:lnTo>
                      <a:pt x="452927" y="51275"/>
                    </a:lnTo>
                    <a:lnTo>
                      <a:pt x="264919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81" name="Volný tvar 80"/>
            <p:cNvSpPr/>
            <p:nvPr/>
          </p:nvSpPr>
          <p:spPr>
            <a:xfrm>
              <a:off x="1452785" y="2726108"/>
              <a:ext cx="2948299" cy="2324456"/>
            </a:xfrm>
            <a:custGeom>
              <a:avLst/>
              <a:gdLst>
                <a:gd name="connsiteX0" fmla="*/ 0 w 2948299"/>
                <a:gd name="connsiteY0" fmla="*/ 179462 h 2324456"/>
                <a:gd name="connsiteX1" fmla="*/ 948583 w 2948299"/>
                <a:gd name="connsiteY1" fmla="*/ 922946 h 2324456"/>
                <a:gd name="connsiteX2" fmla="*/ 1298961 w 2948299"/>
                <a:gd name="connsiteY2" fmla="*/ 1153683 h 2324456"/>
                <a:gd name="connsiteX3" fmla="*/ 2401368 w 2948299"/>
                <a:gd name="connsiteY3" fmla="*/ 2315911 h 2324456"/>
                <a:gd name="connsiteX4" fmla="*/ 2486826 w 2948299"/>
                <a:gd name="connsiteY4" fmla="*/ 2324456 h 2324456"/>
                <a:gd name="connsiteX5" fmla="*/ 2948299 w 2948299"/>
                <a:gd name="connsiteY5" fmla="*/ 2033899 h 2324456"/>
                <a:gd name="connsiteX6" fmla="*/ 2948299 w 2948299"/>
                <a:gd name="connsiteY6" fmla="*/ 1931350 h 2324456"/>
                <a:gd name="connsiteX7" fmla="*/ 2221907 w 2948299"/>
                <a:gd name="connsiteY7" fmla="*/ 734939 h 2324456"/>
                <a:gd name="connsiteX8" fmla="*/ 1974079 w 2948299"/>
                <a:gd name="connsiteY8" fmla="*/ 504202 h 2324456"/>
                <a:gd name="connsiteX9" fmla="*/ 717847 w 2948299"/>
                <a:gd name="connsiteY9" fmla="*/ 8546 h 2324456"/>
                <a:gd name="connsiteX10" fmla="*/ 495656 w 2948299"/>
                <a:gd name="connsiteY10" fmla="*/ 0 h 2324456"/>
                <a:gd name="connsiteX11" fmla="*/ 34183 w 2948299"/>
                <a:gd name="connsiteY11" fmla="*/ 136733 h 2324456"/>
                <a:gd name="connsiteX12" fmla="*/ 0 w 2948299"/>
                <a:gd name="connsiteY12" fmla="*/ 179462 h 2324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48299" h="2324456">
                  <a:moveTo>
                    <a:pt x="0" y="179462"/>
                  </a:moveTo>
                  <a:lnTo>
                    <a:pt x="948583" y="922946"/>
                  </a:lnTo>
                  <a:lnTo>
                    <a:pt x="1298961" y="1153683"/>
                  </a:lnTo>
                  <a:lnTo>
                    <a:pt x="2401368" y="2315911"/>
                  </a:lnTo>
                  <a:lnTo>
                    <a:pt x="2486826" y="2324456"/>
                  </a:lnTo>
                  <a:lnTo>
                    <a:pt x="2948299" y="2033899"/>
                  </a:lnTo>
                  <a:lnTo>
                    <a:pt x="2948299" y="1931350"/>
                  </a:lnTo>
                  <a:lnTo>
                    <a:pt x="2221907" y="734939"/>
                  </a:lnTo>
                  <a:lnTo>
                    <a:pt x="1974079" y="504202"/>
                  </a:lnTo>
                  <a:lnTo>
                    <a:pt x="717847" y="8546"/>
                  </a:lnTo>
                  <a:lnTo>
                    <a:pt x="495656" y="0"/>
                  </a:lnTo>
                  <a:lnTo>
                    <a:pt x="34183" y="136733"/>
                  </a:lnTo>
                  <a:lnTo>
                    <a:pt x="0" y="17946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" name="Volný tvar 81"/>
            <p:cNvSpPr/>
            <p:nvPr/>
          </p:nvSpPr>
          <p:spPr>
            <a:xfrm>
              <a:off x="3602820" y="458604"/>
              <a:ext cx="5503492" cy="4768553"/>
            </a:xfrm>
            <a:custGeom>
              <a:avLst/>
              <a:gdLst>
                <a:gd name="connsiteX0" fmla="*/ 1717705 w 5503492"/>
                <a:gd name="connsiteY0" fmla="*/ 1828800 h 4768553"/>
                <a:gd name="connsiteX1" fmla="*/ 1914258 w 5503492"/>
                <a:gd name="connsiteY1" fmla="*/ 1982624 h 4768553"/>
                <a:gd name="connsiteX2" fmla="*/ 4854011 w 5503492"/>
                <a:gd name="connsiteY2" fmla="*/ 4751462 h 4768553"/>
                <a:gd name="connsiteX3" fmla="*/ 4948015 w 5503492"/>
                <a:gd name="connsiteY3" fmla="*/ 4768553 h 4768553"/>
                <a:gd name="connsiteX4" fmla="*/ 5469309 w 5503492"/>
                <a:gd name="connsiteY4" fmla="*/ 4495088 h 4768553"/>
                <a:gd name="connsiteX5" fmla="*/ 5503492 w 5503492"/>
                <a:gd name="connsiteY5" fmla="*/ 4418176 h 4768553"/>
                <a:gd name="connsiteX6" fmla="*/ 2837204 w 5503492"/>
                <a:gd name="connsiteY6" fmla="*/ 1555334 h 4768553"/>
                <a:gd name="connsiteX7" fmla="*/ 2700471 w 5503492"/>
                <a:gd name="connsiteY7" fmla="*/ 1452785 h 4768553"/>
                <a:gd name="connsiteX8" fmla="*/ 623843 w 5503492"/>
                <a:gd name="connsiteY8" fmla="*/ 0 h 4768553"/>
                <a:gd name="connsiteX9" fmla="*/ 546931 w 5503492"/>
                <a:gd name="connsiteY9" fmla="*/ 0 h 4768553"/>
                <a:gd name="connsiteX10" fmla="*/ 51275 w 5503492"/>
                <a:gd name="connsiteY10" fmla="*/ 256374 h 4768553"/>
                <a:gd name="connsiteX11" fmla="*/ 0 w 5503492"/>
                <a:gd name="connsiteY11" fmla="*/ 333286 h 4768553"/>
                <a:gd name="connsiteX12" fmla="*/ 1717705 w 5503492"/>
                <a:gd name="connsiteY12" fmla="*/ 1828800 h 4768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03492" h="4768553">
                  <a:moveTo>
                    <a:pt x="1717705" y="1828800"/>
                  </a:moveTo>
                  <a:lnTo>
                    <a:pt x="1914258" y="1982624"/>
                  </a:lnTo>
                  <a:lnTo>
                    <a:pt x="4854011" y="4751462"/>
                  </a:lnTo>
                  <a:lnTo>
                    <a:pt x="4948015" y="4768553"/>
                  </a:lnTo>
                  <a:lnTo>
                    <a:pt x="5469309" y="4495088"/>
                  </a:lnTo>
                  <a:lnTo>
                    <a:pt x="5503492" y="4418176"/>
                  </a:lnTo>
                  <a:lnTo>
                    <a:pt x="2837204" y="1555334"/>
                  </a:lnTo>
                  <a:lnTo>
                    <a:pt x="2700471" y="1452785"/>
                  </a:lnTo>
                  <a:lnTo>
                    <a:pt x="623843" y="0"/>
                  </a:lnTo>
                  <a:lnTo>
                    <a:pt x="546931" y="0"/>
                  </a:lnTo>
                  <a:lnTo>
                    <a:pt x="51275" y="256374"/>
                  </a:lnTo>
                  <a:lnTo>
                    <a:pt x="0" y="333286"/>
                  </a:lnTo>
                  <a:lnTo>
                    <a:pt x="1717705" y="182880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5" name="Skupina 104"/>
          <p:cNvGrpSpPr/>
          <p:nvPr/>
        </p:nvGrpSpPr>
        <p:grpSpPr>
          <a:xfrm>
            <a:off x="3242772" y="4239108"/>
            <a:ext cx="3420456" cy="2248217"/>
            <a:chOff x="1452785" y="458604"/>
            <a:chExt cx="7653527" cy="4768553"/>
          </a:xfrm>
        </p:grpSpPr>
        <p:grpSp>
          <p:nvGrpSpPr>
            <p:cNvPr id="84" name="Skupina 83"/>
            <p:cNvGrpSpPr/>
            <p:nvPr/>
          </p:nvGrpSpPr>
          <p:grpSpPr>
            <a:xfrm rot="1125833">
              <a:off x="2702700" y="988445"/>
              <a:ext cx="4331989" cy="3906496"/>
              <a:chOff x="2702700" y="988445"/>
              <a:chExt cx="4331989" cy="3906496"/>
            </a:xfrm>
          </p:grpSpPr>
          <p:grpSp>
            <p:nvGrpSpPr>
              <p:cNvPr id="85" name="Skupina 84"/>
              <p:cNvGrpSpPr/>
              <p:nvPr/>
            </p:nvGrpSpPr>
            <p:grpSpPr>
              <a:xfrm>
                <a:off x="2702700" y="998676"/>
                <a:ext cx="4320576" cy="3896265"/>
                <a:chOff x="1162228" y="3358497"/>
                <a:chExt cx="2991028" cy="2726109"/>
              </a:xfrm>
            </p:grpSpPr>
            <p:sp>
              <p:nvSpPr>
                <p:cNvPr id="92" name="Volný tvar 91"/>
                <p:cNvSpPr/>
                <p:nvPr/>
              </p:nvSpPr>
              <p:spPr>
                <a:xfrm rot="686296">
                  <a:off x="1172496" y="5769312"/>
                  <a:ext cx="299103" cy="282011"/>
                </a:xfrm>
                <a:custGeom>
                  <a:avLst/>
                  <a:gdLst>
                    <a:gd name="connsiteX0" fmla="*/ 8546 w 299103"/>
                    <a:gd name="connsiteY0" fmla="*/ 273466 h 282011"/>
                    <a:gd name="connsiteX1" fmla="*/ 299103 w 299103"/>
                    <a:gd name="connsiteY1" fmla="*/ 282011 h 282011"/>
                    <a:gd name="connsiteX2" fmla="*/ 299103 w 299103"/>
                    <a:gd name="connsiteY2" fmla="*/ 8546 h 282011"/>
                    <a:gd name="connsiteX3" fmla="*/ 0 w 299103"/>
                    <a:gd name="connsiteY3" fmla="*/ 0 h 282011"/>
                    <a:gd name="connsiteX4" fmla="*/ 0 w 299103"/>
                    <a:gd name="connsiteY4" fmla="*/ 222191 h 282011"/>
                    <a:gd name="connsiteX5" fmla="*/ 196553 w 299103"/>
                    <a:gd name="connsiteY5" fmla="*/ 230737 h 282011"/>
                    <a:gd name="connsiteX6" fmla="*/ 196553 w 299103"/>
                    <a:gd name="connsiteY6" fmla="*/ 230737 h 282011"/>
                    <a:gd name="connsiteX7" fmla="*/ 196553 w 299103"/>
                    <a:gd name="connsiteY7" fmla="*/ 230737 h 2820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99103" h="282011">
                      <a:moveTo>
                        <a:pt x="8546" y="273466"/>
                      </a:moveTo>
                      <a:lnTo>
                        <a:pt x="299103" y="282011"/>
                      </a:lnTo>
                      <a:lnTo>
                        <a:pt x="299103" y="8546"/>
                      </a:lnTo>
                      <a:lnTo>
                        <a:pt x="0" y="0"/>
                      </a:lnTo>
                      <a:lnTo>
                        <a:pt x="0" y="222191"/>
                      </a:lnTo>
                      <a:lnTo>
                        <a:pt x="196553" y="230737"/>
                      </a:lnTo>
                      <a:lnTo>
                        <a:pt x="196553" y="230737"/>
                      </a:lnTo>
                      <a:lnTo>
                        <a:pt x="196553" y="230737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3" name="Volný tvar 92"/>
                <p:cNvSpPr/>
                <p:nvPr/>
              </p:nvSpPr>
              <p:spPr>
                <a:xfrm>
                  <a:off x="1196411" y="3358497"/>
                  <a:ext cx="2956845" cy="2444097"/>
                </a:xfrm>
                <a:custGeom>
                  <a:avLst/>
                  <a:gdLst>
                    <a:gd name="connsiteX0" fmla="*/ 0 w 2956845"/>
                    <a:gd name="connsiteY0" fmla="*/ 2384277 h 2444097"/>
                    <a:gd name="connsiteX1" fmla="*/ 2845750 w 2956845"/>
                    <a:gd name="connsiteY1" fmla="*/ 0 h 2444097"/>
                    <a:gd name="connsiteX2" fmla="*/ 2956845 w 2956845"/>
                    <a:gd name="connsiteY2" fmla="*/ 34183 h 2444097"/>
                    <a:gd name="connsiteX3" fmla="*/ 290557 w 2956845"/>
                    <a:gd name="connsiteY3" fmla="*/ 2444097 h 2444097"/>
                    <a:gd name="connsiteX4" fmla="*/ 0 w 2956845"/>
                    <a:gd name="connsiteY4" fmla="*/ 2384277 h 2444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56845" h="2444097">
                      <a:moveTo>
                        <a:pt x="0" y="2384277"/>
                      </a:moveTo>
                      <a:lnTo>
                        <a:pt x="2845750" y="0"/>
                      </a:lnTo>
                      <a:lnTo>
                        <a:pt x="2956845" y="34183"/>
                      </a:lnTo>
                      <a:lnTo>
                        <a:pt x="290557" y="2444097"/>
                      </a:lnTo>
                      <a:lnTo>
                        <a:pt x="0" y="2384277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4" name="Volný tvar 93"/>
                <p:cNvSpPr/>
                <p:nvPr/>
              </p:nvSpPr>
              <p:spPr>
                <a:xfrm>
                  <a:off x="1435693" y="3392680"/>
                  <a:ext cx="2717563" cy="2691926"/>
                </a:xfrm>
                <a:custGeom>
                  <a:avLst/>
                  <a:gdLst>
                    <a:gd name="connsiteX0" fmla="*/ 51275 w 2717563"/>
                    <a:gd name="connsiteY0" fmla="*/ 2418460 h 2691926"/>
                    <a:gd name="connsiteX1" fmla="*/ 2717563 w 2717563"/>
                    <a:gd name="connsiteY1" fmla="*/ 0 h 2691926"/>
                    <a:gd name="connsiteX2" fmla="*/ 2717563 w 2717563"/>
                    <a:gd name="connsiteY2" fmla="*/ 119641 h 2691926"/>
                    <a:gd name="connsiteX3" fmla="*/ 0 w 2717563"/>
                    <a:gd name="connsiteY3" fmla="*/ 2691926 h 2691926"/>
                    <a:gd name="connsiteX4" fmla="*/ 51275 w 2717563"/>
                    <a:gd name="connsiteY4" fmla="*/ 2418460 h 2691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17563" h="2691926">
                      <a:moveTo>
                        <a:pt x="51275" y="2418460"/>
                      </a:moveTo>
                      <a:lnTo>
                        <a:pt x="2717563" y="0"/>
                      </a:lnTo>
                      <a:lnTo>
                        <a:pt x="2717563" y="119641"/>
                      </a:lnTo>
                      <a:lnTo>
                        <a:pt x="0" y="2691926"/>
                      </a:lnTo>
                      <a:lnTo>
                        <a:pt x="51275" y="2418460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5" name="Volný tvar 94"/>
                <p:cNvSpPr/>
                <p:nvPr/>
              </p:nvSpPr>
              <p:spPr>
                <a:xfrm>
                  <a:off x="1162228" y="5794049"/>
                  <a:ext cx="324740" cy="205099"/>
                </a:xfrm>
                <a:custGeom>
                  <a:avLst/>
                  <a:gdLst>
                    <a:gd name="connsiteX0" fmla="*/ 0 w 324740"/>
                    <a:gd name="connsiteY0" fmla="*/ 153824 h 205099"/>
                    <a:gd name="connsiteX1" fmla="*/ 196553 w 324740"/>
                    <a:gd name="connsiteY1" fmla="*/ 0 h 205099"/>
                    <a:gd name="connsiteX2" fmla="*/ 324740 w 324740"/>
                    <a:gd name="connsiteY2" fmla="*/ 34183 h 205099"/>
                    <a:gd name="connsiteX3" fmla="*/ 170916 w 324740"/>
                    <a:gd name="connsiteY3" fmla="*/ 205099 h 205099"/>
                    <a:gd name="connsiteX4" fmla="*/ 0 w 324740"/>
                    <a:gd name="connsiteY4" fmla="*/ 153824 h 2050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4740" h="205099">
                      <a:moveTo>
                        <a:pt x="0" y="153824"/>
                      </a:moveTo>
                      <a:lnTo>
                        <a:pt x="196553" y="0"/>
                      </a:lnTo>
                      <a:lnTo>
                        <a:pt x="324740" y="34183"/>
                      </a:lnTo>
                      <a:lnTo>
                        <a:pt x="170916" y="205099"/>
                      </a:lnTo>
                      <a:lnTo>
                        <a:pt x="0" y="153824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6" name="Volný tvar 95"/>
                <p:cNvSpPr/>
                <p:nvPr/>
              </p:nvSpPr>
              <p:spPr>
                <a:xfrm>
                  <a:off x="1162228" y="5751320"/>
                  <a:ext cx="213645" cy="196553"/>
                </a:xfrm>
                <a:custGeom>
                  <a:avLst/>
                  <a:gdLst>
                    <a:gd name="connsiteX0" fmla="*/ 0 w 213645"/>
                    <a:gd name="connsiteY0" fmla="*/ 196553 h 196553"/>
                    <a:gd name="connsiteX1" fmla="*/ 213645 w 213645"/>
                    <a:gd name="connsiteY1" fmla="*/ 59820 h 196553"/>
                    <a:gd name="connsiteX2" fmla="*/ 34183 w 213645"/>
                    <a:gd name="connsiteY2" fmla="*/ 0 h 196553"/>
                    <a:gd name="connsiteX3" fmla="*/ 0 w 213645"/>
                    <a:gd name="connsiteY3" fmla="*/ 196553 h 1965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3645" h="196553">
                      <a:moveTo>
                        <a:pt x="0" y="196553"/>
                      </a:moveTo>
                      <a:lnTo>
                        <a:pt x="213645" y="59820"/>
                      </a:lnTo>
                      <a:lnTo>
                        <a:pt x="34183" y="0"/>
                      </a:lnTo>
                      <a:lnTo>
                        <a:pt x="0" y="196553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7" name="Volný tvar 96"/>
                <p:cNvSpPr/>
                <p:nvPr/>
              </p:nvSpPr>
              <p:spPr>
                <a:xfrm>
                  <a:off x="1162228" y="5845323"/>
                  <a:ext cx="307649" cy="239283"/>
                </a:xfrm>
                <a:custGeom>
                  <a:avLst/>
                  <a:gdLst>
                    <a:gd name="connsiteX0" fmla="*/ 0 w 307649"/>
                    <a:gd name="connsiteY0" fmla="*/ 170916 h 239283"/>
                    <a:gd name="connsiteX1" fmla="*/ 68366 w 307649"/>
                    <a:gd name="connsiteY1" fmla="*/ 136733 h 239283"/>
                    <a:gd name="connsiteX2" fmla="*/ 188008 w 307649"/>
                    <a:gd name="connsiteY2" fmla="*/ 170916 h 239283"/>
                    <a:gd name="connsiteX3" fmla="*/ 307649 w 307649"/>
                    <a:gd name="connsiteY3" fmla="*/ 0 h 239283"/>
                    <a:gd name="connsiteX4" fmla="*/ 282011 w 307649"/>
                    <a:gd name="connsiteY4" fmla="*/ 239283 h 239283"/>
                    <a:gd name="connsiteX5" fmla="*/ 0 w 307649"/>
                    <a:gd name="connsiteY5" fmla="*/ 170916 h 2392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7649" h="239283">
                      <a:moveTo>
                        <a:pt x="0" y="170916"/>
                      </a:moveTo>
                      <a:lnTo>
                        <a:pt x="68366" y="136733"/>
                      </a:lnTo>
                      <a:lnTo>
                        <a:pt x="188008" y="170916"/>
                      </a:lnTo>
                      <a:lnTo>
                        <a:pt x="307649" y="0"/>
                      </a:lnTo>
                      <a:lnTo>
                        <a:pt x="282011" y="239283"/>
                      </a:lnTo>
                      <a:lnTo>
                        <a:pt x="0" y="170916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86" name="Volný tvar 85"/>
              <p:cNvSpPr/>
              <p:nvPr/>
            </p:nvSpPr>
            <p:spPr>
              <a:xfrm>
                <a:off x="6291447" y="988445"/>
                <a:ext cx="734938" cy="529839"/>
              </a:xfrm>
              <a:custGeom>
                <a:avLst/>
                <a:gdLst>
                  <a:gd name="connsiteX0" fmla="*/ 572568 w 734938"/>
                  <a:gd name="connsiteY0" fmla="*/ 0 h 529839"/>
                  <a:gd name="connsiteX1" fmla="*/ 734938 w 734938"/>
                  <a:gd name="connsiteY1" fmla="*/ 68366 h 529839"/>
                  <a:gd name="connsiteX2" fmla="*/ 205099 w 734938"/>
                  <a:gd name="connsiteY2" fmla="*/ 529839 h 529839"/>
                  <a:gd name="connsiteX3" fmla="*/ 0 w 734938"/>
                  <a:gd name="connsiteY3" fmla="*/ 478565 h 529839"/>
                  <a:gd name="connsiteX4" fmla="*/ 572568 w 734938"/>
                  <a:gd name="connsiteY4" fmla="*/ 0 h 529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938" h="529839">
                    <a:moveTo>
                      <a:pt x="572568" y="0"/>
                    </a:moveTo>
                    <a:lnTo>
                      <a:pt x="734938" y="68366"/>
                    </a:lnTo>
                    <a:lnTo>
                      <a:pt x="205099" y="529839"/>
                    </a:lnTo>
                    <a:lnTo>
                      <a:pt x="0" y="478565"/>
                    </a:lnTo>
                    <a:lnTo>
                      <a:pt x="572568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7" name="Volný tvar 86"/>
              <p:cNvSpPr/>
              <p:nvPr/>
            </p:nvSpPr>
            <p:spPr>
              <a:xfrm>
                <a:off x="6094894" y="1467010"/>
                <a:ext cx="384561" cy="230736"/>
              </a:xfrm>
              <a:custGeom>
                <a:avLst/>
                <a:gdLst>
                  <a:gd name="connsiteX0" fmla="*/ 196553 w 384561"/>
                  <a:gd name="connsiteY0" fmla="*/ 0 h 230736"/>
                  <a:gd name="connsiteX1" fmla="*/ 384561 w 384561"/>
                  <a:gd name="connsiteY1" fmla="*/ 68366 h 230736"/>
                  <a:gd name="connsiteX2" fmla="*/ 213645 w 384561"/>
                  <a:gd name="connsiteY2" fmla="*/ 230736 h 230736"/>
                  <a:gd name="connsiteX3" fmla="*/ 0 w 384561"/>
                  <a:gd name="connsiteY3" fmla="*/ 170915 h 230736"/>
                  <a:gd name="connsiteX4" fmla="*/ 196553 w 384561"/>
                  <a:gd name="connsiteY4" fmla="*/ 0 h 23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561" h="230736">
                    <a:moveTo>
                      <a:pt x="196553" y="0"/>
                    </a:moveTo>
                    <a:lnTo>
                      <a:pt x="384561" y="68366"/>
                    </a:lnTo>
                    <a:lnTo>
                      <a:pt x="213645" y="230736"/>
                    </a:lnTo>
                    <a:lnTo>
                      <a:pt x="0" y="170915"/>
                    </a:lnTo>
                    <a:lnTo>
                      <a:pt x="196553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8" name="Volný tvar 87"/>
              <p:cNvSpPr/>
              <p:nvPr/>
            </p:nvSpPr>
            <p:spPr>
              <a:xfrm>
                <a:off x="5966707" y="1629380"/>
                <a:ext cx="333286" cy="179461"/>
              </a:xfrm>
              <a:custGeom>
                <a:avLst/>
                <a:gdLst>
                  <a:gd name="connsiteX0" fmla="*/ 128187 w 333286"/>
                  <a:gd name="connsiteY0" fmla="*/ 0 h 179461"/>
                  <a:gd name="connsiteX1" fmla="*/ 333286 w 333286"/>
                  <a:gd name="connsiteY1" fmla="*/ 76912 h 179461"/>
                  <a:gd name="connsiteX2" fmla="*/ 205099 w 333286"/>
                  <a:gd name="connsiteY2" fmla="*/ 179461 h 179461"/>
                  <a:gd name="connsiteX3" fmla="*/ 0 w 333286"/>
                  <a:gd name="connsiteY3" fmla="*/ 119641 h 179461"/>
                  <a:gd name="connsiteX4" fmla="*/ 128187 w 333286"/>
                  <a:gd name="connsiteY4" fmla="*/ 0 h 17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3286" h="179461">
                    <a:moveTo>
                      <a:pt x="128187" y="0"/>
                    </a:moveTo>
                    <a:lnTo>
                      <a:pt x="333286" y="76912"/>
                    </a:lnTo>
                    <a:lnTo>
                      <a:pt x="205099" y="179461"/>
                    </a:lnTo>
                    <a:lnTo>
                      <a:pt x="0" y="119641"/>
                    </a:lnTo>
                    <a:lnTo>
                      <a:pt x="128187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9" name="Volný tvar 88"/>
              <p:cNvSpPr/>
              <p:nvPr/>
            </p:nvSpPr>
            <p:spPr>
              <a:xfrm>
                <a:off x="5804337" y="1731929"/>
                <a:ext cx="324740" cy="213645"/>
              </a:xfrm>
              <a:custGeom>
                <a:avLst/>
                <a:gdLst>
                  <a:gd name="connsiteX0" fmla="*/ 188007 w 324740"/>
                  <a:gd name="connsiteY0" fmla="*/ 213645 h 213645"/>
                  <a:gd name="connsiteX1" fmla="*/ 324740 w 324740"/>
                  <a:gd name="connsiteY1" fmla="*/ 76912 h 213645"/>
                  <a:gd name="connsiteX2" fmla="*/ 145278 w 324740"/>
                  <a:gd name="connsiteY2" fmla="*/ 0 h 213645"/>
                  <a:gd name="connsiteX3" fmla="*/ 0 w 324740"/>
                  <a:gd name="connsiteY3" fmla="*/ 119641 h 213645"/>
                  <a:gd name="connsiteX4" fmla="*/ 188007 w 324740"/>
                  <a:gd name="connsiteY4" fmla="*/ 213645 h 213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740" h="213645">
                    <a:moveTo>
                      <a:pt x="188007" y="213645"/>
                    </a:moveTo>
                    <a:lnTo>
                      <a:pt x="324740" y="76912"/>
                    </a:lnTo>
                    <a:lnTo>
                      <a:pt x="145278" y="0"/>
                    </a:lnTo>
                    <a:lnTo>
                      <a:pt x="0" y="119641"/>
                    </a:lnTo>
                    <a:lnTo>
                      <a:pt x="188007" y="21364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0" name="Volný tvar 89"/>
              <p:cNvSpPr/>
              <p:nvPr/>
            </p:nvSpPr>
            <p:spPr>
              <a:xfrm>
                <a:off x="5735971" y="1868662"/>
                <a:ext cx="256373" cy="196553"/>
              </a:xfrm>
              <a:custGeom>
                <a:avLst/>
                <a:gdLst>
                  <a:gd name="connsiteX0" fmla="*/ 76912 w 256373"/>
                  <a:gd name="connsiteY0" fmla="*/ 0 h 196553"/>
                  <a:gd name="connsiteX1" fmla="*/ 256373 w 256373"/>
                  <a:gd name="connsiteY1" fmla="*/ 94004 h 196553"/>
                  <a:gd name="connsiteX2" fmla="*/ 145278 w 256373"/>
                  <a:gd name="connsiteY2" fmla="*/ 196553 h 196553"/>
                  <a:gd name="connsiteX3" fmla="*/ 0 w 256373"/>
                  <a:gd name="connsiteY3" fmla="*/ 94004 h 196553"/>
                  <a:gd name="connsiteX4" fmla="*/ 76912 w 256373"/>
                  <a:gd name="connsiteY4" fmla="*/ 0 h 19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373" h="196553">
                    <a:moveTo>
                      <a:pt x="76912" y="0"/>
                    </a:moveTo>
                    <a:lnTo>
                      <a:pt x="256373" y="94004"/>
                    </a:lnTo>
                    <a:lnTo>
                      <a:pt x="145278" y="196553"/>
                    </a:lnTo>
                    <a:lnTo>
                      <a:pt x="0" y="94004"/>
                    </a:lnTo>
                    <a:lnTo>
                      <a:pt x="76912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1" name="Volný tvar 90"/>
              <p:cNvSpPr/>
              <p:nvPr/>
            </p:nvSpPr>
            <p:spPr>
              <a:xfrm>
                <a:off x="6573216" y="998676"/>
                <a:ext cx="461473" cy="683664"/>
              </a:xfrm>
              <a:custGeom>
                <a:avLst/>
                <a:gdLst>
                  <a:gd name="connsiteX0" fmla="*/ 0 w 461473"/>
                  <a:gd name="connsiteY0" fmla="*/ 683664 h 683664"/>
                  <a:gd name="connsiteX1" fmla="*/ 461473 w 461473"/>
                  <a:gd name="connsiteY1" fmla="*/ 247828 h 683664"/>
                  <a:gd name="connsiteX2" fmla="*/ 452927 w 461473"/>
                  <a:gd name="connsiteY2" fmla="*/ 51275 h 683664"/>
                  <a:gd name="connsiteX3" fmla="*/ 264919 w 461473"/>
                  <a:gd name="connsiteY3" fmla="*/ 0 h 68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1473" h="683664">
                    <a:moveTo>
                      <a:pt x="0" y="683664"/>
                    </a:moveTo>
                    <a:lnTo>
                      <a:pt x="461473" y="247828"/>
                    </a:lnTo>
                    <a:lnTo>
                      <a:pt x="452927" y="51275"/>
                    </a:lnTo>
                    <a:lnTo>
                      <a:pt x="264919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98" name="Volný tvar 97"/>
            <p:cNvSpPr/>
            <p:nvPr/>
          </p:nvSpPr>
          <p:spPr>
            <a:xfrm>
              <a:off x="3602820" y="458604"/>
              <a:ext cx="5503492" cy="4768553"/>
            </a:xfrm>
            <a:custGeom>
              <a:avLst/>
              <a:gdLst>
                <a:gd name="connsiteX0" fmla="*/ 1717705 w 5503492"/>
                <a:gd name="connsiteY0" fmla="*/ 1828800 h 4768553"/>
                <a:gd name="connsiteX1" fmla="*/ 1914258 w 5503492"/>
                <a:gd name="connsiteY1" fmla="*/ 1982624 h 4768553"/>
                <a:gd name="connsiteX2" fmla="*/ 4854011 w 5503492"/>
                <a:gd name="connsiteY2" fmla="*/ 4751462 h 4768553"/>
                <a:gd name="connsiteX3" fmla="*/ 4948015 w 5503492"/>
                <a:gd name="connsiteY3" fmla="*/ 4768553 h 4768553"/>
                <a:gd name="connsiteX4" fmla="*/ 5469309 w 5503492"/>
                <a:gd name="connsiteY4" fmla="*/ 4495088 h 4768553"/>
                <a:gd name="connsiteX5" fmla="*/ 5503492 w 5503492"/>
                <a:gd name="connsiteY5" fmla="*/ 4418176 h 4768553"/>
                <a:gd name="connsiteX6" fmla="*/ 2837204 w 5503492"/>
                <a:gd name="connsiteY6" fmla="*/ 1555334 h 4768553"/>
                <a:gd name="connsiteX7" fmla="*/ 2700471 w 5503492"/>
                <a:gd name="connsiteY7" fmla="*/ 1452785 h 4768553"/>
                <a:gd name="connsiteX8" fmla="*/ 623843 w 5503492"/>
                <a:gd name="connsiteY8" fmla="*/ 0 h 4768553"/>
                <a:gd name="connsiteX9" fmla="*/ 546931 w 5503492"/>
                <a:gd name="connsiteY9" fmla="*/ 0 h 4768553"/>
                <a:gd name="connsiteX10" fmla="*/ 51275 w 5503492"/>
                <a:gd name="connsiteY10" fmla="*/ 256374 h 4768553"/>
                <a:gd name="connsiteX11" fmla="*/ 0 w 5503492"/>
                <a:gd name="connsiteY11" fmla="*/ 333286 h 4768553"/>
                <a:gd name="connsiteX12" fmla="*/ 1717705 w 5503492"/>
                <a:gd name="connsiteY12" fmla="*/ 1828800 h 4768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03492" h="4768553">
                  <a:moveTo>
                    <a:pt x="1717705" y="1828800"/>
                  </a:moveTo>
                  <a:lnTo>
                    <a:pt x="1914258" y="1982624"/>
                  </a:lnTo>
                  <a:lnTo>
                    <a:pt x="4854011" y="4751462"/>
                  </a:lnTo>
                  <a:lnTo>
                    <a:pt x="4948015" y="4768553"/>
                  </a:lnTo>
                  <a:lnTo>
                    <a:pt x="5469309" y="4495088"/>
                  </a:lnTo>
                  <a:lnTo>
                    <a:pt x="5503492" y="4418176"/>
                  </a:lnTo>
                  <a:lnTo>
                    <a:pt x="2837204" y="1555334"/>
                  </a:lnTo>
                  <a:lnTo>
                    <a:pt x="2700471" y="1452785"/>
                  </a:lnTo>
                  <a:lnTo>
                    <a:pt x="623843" y="0"/>
                  </a:lnTo>
                  <a:lnTo>
                    <a:pt x="546931" y="0"/>
                  </a:lnTo>
                  <a:lnTo>
                    <a:pt x="51275" y="256374"/>
                  </a:lnTo>
                  <a:lnTo>
                    <a:pt x="0" y="333286"/>
                  </a:lnTo>
                  <a:lnTo>
                    <a:pt x="1717705" y="182880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" name="Volný tvar 98"/>
            <p:cNvSpPr/>
            <p:nvPr/>
          </p:nvSpPr>
          <p:spPr>
            <a:xfrm>
              <a:off x="1452785" y="2726108"/>
              <a:ext cx="2948299" cy="2324456"/>
            </a:xfrm>
            <a:custGeom>
              <a:avLst/>
              <a:gdLst>
                <a:gd name="connsiteX0" fmla="*/ 0 w 2948299"/>
                <a:gd name="connsiteY0" fmla="*/ 179462 h 2324456"/>
                <a:gd name="connsiteX1" fmla="*/ 948583 w 2948299"/>
                <a:gd name="connsiteY1" fmla="*/ 922946 h 2324456"/>
                <a:gd name="connsiteX2" fmla="*/ 1298961 w 2948299"/>
                <a:gd name="connsiteY2" fmla="*/ 1153683 h 2324456"/>
                <a:gd name="connsiteX3" fmla="*/ 2401368 w 2948299"/>
                <a:gd name="connsiteY3" fmla="*/ 2315911 h 2324456"/>
                <a:gd name="connsiteX4" fmla="*/ 2486826 w 2948299"/>
                <a:gd name="connsiteY4" fmla="*/ 2324456 h 2324456"/>
                <a:gd name="connsiteX5" fmla="*/ 2948299 w 2948299"/>
                <a:gd name="connsiteY5" fmla="*/ 2033899 h 2324456"/>
                <a:gd name="connsiteX6" fmla="*/ 2948299 w 2948299"/>
                <a:gd name="connsiteY6" fmla="*/ 1931350 h 2324456"/>
                <a:gd name="connsiteX7" fmla="*/ 2221907 w 2948299"/>
                <a:gd name="connsiteY7" fmla="*/ 734939 h 2324456"/>
                <a:gd name="connsiteX8" fmla="*/ 1974079 w 2948299"/>
                <a:gd name="connsiteY8" fmla="*/ 504202 h 2324456"/>
                <a:gd name="connsiteX9" fmla="*/ 717847 w 2948299"/>
                <a:gd name="connsiteY9" fmla="*/ 8546 h 2324456"/>
                <a:gd name="connsiteX10" fmla="*/ 495656 w 2948299"/>
                <a:gd name="connsiteY10" fmla="*/ 0 h 2324456"/>
                <a:gd name="connsiteX11" fmla="*/ 34183 w 2948299"/>
                <a:gd name="connsiteY11" fmla="*/ 136733 h 2324456"/>
                <a:gd name="connsiteX12" fmla="*/ 0 w 2948299"/>
                <a:gd name="connsiteY12" fmla="*/ 179462 h 2324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48299" h="2324456">
                  <a:moveTo>
                    <a:pt x="0" y="179462"/>
                  </a:moveTo>
                  <a:lnTo>
                    <a:pt x="948583" y="922946"/>
                  </a:lnTo>
                  <a:lnTo>
                    <a:pt x="1298961" y="1153683"/>
                  </a:lnTo>
                  <a:lnTo>
                    <a:pt x="2401368" y="2315911"/>
                  </a:lnTo>
                  <a:lnTo>
                    <a:pt x="2486826" y="2324456"/>
                  </a:lnTo>
                  <a:lnTo>
                    <a:pt x="2948299" y="2033899"/>
                  </a:lnTo>
                  <a:lnTo>
                    <a:pt x="2948299" y="1931350"/>
                  </a:lnTo>
                  <a:lnTo>
                    <a:pt x="2221907" y="734939"/>
                  </a:lnTo>
                  <a:lnTo>
                    <a:pt x="1974079" y="504202"/>
                  </a:lnTo>
                  <a:lnTo>
                    <a:pt x="717847" y="8546"/>
                  </a:lnTo>
                  <a:lnTo>
                    <a:pt x="495656" y="0"/>
                  </a:lnTo>
                  <a:lnTo>
                    <a:pt x="34183" y="136733"/>
                  </a:lnTo>
                  <a:lnTo>
                    <a:pt x="0" y="17946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0" name="Volný tvar 99"/>
            <p:cNvSpPr/>
            <p:nvPr/>
          </p:nvSpPr>
          <p:spPr>
            <a:xfrm>
              <a:off x="2580830" y="2538101"/>
              <a:ext cx="957129" cy="1187865"/>
            </a:xfrm>
            <a:custGeom>
              <a:avLst/>
              <a:gdLst>
                <a:gd name="connsiteX0" fmla="*/ 0 w 957129"/>
                <a:gd name="connsiteY0" fmla="*/ 1187865 h 1187865"/>
                <a:gd name="connsiteX1" fmla="*/ 59820 w 957129"/>
                <a:gd name="connsiteY1" fmla="*/ 119641 h 1187865"/>
                <a:gd name="connsiteX2" fmla="*/ 111095 w 957129"/>
                <a:gd name="connsiteY2" fmla="*/ 85458 h 1187865"/>
                <a:gd name="connsiteX3" fmla="*/ 384561 w 957129"/>
                <a:gd name="connsiteY3" fmla="*/ 0 h 1187865"/>
                <a:gd name="connsiteX4" fmla="*/ 461473 w 957129"/>
                <a:gd name="connsiteY4" fmla="*/ 42729 h 1187865"/>
                <a:gd name="connsiteX5" fmla="*/ 957129 w 957129"/>
                <a:gd name="connsiteY5" fmla="*/ 811850 h 1187865"/>
                <a:gd name="connsiteX6" fmla="*/ 0 w 957129"/>
                <a:gd name="connsiteY6" fmla="*/ 1187865 h 118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7129" h="1187865">
                  <a:moveTo>
                    <a:pt x="0" y="1187865"/>
                  </a:moveTo>
                  <a:lnTo>
                    <a:pt x="59820" y="119641"/>
                  </a:lnTo>
                  <a:lnTo>
                    <a:pt x="111095" y="85458"/>
                  </a:lnTo>
                  <a:lnTo>
                    <a:pt x="384561" y="0"/>
                  </a:lnTo>
                  <a:lnTo>
                    <a:pt x="461473" y="42729"/>
                  </a:lnTo>
                  <a:lnTo>
                    <a:pt x="957129" y="811850"/>
                  </a:lnTo>
                  <a:lnTo>
                    <a:pt x="0" y="118786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1" name="Volný tvar 100"/>
            <p:cNvSpPr/>
            <p:nvPr/>
          </p:nvSpPr>
          <p:spPr>
            <a:xfrm>
              <a:off x="2444097" y="3572142"/>
              <a:ext cx="145279" cy="153824"/>
            </a:xfrm>
            <a:custGeom>
              <a:avLst/>
              <a:gdLst>
                <a:gd name="connsiteX0" fmla="*/ 136733 w 162370"/>
                <a:gd name="connsiteY0" fmla="*/ 145278 h 145278"/>
                <a:gd name="connsiteX1" fmla="*/ 0 w 162370"/>
                <a:gd name="connsiteY1" fmla="*/ 51275 h 145278"/>
                <a:gd name="connsiteX2" fmla="*/ 136733 w 162370"/>
                <a:gd name="connsiteY2" fmla="*/ 0 h 145278"/>
                <a:gd name="connsiteX3" fmla="*/ 162370 w 162370"/>
                <a:gd name="connsiteY3" fmla="*/ 17091 h 145278"/>
                <a:gd name="connsiteX4" fmla="*/ 136733 w 162370"/>
                <a:gd name="connsiteY4" fmla="*/ 145278 h 14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370" h="145278">
                  <a:moveTo>
                    <a:pt x="136733" y="145278"/>
                  </a:moveTo>
                  <a:lnTo>
                    <a:pt x="0" y="51275"/>
                  </a:lnTo>
                  <a:lnTo>
                    <a:pt x="136733" y="0"/>
                  </a:lnTo>
                  <a:lnTo>
                    <a:pt x="162370" y="17091"/>
                  </a:lnTo>
                  <a:lnTo>
                    <a:pt x="136733" y="145278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2" name="Volný tvar 101"/>
            <p:cNvSpPr/>
            <p:nvPr/>
          </p:nvSpPr>
          <p:spPr>
            <a:xfrm>
              <a:off x="3392680" y="3358497"/>
              <a:ext cx="222191" cy="111096"/>
            </a:xfrm>
            <a:custGeom>
              <a:avLst/>
              <a:gdLst>
                <a:gd name="connsiteX0" fmla="*/ 0 w 222191"/>
                <a:gd name="connsiteY0" fmla="*/ 51275 h 111096"/>
                <a:gd name="connsiteX1" fmla="*/ 94004 w 222191"/>
                <a:gd name="connsiteY1" fmla="*/ 111096 h 111096"/>
                <a:gd name="connsiteX2" fmla="*/ 222191 w 222191"/>
                <a:gd name="connsiteY2" fmla="*/ 59821 h 111096"/>
                <a:gd name="connsiteX3" fmla="*/ 136733 w 222191"/>
                <a:gd name="connsiteY3" fmla="*/ 0 h 111096"/>
                <a:gd name="connsiteX4" fmla="*/ 0 w 222191"/>
                <a:gd name="connsiteY4" fmla="*/ 51275 h 11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191" h="111096">
                  <a:moveTo>
                    <a:pt x="0" y="51275"/>
                  </a:moveTo>
                  <a:lnTo>
                    <a:pt x="94004" y="111096"/>
                  </a:lnTo>
                  <a:lnTo>
                    <a:pt x="222191" y="59821"/>
                  </a:lnTo>
                  <a:lnTo>
                    <a:pt x="136733" y="0"/>
                  </a:lnTo>
                  <a:lnTo>
                    <a:pt x="0" y="5127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3" name="Volný tvar 102"/>
            <p:cNvSpPr/>
            <p:nvPr/>
          </p:nvSpPr>
          <p:spPr>
            <a:xfrm>
              <a:off x="2811566" y="3580688"/>
              <a:ext cx="256374" cy="111095"/>
            </a:xfrm>
            <a:custGeom>
              <a:avLst/>
              <a:gdLst>
                <a:gd name="connsiteX0" fmla="*/ 0 w 256374"/>
                <a:gd name="connsiteY0" fmla="*/ 59820 h 111095"/>
                <a:gd name="connsiteX1" fmla="*/ 94004 w 256374"/>
                <a:gd name="connsiteY1" fmla="*/ 111095 h 111095"/>
                <a:gd name="connsiteX2" fmla="*/ 256374 w 256374"/>
                <a:gd name="connsiteY2" fmla="*/ 42729 h 111095"/>
                <a:gd name="connsiteX3" fmla="*/ 170916 w 256374"/>
                <a:gd name="connsiteY3" fmla="*/ 0 h 111095"/>
                <a:gd name="connsiteX4" fmla="*/ 0 w 256374"/>
                <a:gd name="connsiteY4" fmla="*/ 59820 h 11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374" h="111095">
                  <a:moveTo>
                    <a:pt x="0" y="59820"/>
                  </a:moveTo>
                  <a:lnTo>
                    <a:pt x="94004" y="111095"/>
                  </a:lnTo>
                  <a:lnTo>
                    <a:pt x="256374" y="42729"/>
                  </a:lnTo>
                  <a:lnTo>
                    <a:pt x="170916" y="0"/>
                  </a:lnTo>
                  <a:lnTo>
                    <a:pt x="0" y="598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4" name="Volný tvar 103"/>
            <p:cNvSpPr/>
            <p:nvPr/>
          </p:nvSpPr>
          <p:spPr>
            <a:xfrm>
              <a:off x="3119215" y="3461047"/>
              <a:ext cx="256374" cy="111095"/>
            </a:xfrm>
            <a:custGeom>
              <a:avLst/>
              <a:gdLst>
                <a:gd name="connsiteX0" fmla="*/ 162370 w 256374"/>
                <a:gd name="connsiteY0" fmla="*/ 0 h 111095"/>
                <a:gd name="connsiteX1" fmla="*/ 256374 w 256374"/>
                <a:gd name="connsiteY1" fmla="*/ 51274 h 111095"/>
                <a:gd name="connsiteX2" fmla="*/ 94004 w 256374"/>
                <a:gd name="connsiteY2" fmla="*/ 111095 h 111095"/>
                <a:gd name="connsiteX3" fmla="*/ 0 w 256374"/>
                <a:gd name="connsiteY3" fmla="*/ 68366 h 111095"/>
                <a:gd name="connsiteX4" fmla="*/ 162370 w 256374"/>
                <a:gd name="connsiteY4" fmla="*/ 0 h 11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374" h="111095">
                  <a:moveTo>
                    <a:pt x="162370" y="0"/>
                  </a:moveTo>
                  <a:lnTo>
                    <a:pt x="256374" y="51274"/>
                  </a:lnTo>
                  <a:lnTo>
                    <a:pt x="94004" y="111095"/>
                  </a:lnTo>
                  <a:lnTo>
                    <a:pt x="0" y="68366"/>
                  </a:lnTo>
                  <a:lnTo>
                    <a:pt x="16237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6" name="TextovéPole 105"/>
          <p:cNvSpPr txBox="1"/>
          <p:nvPr/>
        </p:nvSpPr>
        <p:spPr>
          <a:xfrm>
            <a:off x="542412" y="188568"/>
            <a:ext cx="168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1. Sestava trupu</a:t>
            </a:r>
            <a:endParaRPr lang="cs-CZ" dirty="0"/>
          </a:p>
        </p:txBody>
      </p:sp>
      <p:sp>
        <p:nvSpPr>
          <p:cNvPr id="107" name="TextovéPole 106"/>
          <p:cNvSpPr txBox="1"/>
          <p:nvPr/>
        </p:nvSpPr>
        <p:spPr>
          <a:xfrm>
            <a:off x="3332784" y="188568"/>
            <a:ext cx="2669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2. Oblepení předku trupu</a:t>
            </a:r>
          </a:p>
          <a:p>
            <a:r>
              <a:rPr lang="cs-CZ" dirty="0" smtClean="0"/>
              <a:t> a příprava pro profil křídla</a:t>
            </a:r>
            <a:endParaRPr lang="cs-CZ" dirty="0"/>
          </a:p>
        </p:txBody>
      </p:sp>
      <p:sp>
        <p:nvSpPr>
          <p:cNvPr id="108" name="TextovéPole 107"/>
          <p:cNvSpPr txBox="1"/>
          <p:nvPr/>
        </p:nvSpPr>
        <p:spPr>
          <a:xfrm>
            <a:off x="8013408" y="278580"/>
            <a:ext cx="181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3. Přilepení křídla</a:t>
            </a:r>
            <a:endParaRPr lang="cs-CZ" dirty="0"/>
          </a:p>
        </p:txBody>
      </p:sp>
      <p:sp>
        <p:nvSpPr>
          <p:cNvPr id="109" name="TextovéPole 108"/>
          <p:cNvSpPr txBox="1"/>
          <p:nvPr/>
        </p:nvSpPr>
        <p:spPr>
          <a:xfrm>
            <a:off x="542412" y="3699036"/>
            <a:ext cx="2124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4. Přilepení </a:t>
            </a:r>
            <a:r>
              <a:rPr lang="cs-CZ" dirty="0" err="1" smtClean="0"/>
              <a:t>výškovky</a:t>
            </a:r>
            <a:endParaRPr lang="cs-CZ" dirty="0"/>
          </a:p>
        </p:txBody>
      </p:sp>
      <p:sp>
        <p:nvSpPr>
          <p:cNvPr id="110" name="TextovéPole 109"/>
          <p:cNvSpPr txBox="1"/>
          <p:nvPr/>
        </p:nvSpPr>
        <p:spPr>
          <a:xfrm>
            <a:off x="3692832" y="3699036"/>
            <a:ext cx="219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5. Přilepení směrovka</a:t>
            </a:r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>
            <a:off x="3692832" y="638628"/>
            <a:ext cx="2520336" cy="2404071"/>
            <a:chOff x="3512808" y="-326074"/>
            <a:chExt cx="5386738" cy="5464479"/>
          </a:xfrm>
        </p:grpSpPr>
        <p:grpSp>
          <p:nvGrpSpPr>
            <p:cNvPr id="111" name="Skupina 110"/>
            <p:cNvGrpSpPr/>
            <p:nvPr/>
          </p:nvGrpSpPr>
          <p:grpSpPr>
            <a:xfrm>
              <a:off x="3512808" y="548616"/>
              <a:ext cx="4320576" cy="3896265"/>
              <a:chOff x="1162228" y="3358497"/>
              <a:chExt cx="2991028" cy="2726109"/>
            </a:xfrm>
          </p:grpSpPr>
          <p:sp>
            <p:nvSpPr>
              <p:cNvPr id="112" name="Volný tvar 111"/>
              <p:cNvSpPr/>
              <p:nvPr/>
            </p:nvSpPr>
            <p:spPr>
              <a:xfrm rot="686296">
                <a:off x="1172496" y="5769312"/>
                <a:ext cx="299103" cy="282011"/>
              </a:xfrm>
              <a:custGeom>
                <a:avLst/>
                <a:gdLst>
                  <a:gd name="connsiteX0" fmla="*/ 8546 w 299103"/>
                  <a:gd name="connsiteY0" fmla="*/ 273466 h 282011"/>
                  <a:gd name="connsiteX1" fmla="*/ 299103 w 299103"/>
                  <a:gd name="connsiteY1" fmla="*/ 282011 h 282011"/>
                  <a:gd name="connsiteX2" fmla="*/ 299103 w 299103"/>
                  <a:gd name="connsiteY2" fmla="*/ 8546 h 282011"/>
                  <a:gd name="connsiteX3" fmla="*/ 0 w 299103"/>
                  <a:gd name="connsiteY3" fmla="*/ 0 h 282011"/>
                  <a:gd name="connsiteX4" fmla="*/ 0 w 299103"/>
                  <a:gd name="connsiteY4" fmla="*/ 222191 h 282011"/>
                  <a:gd name="connsiteX5" fmla="*/ 196553 w 299103"/>
                  <a:gd name="connsiteY5" fmla="*/ 230737 h 282011"/>
                  <a:gd name="connsiteX6" fmla="*/ 196553 w 299103"/>
                  <a:gd name="connsiteY6" fmla="*/ 230737 h 282011"/>
                  <a:gd name="connsiteX7" fmla="*/ 196553 w 299103"/>
                  <a:gd name="connsiteY7" fmla="*/ 230737 h 282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9103" h="282011">
                    <a:moveTo>
                      <a:pt x="8546" y="273466"/>
                    </a:moveTo>
                    <a:lnTo>
                      <a:pt x="299103" y="282011"/>
                    </a:lnTo>
                    <a:lnTo>
                      <a:pt x="299103" y="8546"/>
                    </a:lnTo>
                    <a:lnTo>
                      <a:pt x="0" y="0"/>
                    </a:lnTo>
                    <a:lnTo>
                      <a:pt x="0" y="222191"/>
                    </a:lnTo>
                    <a:lnTo>
                      <a:pt x="196553" y="230737"/>
                    </a:lnTo>
                    <a:lnTo>
                      <a:pt x="196553" y="230737"/>
                    </a:lnTo>
                    <a:lnTo>
                      <a:pt x="196553" y="230737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3" name="Volný tvar 112"/>
              <p:cNvSpPr/>
              <p:nvPr/>
            </p:nvSpPr>
            <p:spPr>
              <a:xfrm>
                <a:off x="1196411" y="3358497"/>
                <a:ext cx="2956845" cy="2444097"/>
              </a:xfrm>
              <a:custGeom>
                <a:avLst/>
                <a:gdLst>
                  <a:gd name="connsiteX0" fmla="*/ 0 w 2956845"/>
                  <a:gd name="connsiteY0" fmla="*/ 2384277 h 2444097"/>
                  <a:gd name="connsiteX1" fmla="*/ 2845750 w 2956845"/>
                  <a:gd name="connsiteY1" fmla="*/ 0 h 2444097"/>
                  <a:gd name="connsiteX2" fmla="*/ 2956845 w 2956845"/>
                  <a:gd name="connsiteY2" fmla="*/ 34183 h 2444097"/>
                  <a:gd name="connsiteX3" fmla="*/ 290557 w 2956845"/>
                  <a:gd name="connsiteY3" fmla="*/ 2444097 h 2444097"/>
                  <a:gd name="connsiteX4" fmla="*/ 0 w 2956845"/>
                  <a:gd name="connsiteY4" fmla="*/ 2384277 h 244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6845" h="2444097">
                    <a:moveTo>
                      <a:pt x="0" y="2384277"/>
                    </a:moveTo>
                    <a:lnTo>
                      <a:pt x="2845750" y="0"/>
                    </a:lnTo>
                    <a:lnTo>
                      <a:pt x="2956845" y="34183"/>
                    </a:lnTo>
                    <a:lnTo>
                      <a:pt x="290557" y="2444097"/>
                    </a:lnTo>
                    <a:lnTo>
                      <a:pt x="0" y="2384277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4" name="Volný tvar 113"/>
              <p:cNvSpPr/>
              <p:nvPr/>
            </p:nvSpPr>
            <p:spPr>
              <a:xfrm>
                <a:off x="1435693" y="3392680"/>
                <a:ext cx="2717563" cy="2691926"/>
              </a:xfrm>
              <a:custGeom>
                <a:avLst/>
                <a:gdLst>
                  <a:gd name="connsiteX0" fmla="*/ 51275 w 2717563"/>
                  <a:gd name="connsiteY0" fmla="*/ 2418460 h 2691926"/>
                  <a:gd name="connsiteX1" fmla="*/ 2717563 w 2717563"/>
                  <a:gd name="connsiteY1" fmla="*/ 0 h 2691926"/>
                  <a:gd name="connsiteX2" fmla="*/ 2717563 w 2717563"/>
                  <a:gd name="connsiteY2" fmla="*/ 119641 h 2691926"/>
                  <a:gd name="connsiteX3" fmla="*/ 0 w 2717563"/>
                  <a:gd name="connsiteY3" fmla="*/ 2691926 h 2691926"/>
                  <a:gd name="connsiteX4" fmla="*/ 51275 w 2717563"/>
                  <a:gd name="connsiteY4" fmla="*/ 2418460 h 269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17563" h="2691926">
                    <a:moveTo>
                      <a:pt x="51275" y="2418460"/>
                    </a:moveTo>
                    <a:lnTo>
                      <a:pt x="2717563" y="0"/>
                    </a:lnTo>
                    <a:lnTo>
                      <a:pt x="2717563" y="119641"/>
                    </a:lnTo>
                    <a:lnTo>
                      <a:pt x="0" y="2691926"/>
                    </a:lnTo>
                    <a:lnTo>
                      <a:pt x="51275" y="241846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5" name="Volný tvar 114"/>
              <p:cNvSpPr/>
              <p:nvPr/>
            </p:nvSpPr>
            <p:spPr>
              <a:xfrm>
                <a:off x="1162228" y="5794049"/>
                <a:ext cx="324740" cy="205099"/>
              </a:xfrm>
              <a:custGeom>
                <a:avLst/>
                <a:gdLst>
                  <a:gd name="connsiteX0" fmla="*/ 0 w 324740"/>
                  <a:gd name="connsiteY0" fmla="*/ 153824 h 205099"/>
                  <a:gd name="connsiteX1" fmla="*/ 196553 w 324740"/>
                  <a:gd name="connsiteY1" fmla="*/ 0 h 205099"/>
                  <a:gd name="connsiteX2" fmla="*/ 324740 w 324740"/>
                  <a:gd name="connsiteY2" fmla="*/ 34183 h 205099"/>
                  <a:gd name="connsiteX3" fmla="*/ 170916 w 324740"/>
                  <a:gd name="connsiteY3" fmla="*/ 205099 h 205099"/>
                  <a:gd name="connsiteX4" fmla="*/ 0 w 324740"/>
                  <a:gd name="connsiteY4" fmla="*/ 153824 h 20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740" h="205099">
                    <a:moveTo>
                      <a:pt x="0" y="153824"/>
                    </a:moveTo>
                    <a:lnTo>
                      <a:pt x="196553" y="0"/>
                    </a:lnTo>
                    <a:lnTo>
                      <a:pt x="324740" y="34183"/>
                    </a:lnTo>
                    <a:lnTo>
                      <a:pt x="170916" y="205099"/>
                    </a:lnTo>
                    <a:lnTo>
                      <a:pt x="0" y="153824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6" name="Volný tvar 115"/>
              <p:cNvSpPr/>
              <p:nvPr/>
            </p:nvSpPr>
            <p:spPr>
              <a:xfrm>
                <a:off x="1162228" y="5751320"/>
                <a:ext cx="213645" cy="196553"/>
              </a:xfrm>
              <a:custGeom>
                <a:avLst/>
                <a:gdLst>
                  <a:gd name="connsiteX0" fmla="*/ 0 w 213645"/>
                  <a:gd name="connsiteY0" fmla="*/ 196553 h 196553"/>
                  <a:gd name="connsiteX1" fmla="*/ 213645 w 213645"/>
                  <a:gd name="connsiteY1" fmla="*/ 59820 h 196553"/>
                  <a:gd name="connsiteX2" fmla="*/ 34183 w 213645"/>
                  <a:gd name="connsiteY2" fmla="*/ 0 h 196553"/>
                  <a:gd name="connsiteX3" fmla="*/ 0 w 213645"/>
                  <a:gd name="connsiteY3" fmla="*/ 196553 h 19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645" h="196553">
                    <a:moveTo>
                      <a:pt x="0" y="196553"/>
                    </a:moveTo>
                    <a:lnTo>
                      <a:pt x="213645" y="59820"/>
                    </a:lnTo>
                    <a:lnTo>
                      <a:pt x="34183" y="0"/>
                    </a:lnTo>
                    <a:lnTo>
                      <a:pt x="0" y="196553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7" name="Volný tvar 116"/>
              <p:cNvSpPr/>
              <p:nvPr/>
            </p:nvSpPr>
            <p:spPr>
              <a:xfrm>
                <a:off x="1162228" y="5845323"/>
                <a:ext cx="307649" cy="239283"/>
              </a:xfrm>
              <a:custGeom>
                <a:avLst/>
                <a:gdLst>
                  <a:gd name="connsiteX0" fmla="*/ 0 w 307649"/>
                  <a:gd name="connsiteY0" fmla="*/ 170916 h 239283"/>
                  <a:gd name="connsiteX1" fmla="*/ 68366 w 307649"/>
                  <a:gd name="connsiteY1" fmla="*/ 136733 h 239283"/>
                  <a:gd name="connsiteX2" fmla="*/ 188008 w 307649"/>
                  <a:gd name="connsiteY2" fmla="*/ 170916 h 239283"/>
                  <a:gd name="connsiteX3" fmla="*/ 307649 w 307649"/>
                  <a:gd name="connsiteY3" fmla="*/ 0 h 239283"/>
                  <a:gd name="connsiteX4" fmla="*/ 282011 w 307649"/>
                  <a:gd name="connsiteY4" fmla="*/ 239283 h 239283"/>
                  <a:gd name="connsiteX5" fmla="*/ 0 w 307649"/>
                  <a:gd name="connsiteY5" fmla="*/ 170916 h 239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649" h="239283">
                    <a:moveTo>
                      <a:pt x="0" y="170916"/>
                    </a:moveTo>
                    <a:lnTo>
                      <a:pt x="68366" y="136733"/>
                    </a:lnTo>
                    <a:lnTo>
                      <a:pt x="188008" y="170916"/>
                    </a:lnTo>
                    <a:lnTo>
                      <a:pt x="307649" y="0"/>
                    </a:lnTo>
                    <a:lnTo>
                      <a:pt x="282011" y="239283"/>
                    </a:lnTo>
                    <a:lnTo>
                      <a:pt x="0" y="170916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18" name="Skupina 117"/>
            <p:cNvGrpSpPr/>
            <p:nvPr/>
          </p:nvGrpSpPr>
          <p:grpSpPr>
            <a:xfrm rot="8041143">
              <a:off x="4014695" y="2301408"/>
              <a:ext cx="5464479" cy="209516"/>
              <a:chOff x="812448" y="4509144"/>
              <a:chExt cx="7648680" cy="27003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119" name="Obdélník 118"/>
              <p:cNvSpPr/>
              <p:nvPr/>
            </p:nvSpPr>
            <p:spPr>
              <a:xfrm>
                <a:off x="2792712" y="4509144"/>
                <a:ext cx="135018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0" name="Obdélník 119"/>
              <p:cNvSpPr/>
              <p:nvPr/>
            </p:nvSpPr>
            <p:spPr>
              <a:xfrm>
                <a:off x="2162628" y="4509144"/>
                <a:ext cx="630084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1" name="Obdélník 120"/>
              <p:cNvSpPr/>
              <p:nvPr/>
            </p:nvSpPr>
            <p:spPr>
              <a:xfrm>
                <a:off x="1892592" y="4509144"/>
                <a:ext cx="270036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2" name="Obdélník 121"/>
              <p:cNvSpPr/>
              <p:nvPr/>
            </p:nvSpPr>
            <p:spPr>
              <a:xfrm>
                <a:off x="1622556" y="4509144"/>
                <a:ext cx="270036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3" name="Obdélník 122"/>
              <p:cNvSpPr/>
              <p:nvPr/>
            </p:nvSpPr>
            <p:spPr>
              <a:xfrm>
                <a:off x="1352520" y="4509144"/>
                <a:ext cx="270036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4" name="Obdélník 123"/>
              <p:cNvSpPr/>
              <p:nvPr/>
            </p:nvSpPr>
            <p:spPr>
              <a:xfrm>
                <a:off x="1082484" y="4509144"/>
                <a:ext cx="270036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5" name="Obdélník 124"/>
              <p:cNvSpPr/>
              <p:nvPr/>
            </p:nvSpPr>
            <p:spPr>
              <a:xfrm>
                <a:off x="812448" y="4509144"/>
                <a:ext cx="270036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6" name="Obdélník 125"/>
              <p:cNvSpPr/>
              <p:nvPr/>
            </p:nvSpPr>
            <p:spPr>
              <a:xfrm>
                <a:off x="5493072" y="4509144"/>
                <a:ext cx="135018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7" name="Obdélník 126"/>
              <p:cNvSpPr/>
              <p:nvPr/>
            </p:nvSpPr>
            <p:spPr>
              <a:xfrm>
                <a:off x="4142892" y="4509144"/>
                <a:ext cx="135018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8" name="Obdélník 127"/>
              <p:cNvSpPr/>
              <p:nvPr/>
            </p:nvSpPr>
            <p:spPr>
              <a:xfrm>
                <a:off x="6843252" y="4509144"/>
                <a:ext cx="270036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9" name="Obdélník 128"/>
              <p:cNvSpPr/>
              <p:nvPr/>
            </p:nvSpPr>
            <p:spPr>
              <a:xfrm>
                <a:off x="7113288" y="4509144"/>
                <a:ext cx="134784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30" name="Obdélník 129"/>
            <p:cNvSpPr/>
            <p:nvPr/>
          </p:nvSpPr>
          <p:spPr>
            <a:xfrm>
              <a:off x="4322916" y="4689168"/>
              <a:ext cx="4500600" cy="1800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" name="Volný tvar 130"/>
            <p:cNvSpPr/>
            <p:nvPr/>
          </p:nvSpPr>
          <p:spPr>
            <a:xfrm>
              <a:off x="7899688" y="4595388"/>
              <a:ext cx="999858" cy="333286"/>
            </a:xfrm>
            <a:custGeom>
              <a:avLst/>
              <a:gdLst>
                <a:gd name="connsiteX0" fmla="*/ 264920 w 999858"/>
                <a:gd name="connsiteY0" fmla="*/ 333286 h 333286"/>
                <a:gd name="connsiteX1" fmla="*/ 982766 w 999858"/>
                <a:gd name="connsiteY1" fmla="*/ 333286 h 333286"/>
                <a:gd name="connsiteX2" fmla="*/ 982766 w 999858"/>
                <a:gd name="connsiteY2" fmla="*/ 59821 h 333286"/>
                <a:gd name="connsiteX3" fmla="*/ 273465 w 999858"/>
                <a:gd name="connsiteY3" fmla="*/ 59821 h 333286"/>
                <a:gd name="connsiteX4" fmla="*/ 273465 w 999858"/>
                <a:gd name="connsiteY4" fmla="*/ 34183 h 333286"/>
                <a:gd name="connsiteX5" fmla="*/ 991312 w 999858"/>
                <a:gd name="connsiteY5" fmla="*/ 17092 h 333286"/>
                <a:gd name="connsiteX6" fmla="*/ 999858 w 999858"/>
                <a:gd name="connsiteY6" fmla="*/ 0 h 333286"/>
                <a:gd name="connsiteX7" fmla="*/ 273465 w 999858"/>
                <a:gd name="connsiteY7" fmla="*/ 0 h 333286"/>
                <a:gd name="connsiteX8" fmla="*/ 0 w 999858"/>
                <a:gd name="connsiteY8" fmla="*/ 76912 h 33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9858" h="333286">
                  <a:moveTo>
                    <a:pt x="264920" y="333286"/>
                  </a:moveTo>
                  <a:lnTo>
                    <a:pt x="982766" y="333286"/>
                  </a:lnTo>
                  <a:lnTo>
                    <a:pt x="982766" y="59821"/>
                  </a:lnTo>
                  <a:lnTo>
                    <a:pt x="273465" y="59821"/>
                  </a:lnTo>
                  <a:lnTo>
                    <a:pt x="273465" y="34183"/>
                  </a:lnTo>
                  <a:lnTo>
                    <a:pt x="991312" y="17092"/>
                  </a:lnTo>
                  <a:lnTo>
                    <a:pt x="999858" y="0"/>
                  </a:lnTo>
                  <a:lnTo>
                    <a:pt x="273465" y="0"/>
                  </a:lnTo>
                  <a:lnTo>
                    <a:pt x="0" y="76912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2" name="Volný tvar 131"/>
            <p:cNvSpPr/>
            <p:nvPr/>
          </p:nvSpPr>
          <p:spPr>
            <a:xfrm>
              <a:off x="7101555" y="538385"/>
              <a:ext cx="734938" cy="529839"/>
            </a:xfrm>
            <a:custGeom>
              <a:avLst/>
              <a:gdLst>
                <a:gd name="connsiteX0" fmla="*/ 572568 w 734938"/>
                <a:gd name="connsiteY0" fmla="*/ 0 h 529839"/>
                <a:gd name="connsiteX1" fmla="*/ 734938 w 734938"/>
                <a:gd name="connsiteY1" fmla="*/ 68366 h 529839"/>
                <a:gd name="connsiteX2" fmla="*/ 205099 w 734938"/>
                <a:gd name="connsiteY2" fmla="*/ 529839 h 529839"/>
                <a:gd name="connsiteX3" fmla="*/ 0 w 734938"/>
                <a:gd name="connsiteY3" fmla="*/ 478565 h 529839"/>
                <a:gd name="connsiteX4" fmla="*/ 572568 w 734938"/>
                <a:gd name="connsiteY4" fmla="*/ 0 h 52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938" h="529839">
                  <a:moveTo>
                    <a:pt x="572568" y="0"/>
                  </a:moveTo>
                  <a:lnTo>
                    <a:pt x="734938" y="68366"/>
                  </a:lnTo>
                  <a:lnTo>
                    <a:pt x="205099" y="529839"/>
                  </a:lnTo>
                  <a:lnTo>
                    <a:pt x="0" y="478565"/>
                  </a:lnTo>
                  <a:lnTo>
                    <a:pt x="572568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" name="Volný tvar 132"/>
            <p:cNvSpPr/>
            <p:nvPr/>
          </p:nvSpPr>
          <p:spPr>
            <a:xfrm>
              <a:off x="6905002" y="1016950"/>
              <a:ext cx="384561" cy="230736"/>
            </a:xfrm>
            <a:custGeom>
              <a:avLst/>
              <a:gdLst>
                <a:gd name="connsiteX0" fmla="*/ 196553 w 384561"/>
                <a:gd name="connsiteY0" fmla="*/ 0 h 230736"/>
                <a:gd name="connsiteX1" fmla="*/ 384561 w 384561"/>
                <a:gd name="connsiteY1" fmla="*/ 68366 h 230736"/>
                <a:gd name="connsiteX2" fmla="*/ 213645 w 384561"/>
                <a:gd name="connsiteY2" fmla="*/ 230736 h 230736"/>
                <a:gd name="connsiteX3" fmla="*/ 0 w 384561"/>
                <a:gd name="connsiteY3" fmla="*/ 170915 h 230736"/>
                <a:gd name="connsiteX4" fmla="*/ 196553 w 384561"/>
                <a:gd name="connsiteY4" fmla="*/ 0 h 230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4561" h="230736">
                  <a:moveTo>
                    <a:pt x="196553" y="0"/>
                  </a:moveTo>
                  <a:lnTo>
                    <a:pt x="384561" y="68366"/>
                  </a:lnTo>
                  <a:lnTo>
                    <a:pt x="213645" y="230736"/>
                  </a:lnTo>
                  <a:lnTo>
                    <a:pt x="0" y="170915"/>
                  </a:lnTo>
                  <a:lnTo>
                    <a:pt x="19655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" name="Volný tvar 133"/>
            <p:cNvSpPr/>
            <p:nvPr/>
          </p:nvSpPr>
          <p:spPr>
            <a:xfrm>
              <a:off x="6753240" y="1178700"/>
              <a:ext cx="324740" cy="213645"/>
            </a:xfrm>
            <a:custGeom>
              <a:avLst/>
              <a:gdLst>
                <a:gd name="connsiteX0" fmla="*/ 188007 w 324740"/>
                <a:gd name="connsiteY0" fmla="*/ 213645 h 213645"/>
                <a:gd name="connsiteX1" fmla="*/ 324740 w 324740"/>
                <a:gd name="connsiteY1" fmla="*/ 76912 h 213645"/>
                <a:gd name="connsiteX2" fmla="*/ 145278 w 324740"/>
                <a:gd name="connsiteY2" fmla="*/ 0 h 213645"/>
                <a:gd name="connsiteX3" fmla="*/ 0 w 324740"/>
                <a:gd name="connsiteY3" fmla="*/ 119641 h 213645"/>
                <a:gd name="connsiteX4" fmla="*/ 188007 w 324740"/>
                <a:gd name="connsiteY4" fmla="*/ 213645 h 213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740" h="213645">
                  <a:moveTo>
                    <a:pt x="188007" y="213645"/>
                  </a:moveTo>
                  <a:lnTo>
                    <a:pt x="324740" y="76912"/>
                  </a:lnTo>
                  <a:lnTo>
                    <a:pt x="145278" y="0"/>
                  </a:lnTo>
                  <a:lnTo>
                    <a:pt x="0" y="119641"/>
                  </a:lnTo>
                  <a:lnTo>
                    <a:pt x="188007" y="21364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" name="Volný tvar 134"/>
            <p:cNvSpPr/>
            <p:nvPr/>
          </p:nvSpPr>
          <p:spPr>
            <a:xfrm>
              <a:off x="7383324" y="548616"/>
              <a:ext cx="461473" cy="683664"/>
            </a:xfrm>
            <a:custGeom>
              <a:avLst/>
              <a:gdLst>
                <a:gd name="connsiteX0" fmla="*/ 0 w 461473"/>
                <a:gd name="connsiteY0" fmla="*/ 683664 h 683664"/>
                <a:gd name="connsiteX1" fmla="*/ 461473 w 461473"/>
                <a:gd name="connsiteY1" fmla="*/ 247828 h 683664"/>
                <a:gd name="connsiteX2" fmla="*/ 452927 w 461473"/>
                <a:gd name="connsiteY2" fmla="*/ 51275 h 683664"/>
                <a:gd name="connsiteX3" fmla="*/ 264919 w 461473"/>
                <a:gd name="connsiteY3" fmla="*/ 0 h 68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1473" h="683664">
                  <a:moveTo>
                    <a:pt x="0" y="683664"/>
                  </a:moveTo>
                  <a:lnTo>
                    <a:pt x="461473" y="247828"/>
                  </a:lnTo>
                  <a:lnTo>
                    <a:pt x="452927" y="51275"/>
                  </a:lnTo>
                  <a:lnTo>
                    <a:pt x="264919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7743371" y="4634399"/>
              <a:ext cx="18431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7743372" y="4599156"/>
              <a:ext cx="18431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" name="Skupina 2"/>
          <p:cNvGrpSpPr/>
          <p:nvPr/>
        </p:nvGrpSpPr>
        <p:grpSpPr>
          <a:xfrm>
            <a:off x="6753240" y="458604"/>
            <a:ext cx="2880384" cy="2489806"/>
            <a:chOff x="2522676" y="458604"/>
            <a:chExt cx="6583636" cy="5550214"/>
          </a:xfrm>
        </p:grpSpPr>
        <p:sp>
          <p:nvSpPr>
            <p:cNvPr id="138" name="Obdélník 137"/>
            <p:cNvSpPr/>
            <p:nvPr/>
          </p:nvSpPr>
          <p:spPr>
            <a:xfrm>
              <a:off x="2522676" y="5769312"/>
              <a:ext cx="4500600" cy="1800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" name="Volný tvar 138"/>
            <p:cNvSpPr/>
            <p:nvPr/>
          </p:nvSpPr>
          <p:spPr>
            <a:xfrm>
              <a:off x="6099448" y="5675532"/>
              <a:ext cx="999858" cy="333286"/>
            </a:xfrm>
            <a:custGeom>
              <a:avLst/>
              <a:gdLst>
                <a:gd name="connsiteX0" fmla="*/ 264920 w 999858"/>
                <a:gd name="connsiteY0" fmla="*/ 333286 h 333286"/>
                <a:gd name="connsiteX1" fmla="*/ 982766 w 999858"/>
                <a:gd name="connsiteY1" fmla="*/ 333286 h 333286"/>
                <a:gd name="connsiteX2" fmla="*/ 982766 w 999858"/>
                <a:gd name="connsiteY2" fmla="*/ 59821 h 333286"/>
                <a:gd name="connsiteX3" fmla="*/ 273465 w 999858"/>
                <a:gd name="connsiteY3" fmla="*/ 59821 h 333286"/>
                <a:gd name="connsiteX4" fmla="*/ 273465 w 999858"/>
                <a:gd name="connsiteY4" fmla="*/ 34183 h 333286"/>
                <a:gd name="connsiteX5" fmla="*/ 991312 w 999858"/>
                <a:gd name="connsiteY5" fmla="*/ 17092 h 333286"/>
                <a:gd name="connsiteX6" fmla="*/ 999858 w 999858"/>
                <a:gd name="connsiteY6" fmla="*/ 0 h 333286"/>
                <a:gd name="connsiteX7" fmla="*/ 273465 w 999858"/>
                <a:gd name="connsiteY7" fmla="*/ 0 h 333286"/>
                <a:gd name="connsiteX8" fmla="*/ 0 w 999858"/>
                <a:gd name="connsiteY8" fmla="*/ 76912 h 33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9858" h="333286">
                  <a:moveTo>
                    <a:pt x="264920" y="333286"/>
                  </a:moveTo>
                  <a:lnTo>
                    <a:pt x="982766" y="333286"/>
                  </a:lnTo>
                  <a:lnTo>
                    <a:pt x="982766" y="59821"/>
                  </a:lnTo>
                  <a:lnTo>
                    <a:pt x="273465" y="59821"/>
                  </a:lnTo>
                  <a:lnTo>
                    <a:pt x="273465" y="34183"/>
                  </a:lnTo>
                  <a:lnTo>
                    <a:pt x="991312" y="17092"/>
                  </a:lnTo>
                  <a:lnTo>
                    <a:pt x="999858" y="0"/>
                  </a:lnTo>
                  <a:lnTo>
                    <a:pt x="273465" y="0"/>
                  </a:lnTo>
                  <a:lnTo>
                    <a:pt x="0" y="76912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40" name="Skupina 139"/>
            <p:cNvGrpSpPr/>
            <p:nvPr/>
          </p:nvGrpSpPr>
          <p:grpSpPr>
            <a:xfrm rot="1125833">
              <a:off x="2702700" y="988445"/>
              <a:ext cx="4331989" cy="3906496"/>
              <a:chOff x="2702700" y="988445"/>
              <a:chExt cx="4331989" cy="3906496"/>
            </a:xfrm>
          </p:grpSpPr>
          <p:grpSp>
            <p:nvGrpSpPr>
              <p:cNvPr id="141" name="Skupina 140"/>
              <p:cNvGrpSpPr/>
              <p:nvPr/>
            </p:nvGrpSpPr>
            <p:grpSpPr>
              <a:xfrm>
                <a:off x="2702700" y="998676"/>
                <a:ext cx="4320576" cy="3896265"/>
                <a:chOff x="1162228" y="3358497"/>
                <a:chExt cx="2991028" cy="2726109"/>
              </a:xfrm>
            </p:grpSpPr>
            <p:sp>
              <p:nvSpPr>
                <p:cNvPr id="148" name="Volný tvar 147"/>
                <p:cNvSpPr/>
                <p:nvPr/>
              </p:nvSpPr>
              <p:spPr>
                <a:xfrm rot="686296">
                  <a:off x="1172496" y="5769312"/>
                  <a:ext cx="299103" cy="282011"/>
                </a:xfrm>
                <a:custGeom>
                  <a:avLst/>
                  <a:gdLst>
                    <a:gd name="connsiteX0" fmla="*/ 8546 w 299103"/>
                    <a:gd name="connsiteY0" fmla="*/ 273466 h 282011"/>
                    <a:gd name="connsiteX1" fmla="*/ 299103 w 299103"/>
                    <a:gd name="connsiteY1" fmla="*/ 282011 h 282011"/>
                    <a:gd name="connsiteX2" fmla="*/ 299103 w 299103"/>
                    <a:gd name="connsiteY2" fmla="*/ 8546 h 282011"/>
                    <a:gd name="connsiteX3" fmla="*/ 0 w 299103"/>
                    <a:gd name="connsiteY3" fmla="*/ 0 h 282011"/>
                    <a:gd name="connsiteX4" fmla="*/ 0 w 299103"/>
                    <a:gd name="connsiteY4" fmla="*/ 222191 h 282011"/>
                    <a:gd name="connsiteX5" fmla="*/ 196553 w 299103"/>
                    <a:gd name="connsiteY5" fmla="*/ 230737 h 282011"/>
                    <a:gd name="connsiteX6" fmla="*/ 196553 w 299103"/>
                    <a:gd name="connsiteY6" fmla="*/ 230737 h 282011"/>
                    <a:gd name="connsiteX7" fmla="*/ 196553 w 299103"/>
                    <a:gd name="connsiteY7" fmla="*/ 230737 h 2820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99103" h="282011">
                      <a:moveTo>
                        <a:pt x="8546" y="273466"/>
                      </a:moveTo>
                      <a:lnTo>
                        <a:pt x="299103" y="282011"/>
                      </a:lnTo>
                      <a:lnTo>
                        <a:pt x="299103" y="8546"/>
                      </a:lnTo>
                      <a:lnTo>
                        <a:pt x="0" y="0"/>
                      </a:lnTo>
                      <a:lnTo>
                        <a:pt x="0" y="222191"/>
                      </a:lnTo>
                      <a:lnTo>
                        <a:pt x="196553" y="230737"/>
                      </a:lnTo>
                      <a:lnTo>
                        <a:pt x="196553" y="230737"/>
                      </a:lnTo>
                      <a:lnTo>
                        <a:pt x="196553" y="230737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49" name="Volný tvar 148"/>
                <p:cNvSpPr/>
                <p:nvPr/>
              </p:nvSpPr>
              <p:spPr>
                <a:xfrm>
                  <a:off x="1196411" y="3358497"/>
                  <a:ext cx="2956845" cy="2444097"/>
                </a:xfrm>
                <a:custGeom>
                  <a:avLst/>
                  <a:gdLst>
                    <a:gd name="connsiteX0" fmla="*/ 0 w 2956845"/>
                    <a:gd name="connsiteY0" fmla="*/ 2384277 h 2444097"/>
                    <a:gd name="connsiteX1" fmla="*/ 2845750 w 2956845"/>
                    <a:gd name="connsiteY1" fmla="*/ 0 h 2444097"/>
                    <a:gd name="connsiteX2" fmla="*/ 2956845 w 2956845"/>
                    <a:gd name="connsiteY2" fmla="*/ 34183 h 2444097"/>
                    <a:gd name="connsiteX3" fmla="*/ 290557 w 2956845"/>
                    <a:gd name="connsiteY3" fmla="*/ 2444097 h 2444097"/>
                    <a:gd name="connsiteX4" fmla="*/ 0 w 2956845"/>
                    <a:gd name="connsiteY4" fmla="*/ 2384277 h 2444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56845" h="2444097">
                      <a:moveTo>
                        <a:pt x="0" y="2384277"/>
                      </a:moveTo>
                      <a:lnTo>
                        <a:pt x="2845750" y="0"/>
                      </a:lnTo>
                      <a:lnTo>
                        <a:pt x="2956845" y="34183"/>
                      </a:lnTo>
                      <a:lnTo>
                        <a:pt x="290557" y="2444097"/>
                      </a:lnTo>
                      <a:lnTo>
                        <a:pt x="0" y="2384277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50" name="Volný tvar 149"/>
                <p:cNvSpPr/>
                <p:nvPr/>
              </p:nvSpPr>
              <p:spPr>
                <a:xfrm>
                  <a:off x="1435693" y="3392680"/>
                  <a:ext cx="2717563" cy="2691926"/>
                </a:xfrm>
                <a:custGeom>
                  <a:avLst/>
                  <a:gdLst>
                    <a:gd name="connsiteX0" fmla="*/ 51275 w 2717563"/>
                    <a:gd name="connsiteY0" fmla="*/ 2418460 h 2691926"/>
                    <a:gd name="connsiteX1" fmla="*/ 2717563 w 2717563"/>
                    <a:gd name="connsiteY1" fmla="*/ 0 h 2691926"/>
                    <a:gd name="connsiteX2" fmla="*/ 2717563 w 2717563"/>
                    <a:gd name="connsiteY2" fmla="*/ 119641 h 2691926"/>
                    <a:gd name="connsiteX3" fmla="*/ 0 w 2717563"/>
                    <a:gd name="connsiteY3" fmla="*/ 2691926 h 2691926"/>
                    <a:gd name="connsiteX4" fmla="*/ 51275 w 2717563"/>
                    <a:gd name="connsiteY4" fmla="*/ 2418460 h 2691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17563" h="2691926">
                      <a:moveTo>
                        <a:pt x="51275" y="2418460"/>
                      </a:moveTo>
                      <a:lnTo>
                        <a:pt x="2717563" y="0"/>
                      </a:lnTo>
                      <a:lnTo>
                        <a:pt x="2717563" y="119641"/>
                      </a:lnTo>
                      <a:lnTo>
                        <a:pt x="0" y="2691926"/>
                      </a:lnTo>
                      <a:lnTo>
                        <a:pt x="51275" y="2418460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51" name="Volný tvar 150"/>
                <p:cNvSpPr/>
                <p:nvPr/>
              </p:nvSpPr>
              <p:spPr>
                <a:xfrm>
                  <a:off x="1162228" y="5794049"/>
                  <a:ext cx="324740" cy="205099"/>
                </a:xfrm>
                <a:custGeom>
                  <a:avLst/>
                  <a:gdLst>
                    <a:gd name="connsiteX0" fmla="*/ 0 w 324740"/>
                    <a:gd name="connsiteY0" fmla="*/ 153824 h 205099"/>
                    <a:gd name="connsiteX1" fmla="*/ 196553 w 324740"/>
                    <a:gd name="connsiteY1" fmla="*/ 0 h 205099"/>
                    <a:gd name="connsiteX2" fmla="*/ 324740 w 324740"/>
                    <a:gd name="connsiteY2" fmla="*/ 34183 h 205099"/>
                    <a:gd name="connsiteX3" fmla="*/ 170916 w 324740"/>
                    <a:gd name="connsiteY3" fmla="*/ 205099 h 205099"/>
                    <a:gd name="connsiteX4" fmla="*/ 0 w 324740"/>
                    <a:gd name="connsiteY4" fmla="*/ 153824 h 2050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4740" h="205099">
                      <a:moveTo>
                        <a:pt x="0" y="153824"/>
                      </a:moveTo>
                      <a:lnTo>
                        <a:pt x="196553" y="0"/>
                      </a:lnTo>
                      <a:lnTo>
                        <a:pt x="324740" y="34183"/>
                      </a:lnTo>
                      <a:lnTo>
                        <a:pt x="170916" y="205099"/>
                      </a:lnTo>
                      <a:lnTo>
                        <a:pt x="0" y="153824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52" name="Volný tvar 151"/>
                <p:cNvSpPr/>
                <p:nvPr/>
              </p:nvSpPr>
              <p:spPr>
                <a:xfrm>
                  <a:off x="1162228" y="5751320"/>
                  <a:ext cx="213645" cy="196553"/>
                </a:xfrm>
                <a:custGeom>
                  <a:avLst/>
                  <a:gdLst>
                    <a:gd name="connsiteX0" fmla="*/ 0 w 213645"/>
                    <a:gd name="connsiteY0" fmla="*/ 196553 h 196553"/>
                    <a:gd name="connsiteX1" fmla="*/ 213645 w 213645"/>
                    <a:gd name="connsiteY1" fmla="*/ 59820 h 196553"/>
                    <a:gd name="connsiteX2" fmla="*/ 34183 w 213645"/>
                    <a:gd name="connsiteY2" fmla="*/ 0 h 196553"/>
                    <a:gd name="connsiteX3" fmla="*/ 0 w 213645"/>
                    <a:gd name="connsiteY3" fmla="*/ 196553 h 1965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3645" h="196553">
                      <a:moveTo>
                        <a:pt x="0" y="196553"/>
                      </a:moveTo>
                      <a:lnTo>
                        <a:pt x="213645" y="59820"/>
                      </a:lnTo>
                      <a:lnTo>
                        <a:pt x="34183" y="0"/>
                      </a:lnTo>
                      <a:lnTo>
                        <a:pt x="0" y="196553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53" name="Volný tvar 152"/>
                <p:cNvSpPr/>
                <p:nvPr/>
              </p:nvSpPr>
              <p:spPr>
                <a:xfrm>
                  <a:off x="1162228" y="5845323"/>
                  <a:ext cx="307649" cy="239283"/>
                </a:xfrm>
                <a:custGeom>
                  <a:avLst/>
                  <a:gdLst>
                    <a:gd name="connsiteX0" fmla="*/ 0 w 307649"/>
                    <a:gd name="connsiteY0" fmla="*/ 170916 h 239283"/>
                    <a:gd name="connsiteX1" fmla="*/ 68366 w 307649"/>
                    <a:gd name="connsiteY1" fmla="*/ 136733 h 239283"/>
                    <a:gd name="connsiteX2" fmla="*/ 188008 w 307649"/>
                    <a:gd name="connsiteY2" fmla="*/ 170916 h 239283"/>
                    <a:gd name="connsiteX3" fmla="*/ 307649 w 307649"/>
                    <a:gd name="connsiteY3" fmla="*/ 0 h 239283"/>
                    <a:gd name="connsiteX4" fmla="*/ 282011 w 307649"/>
                    <a:gd name="connsiteY4" fmla="*/ 239283 h 239283"/>
                    <a:gd name="connsiteX5" fmla="*/ 0 w 307649"/>
                    <a:gd name="connsiteY5" fmla="*/ 170916 h 2392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7649" h="239283">
                      <a:moveTo>
                        <a:pt x="0" y="170916"/>
                      </a:moveTo>
                      <a:lnTo>
                        <a:pt x="68366" y="136733"/>
                      </a:lnTo>
                      <a:lnTo>
                        <a:pt x="188008" y="170916"/>
                      </a:lnTo>
                      <a:lnTo>
                        <a:pt x="307649" y="0"/>
                      </a:lnTo>
                      <a:lnTo>
                        <a:pt x="282011" y="239283"/>
                      </a:lnTo>
                      <a:lnTo>
                        <a:pt x="0" y="170916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42" name="Volný tvar 141"/>
              <p:cNvSpPr/>
              <p:nvPr/>
            </p:nvSpPr>
            <p:spPr>
              <a:xfrm>
                <a:off x="6291447" y="988445"/>
                <a:ext cx="734938" cy="529839"/>
              </a:xfrm>
              <a:custGeom>
                <a:avLst/>
                <a:gdLst>
                  <a:gd name="connsiteX0" fmla="*/ 572568 w 734938"/>
                  <a:gd name="connsiteY0" fmla="*/ 0 h 529839"/>
                  <a:gd name="connsiteX1" fmla="*/ 734938 w 734938"/>
                  <a:gd name="connsiteY1" fmla="*/ 68366 h 529839"/>
                  <a:gd name="connsiteX2" fmla="*/ 205099 w 734938"/>
                  <a:gd name="connsiteY2" fmla="*/ 529839 h 529839"/>
                  <a:gd name="connsiteX3" fmla="*/ 0 w 734938"/>
                  <a:gd name="connsiteY3" fmla="*/ 478565 h 529839"/>
                  <a:gd name="connsiteX4" fmla="*/ 572568 w 734938"/>
                  <a:gd name="connsiteY4" fmla="*/ 0 h 529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938" h="529839">
                    <a:moveTo>
                      <a:pt x="572568" y="0"/>
                    </a:moveTo>
                    <a:lnTo>
                      <a:pt x="734938" y="68366"/>
                    </a:lnTo>
                    <a:lnTo>
                      <a:pt x="205099" y="529839"/>
                    </a:lnTo>
                    <a:lnTo>
                      <a:pt x="0" y="478565"/>
                    </a:lnTo>
                    <a:lnTo>
                      <a:pt x="572568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3" name="Volný tvar 142"/>
              <p:cNvSpPr/>
              <p:nvPr/>
            </p:nvSpPr>
            <p:spPr>
              <a:xfrm>
                <a:off x="6094894" y="1467010"/>
                <a:ext cx="384561" cy="230736"/>
              </a:xfrm>
              <a:custGeom>
                <a:avLst/>
                <a:gdLst>
                  <a:gd name="connsiteX0" fmla="*/ 196553 w 384561"/>
                  <a:gd name="connsiteY0" fmla="*/ 0 h 230736"/>
                  <a:gd name="connsiteX1" fmla="*/ 384561 w 384561"/>
                  <a:gd name="connsiteY1" fmla="*/ 68366 h 230736"/>
                  <a:gd name="connsiteX2" fmla="*/ 213645 w 384561"/>
                  <a:gd name="connsiteY2" fmla="*/ 230736 h 230736"/>
                  <a:gd name="connsiteX3" fmla="*/ 0 w 384561"/>
                  <a:gd name="connsiteY3" fmla="*/ 170915 h 230736"/>
                  <a:gd name="connsiteX4" fmla="*/ 196553 w 384561"/>
                  <a:gd name="connsiteY4" fmla="*/ 0 h 23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561" h="230736">
                    <a:moveTo>
                      <a:pt x="196553" y="0"/>
                    </a:moveTo>
                    <a:lnTo>
                      <a:pt x="384561" y="68366"/>
                    </a:lnTo>
                    <a:lnTo>
                      <a:pt x="213645" y="230736"/>
                    </a:lnTo>
                    <a:lnTo>
                      <a:pt x="0" y="170915"/>
                    </a:lnTo>
                    <a:lnTo>
                      <a:pt x="196553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4" name="Volný tvar 143"/>
              <p:cNvSpPr/>
              <p:nvPr/>
            </p:nvSpPr>
            <p:spPr>
              <a:xfrm>
                <a:off x="5966707" y="1629380"/>
                <a:ext cx="333286" cy="179461"/>
              </a:xfrm>
              <a:custGeom>
                <a:avLst/>
                <a:gdLst>
                  <a:gd name="connsiteX0" fmla="*/ 128187 w 333286"/>
                  <a:gd name="connsiteY0" fmla="*/ 0 h 179461"/>
                  <a:gd name="connsiteX1" fmla="*/ 333286 w 333286"/>
                  <a:gd name="connsiteY1" fmla="*/ 76912 h 179461"/>
                  <a:gd name="connsiteX2" fmla="*/ 205099 w 333286"/>
                  <a:gd name="connsiteY2" fmla="*/ 179461 h 179461"/>
                  <a:gd name="connsiteX3" fmla="*/ 0 w 333286"/>
                  <a:gd name="connsiteY3" fmla="*/ 119641 h 179461"/>
                  <a:gd name="connsiteX4" fmla="*/ 128187 w 333286"/>
                  <a:gd name="connsiteY4" fmla="*/ 0 h 17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3286" h="179461">
                    <a:moveTo>
                      <a:pt x="128187" y="0"/>
                    </a:moveTo>
                    <a:lnTo>
                      <a:pt x="333286" y="76912"/>
                    </a:lnTo>
                    <a:lnTo>
                      <a:pt x="205099" y="179461"/>
                    </a:lnTo>
                    <a:lnTo>
                      <a:pt x="0" y="119641"/>
                    </a:lnTo>
                    <a:lnTo>
                      <a:pt x="128187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5" name="Volný tvar 144"/>
              <p:cNvSpPr/>
              <p:nvPr/>
            </p:nvSpPr>
            <p:spPr>
              <a:xfrm>
                <a:off x="5804337" y="1731929"/>
                <a:ext cx="324740" cy="213645"/>
              </a:xfrm>
              <a:custGeom>
                <a:avLst/>
                <a:gdLst>
                  <a:gd name="connsiteX0" fmla="*/ 188007 w 324740"/>
                  <a:gd name="connsiteY0" fmla="*/ 213645 h 213645"/>
                  <a:gd name="connsiteX1" fmla="*/ 324740 w 324740"/>
                  <a:gd name="connsiteY1" fmla="*/ 76912 h 213645"/>
                  <a:gd name="connsiteX2" fmla="*/ 145278 w 324740"/>
                  <a:gd name="connsiteY2" fmla="*/ 0 h 213645"/>
                  <a:gd name="connsiteX3" fmla="*/ 0 w 324740"/>
                  <a:gd name="connsiteY3" fmla="*/ 119641 h 213645"/>
                  <a:gd name="connsiteX4" fmla="*/ 188007 w 324740"/>
                  <a:gd name="connsiteY4" fmla="*/ 213645 h 213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740" h="213645">
                    <a:moveTo>
                      <a:pt x="188007" y="213645"/>
                    </a:moveTo>
                    <a:lnTo>
                      <a:pt x="324740" y="76912"/>
                    </a:lnTo>
                    <a:lnTo>
                      <a:pt x="145278" y="0"/>
                    </a:lnTo>
                    <a:lnTo>
                      <a:pt x="0" y="119641"/>
                    </a:lnTo>
                    <a:lnTo>
                      <a:pt x="188007" y="21364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6" name="Volný tvar 145"/>
              <p:cNvSpPr/>
              <p:nvPr/>
            </p:nvSpPr>
            <p:spPr>
              <a:xfrm>
                <a:off x="5735971" y="1868662"/>
                <a:ext cx="256373" cy="196553"/>
              </a:xfrm>
              <a:custGeom>
                <a:avLst/>
                <a:gdLst>
                  <a:gd name="connsiteX0" fmla="*/ 76912 w 256373"/>
                  <a:gd name="connsiteY0" fmla="*/ 0 h 196553"/>
                  <a:gd name="connsiteX1" fmla="*/ 256373 w 256373"/>
                  <a:gd name="connsiteY1" fmla="*/ 94004 h 196553"/>
                  <a:gd name="connsiteX2" fmla="*/ 145278 w 256373"/>
                  <a:gd name="connsiteY2" fmla="*/ 196553 h 196553"/>
                  <a:gd name="connsiteX3" fmla="*/ 0 w 256373"/>
                  <a:gd name="connsiteY3" fmla="*/ 94004 h 196553"/>
                  <a:gd name="connsiteX4" fmla="*/ 76912 w 256373"/>
                  <a:gd name="connsiteY4" fmla="*/ 0 h 19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373" h="196553">
                    <a:moveTo>
                      <a:pt x="76912" y="0"/>
                    </a:moveTo>
                    <a:lnTo>
                      <a:pt x="256373" y="94004"/>
                    </a:lnTo>
                    <a:lnTo>
                      <a:pt x="145278" y="196553"/>
                    </a:lnTo>
                    <a:lnTo>
                      <a:pt x="0" y="94004"/>
                    </a:lnTo>
                    <a:lnTo>
                      <a:pt x="76912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7" name="Volný tvar 146"/>
              <p:cNvSpPr/>
              <p:nvPr/>
            </p:nvSpPr>
            <p:spPr>
              <a:xfrm>
                <a:off x="6573216" y="998676"/>
                <a:ext cx="461473" cy="683664"/>
              </a:xfrm>
              <a:custGeom>
                <a:avLst/>
                <a:gdLst>
                  <a:gd name="connsiteX0" fmla="*/ 0 w 461473"/>
                  <a:gd name="connsiteY0" fmla="*/ 683664 h 683664"/>
                  <a:gd name="connsiteX1" fmla="*/ 461473 w 461473"/>
                  <a:gd name="connsiteY1" fmla="*/ 247828 h 683664"/>
                  <a:gd name="connsiteX2" fmla="*/ 452927 w 461473"/>
                  <a:gd name="connsiteY2" fmla="*/ 51275 h 683664"/>
                  <a:gd name="connsiteX3" fmla="*/ 264919 w 461473"/>
                  <a:gd name="connsiteY3" fmla="*/ 0 h 68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1473" h="683664">
                    <a:moveTo>
                      <a:pt x="0" y="683664"/>
                    </a:moveTo>
                    <a:lnTo>
                      <a:pt x="461473" y="247828"/>
                    </a:lnTo>
                    <a:lnTo>
                      <a:pt x="452927" y="51275"/>
                    </a:lnTo>
                    <a:lnTo>
                      <a:pt x="264919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54" name="Volný tvar 153"/>
            <p:cNvSpPr/>
            <p:nvPr/>
          </p:nvSpPr>
          <p:spPr>
            <a:xfrm>
              <a:off x="3602820" y="458604"/>
              <a:ext cx="5503492" cy="4768553"/>
            </a:xfrm>
            <a:custGeom>
              <a:avLst/>
              <a:gdLst>
                <a:gd name="connsiteX0" fmla="*/ 1717705 w 5503492"/>
                <a:gd name="connsiteY0" fmla="*/ 1828800 h 4768553"/>
                <a:gd name="connsiteX1" fmla="*/ 1914258 w 5503492"/>
                <a:gd name="connsiteY1" fmla="*/ 1982624 h 4768553"/>
                <a:gd name="connsiteX2" fmla="*/ 4854011 w 5503492"/>
                <a:gd name="connsiteY2" fmla="*/ 4751462 h 4768553"/>
                <a:gd name="connsiteX3" fmla="*/ 4948015 w 5503492"/>
                <a:gd name="connsiteY3" fmla="*/ 4768553 h 4768553"/>
                <a:gd name="connsiteX4" fmla="*/ 5469309 w 5503492"/>
                <a:gd name="connsiteY4" fmla="*/ 4495088 h 4768553"/>
                <a:gd name="connsiteX5" fmla="*/ 5503492 w 5503492"/>
                <a:gd name="connsiteY5" fmla="*/ 4418176 h 4768553"/>
                <a:gd name="connsiteX6" fmla="*/ 2837204 w 5503492"/>
                <a:gd name="connsiteY6" fmla="*/ 1555334 h 4768553"/>
                <a:gd name="connsiteX7" fmla="*/ 2700471 w 5503492"/>
                <a:gd name="connsiteY7" fmla="*/ 1452785 h 4768553"/>
                <a:gd name="connsiteX8" fmla="*/ 623843 w 5503492"/>
                <a:gd name="connsiteY8" fmla="*/ 0 h 4768553"/>
                <a:gd name="connsiteX9" fmla="*/ 546931 w 5503492"/>
                <a:gd name="connsiteY9" fmla="*/ 0 h 4768553"/>
                <a:gd name="connsiteX10" fmla="*/ 51275 w 5503492"/>
                <a:gd name="connsiteY10" fmla="*/ 256374 h 4768553"/>
                <a:gd name="connsiteX11" fmla="*/ 0 w 5503492"/>
                <a:gd name="connsiteY11" fmla="*/ 333286 h 4768553"/>
                <a:gd name="connsiteX12" fmla="*/ 1717705 w 5503492"/>
                <a:gd name="connsiteY12" fmla="*/ 1828800 h 4768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03492" h="4768553">
                  <a:moveTo>
                    <a:pt x="1717705" y="1828800"/>
                  </a:moveTo>
                  <a:lnTo>
                    <a:pt x="1914258" y="1982624"/>
                  </a:lnTo>
                  <a:lnTo>
                    <a:pt x="4854011" y="4751462"/>
                  </a:lnTo>
                  <a:lnTo>
                    <a:pt x="4948015" y="4768553"/>
                  </a:lnTo>
                  <a:lnTo>
                    <a:pt x="5469309" y="4495088"/>
                  </a:lnTo>
                  <a:lnTo>
                    <a:pt x="5503492" y="4418176"/>
                  </a:lnTo>
                  <a:lnTo>
                    <a:pt x="2837204" y="1555334"/>
                  </a:lnTo>
                  <a:lnTo>
                    <a:pt x="2700471" y="1452785"/>
                  </a:lnTo>
                  <a:lnTo>
                    <a:pt x="623843" y="0"/>
                  </a:lnTo>
                  <a:lnTo>
                    <a:pt x="546931" y="0"/>
                  </a:lnTo>
                  <a:lnTo>
                    <a:pt x="51275" y="256374"/>
                  </a:lnTo>
                  <a:lnTo>
                    <a:pt x="0" y="333286"/>
                  </a:lnTo>
                  <a:lnTo>
                    <a:pt x="1717705" y="182880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5" name="Obdélník 154"/>
            <p:cNvSpPr/>
            <p:nvPr/>
          </p:nvSpPr>
          <p:spPr>
            <a:xfrm>
              <a:off x="5923117" y="5701563"/>
              <a:ext cx="18431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6" name="Obdélník 155"/>
            <p:cNvSpPr/>
            <p:nvPr/>
          </p:nvSpPr>
          <p:spPr>
            <a:xfrm>
              <a:off x="5923117" y="5642803"/>
              <a:ext cx="18431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7" name="Volný tvar 156"/>
            <p:cNvSpPr/>
            <p:nvPr/>
          </p:nvSpPr>
          <p:spPr>
            <a:xfrm>
              <a:off x="5341121" y="5597496"/>
              <a:ext cx="871671" cy="128187"/>
            </a:xfrm>
            <a:custGeom>
              <a:avLst/>
              <a:gdLst>
                <a:gd name="connsiteX0" fmla="*/ 803305 w 871671"/>
                <a:gd name="connsiteY0" fmla="*/ 94004 h 128187"/>
                <a:gd name="connsiteX1" fmla="*/ 871671 w 871671"/>
                <a:gd name="connsiteY1" fmla="*/ 76912 h 128187"/>
                <a:gd name="connsiteX2" fmla="*/ 760576 w 871671"/>
                <a:gd name="connsiteY2" fmla="*/ 0 h 128187"/>
                <a:gd name="connsiteX3" fmla="*/ 487111 w 871671"/>
                <a:gd name="connsiteY3" fmla="*/ 0 h 128187"/>
                <a:gd name="connsiteX4" fmla="*/ 188008 w 871671"/>
                <a:gd name="connsiteY4" fmla="*/ 128187 h 128187"/>
                <a:gd name="connsiteX5" fmla="*/ 0 w 871671"/>
                <a:gd name="connsiteY5" fmla="*/ 128187 h 12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1671" h="128187">
                  <a:moveTo>
                    <a:pt x="803305" y="94004"/>
                  </a:moveTo>
                  <a:lnTo>
                    <a:pt x="871671" y="76912"/>
                  </a:lnTo>
                  <a:lnTo>
                    <a:pt x="760576" y="0"/>
                  </a:lnTo>
                  <a:lnTo>
                    <a:pt x="487111" y="0"/>
                  </a:lnTo>
                  <a:lnTo>
                    <a:pt x="188008" y="128187"/>
                  </a:lnTo>
                  <a:lnTo>
                    <a:pt x="0" y="128187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81" name="TextovéPole 180"/>
          <p:cNvSpPr txBox="1"/>
          <p:nvPr/>
        </p:nvSpPr>
        <p:spPr>
          <a:xfrm>
            <a:off x="6933264" y="3609024"/>
            <a:ext cx="2980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6. Vyztužení předku trupu</a:t>
            </a:r>
          </a:p>
          <a:p>
            <a:r>
              <a:rPr lang="cs-CZ" dirty="0" smtClean="0"/>
              <a:t>  a vyvážení ovinutím drátem</a:t>
            </a:r>
            <a:endParaRPr lang="cs-CZ" dirty="0"/>
          </a:p>
        </p:txBody>
      </p:sp>
      <p:grpSp>
        <p:nvGrpSpPr>
          <p:cNvPr id="183" name="Skupina 182"/>
          <p:cNvGrpSpPr/>
          <p:nvPr/>
        </p:nvGrpSpPr>
        <p:grpSpPr>
          <a:xfrm>
            <a:off x="6303180" y="4239108"/>
            <a:ext cx="3510468" cy="2250300"/>
            <a:chOff x="1452785" y="458604"/>
            <a:chExt cx="7653527" cy="4768553"/>
          </a:xfrm>
        </p:grpSpPr>
        <p:grpSp>
          <p:nvGrpSpPr>
            <p:cNvPr id="184" name="Skupina 183"/>
            <p:cNvGrpSpPr/>
            <p:nvPr/>
          </p:nvGrpSpPr>
          <p:grpSpPr>
            <a:xfrm>
              <a:off x="1452785" y="458604"/>
              <a:ext cx="7653527" cy="4768553"/>
              <a:chOff x="1452785" y="458604"/>
              <a:chExt cx="7653527" cy="4768553"/>
            </a:xfrm>
          </p:grpSpPr>
          <p:grpSp>
            <p:nvGrpSpPr>
              <p:cNvPr id="189" name="Skupina 188"/>
              <p:cNvGrpSpPr/>
              <p:nvPr/>
            </p:nvGrpSpPr>
            <p:grpSpPr>
              <a:xfrm rot="1125833">
                <a:off x="2702700" y="988445"/>
                <a:ext cx="4331989" cy="3906496"/>
                <a:chOff x="2702700" y="988445"/>
                <a:chExt cx="4331989" cy="3906496"/>
              </a:xfrm>
            </p:grpSpPr>
            <p:grpSp>
              <p:nvGrpSpPr>
                <p:cNvPr id="198" name="Skupina 197"/>
                <p:cNvGrpSpPr/>
                <p:nvPr/>
              </p:nvGrpSpPr>
              <p:grpSpPr>
                <a:xfrm>
                  <a:off x="2702700" y="998676"/>
                  <a:ext cx="4320576" cy="3896265"/>
                  <a:chOff x="1162228" y="3358497"/>
                  <a:chExt cx="2991028" cy="2726109"/>
                </a:xfrm>
              </p:grpSpPr>
              <p:sp>
                <p:nvSpPr>
                  <p:cNvPr id="205" name="Volný tvar 204"/>
                  <p:cNvSpPr/>
                  <p:nvPr/>
                </p:nvSpPr>
                <p:spPr>
                  <a:xfrm rot="686296">
                    <a:off x="1172496" y="5769312"/>
                    <a:ext cx="299103" cy="282011"/>
                  </a:xfrm>
                  <a:custGeom>
                    <a:avLst/>
                    <a:gdLst>
                      <a:gd name="connsiteX0" fmla="*/ 8546 w 299103"/>
                      <a:gd name="connsiteY0" fmla="*/ 273466 h 282011"/>
                      <a:gd name="connsiteX1" fmla="*/ 299103 w 299103"/>
                      <a:gd name="connsiteY1" fmla="*/ 282011 h 282011"/>
                      <a:gd name="connsiteX2" fmla="*/ 299103 w 299103"/>
                      <a:gd name="connsiteY2" fmla="*/ 8546 h 282011"/>
                      <a:gd name="connsiteX3" fmla="*/ 0 w 299103"/>
                      <a:gd name="connsiteY3" fmla="*/ 0 h 282011"/>
                      <a:gd name="connsiteX4" fmla="*/ 0 w 299103"/>
                      <a:gd name="connsiteY4" fmla="*/ 222191 h 282011"/>
                      <a:gd name="connsiteX5" fmla="*/ 196553 w 299103"/>
                      <a:gd name="connsiteY5" fmla="*/ 230737 h 282011"/>
                      <a:gd name="connsiteX6" fmla="*/ 196553 w 299103"/>
                      <a:gd name="connsiteY6" fmla="*/ 230737 h 282011"/>
                      <a:gd name="connsiteX7" fmla="*/ 196553 w 299103"/>
                      <a:gd name="connsiteY7" fmla="*/ 230737 h 2820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99103" h="282011">
                        <a:moveTo>
                          <a:pt x="8546" y="273466"/>
                        </a:moveTo>
                        <a:lnTo>
                          <a:pt x="299103" y="282011"/>
                        </a:lnTo>
                        <a:lnTo>
                          <a:pt x="299103" y="8546"/>
                        </a:lnTo>
                        <a:lnTo>
                          <a:pt x="0" y="0"/>
                        </a:lnTo>
                        <a:lnTo>
                          <a:pt x="0" y="222191"/>
                        </a:lnTo>
                        <a:lnTo>
                          <a:pt x="196553" y="230737"/>
                        </a:lnTo>
                        <a:lnTo>
                          <a:pt x="196553" y="230737"/>
                        </a:lnTo>
                        <a:lnTo>
                          <a:pt x="196553" y="230737"/>
                        </a:lnTo>
                      </a:path>
                    </a:pathLst>
                  </a:cu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206" name="Volný tvar 205"/>
                  <p:cNvSpPr/>
                  <p:nvPr/>
                </p:nvSpPr>
                <p:spPr>
                  <a:xfrm>
                    <a:off x="1196411" y="3358497"/>
                    <a:ext cx="2956845" cy="2444097"/>
                  </a:xfrm>
                  <a:custGeom>
                    <a:avLst/>
                    <a:gdLst>
                      <a:gd name="connsiteX0" fmla="*/ 0 w 2956845"/>
                      <a:gd name="connsiteY0" fmla="*/ 2384277 h 2444097"/>
                      <a:gd name="connsiteX1" fmla="*/ 2845750 w 2956845"/>
                      <a:gd name="connsiteY1" fmla="*/ 0 h 2444097"/>
                      <a:gd name="connsiteX2" fmla="*/ 2956845 w 2956845"/>
                      <a:gd name="connsiteY2" fmla="*/ 34183 h 2444097"/>
                      <a:gd name="connsiteX3" fmla="*/ 290557 w 2956845"/>
                      <a:gd name="connsiteY3" fmla="*/ 2444097 h 2444097"/>
                      <a:gd name="connsiteX4" fmla="*/ 0 w 2956845"/>
                      <a:gd name="connsiteY4" fmla="*/ 2384277 h 24440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56845" h="2444097">
                        <a:moveTo>
                          <a:pt x="0" y="2384277"/>
                        </a:moveTo>
                        <a:lnTo>
                          <a:pt x="2845750" y="0"/>
                        </a:lnTo>
                        <a:lnTo>
                          <a:pt x="2956845" y="34183"/>
                        </a:lnTo>
                        <a:lnTo>
                          <a:pt x="290557" y="2444097"/>
                        </a:lnTo>
                        <a:lnTo>
                          <a:pt x="0" y="238427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207" name="Volný tvar 206"/>
                  <p:cNvSpPr/>
                  <p:nvPr/>
                </p:nvSpPr>
                <p:spPr>
                  <a:xfrm>
                    <a:off x="1435693" y="3392680"/>
                    <a:ext cx="2717563" cy="2691926"/>
                  </a:xfrm>
                  <a:custGeom>
                    <a:avLst/>
                    <a:gdLst>
                      <a:gd name="connsiteX0" fmla="*/ 51275 w 2717563"/>
                      <a:gd name="connsiteY0" fmla="*/ 2418460 h 2691926"/>
                      <a:gd name="connsiteX1" fmla="*/ 2717563 w 2717563"/>
                      <a:gd name="connsiteY1" fmla="*/ 0 h 2691926"/>
                      <a:gd name="connsiteX2" fmla="*/ 2717563 w 2717563"/>
                      <a:gd name="connsiteY2" fmla="*/ 119641 h 2691926"/>
                      <a:gd name="connsiteX3" fmla="*/ 0 w 2717563"/>
                      <a:gd name="connsiteY3" fmla="*/ 2691926 h 2691926"/>
                      <a:gd name="connsiteX4" fmla="*/ 51275 w 2717563"/>
                      <a:gd name="connsiteY4" fmla="*/ 2418460 h 2691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17563" h="2691926">
                        <a:moveTo>
                          <a:pt x="51275" y="2418460"/>
                        </a:moveTo>
                        <a:lnTo>
                          <a:pt x="2717563" y="0"/>
                        </a:lnTo>
                        <a:lnTo>
                          <a:pt x="2717563" y="119641"/>
                        </a:lnTo>
                        <a:lnTo>
                          <a:pt x="0" y="2691926"/>
                        </a:lnTo>
                        <a:lnTo>
                          <a:pt x="51275" y="241846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208" name="Volný tvar 207"/>
                  <p:cNvSpPr/>
                  <p:nvPr/>
                </p:nvSpPr>
                <p:spPr>
                  <a:xfrm>
                    <a:off x="1162228" y="5794049"/>
                    <a:ext cx="324740" cy="205099"/>
                  </a:xfrm>
                  <a:custGeom>
                    <a:avLst/>
                    <a:gdLst>
                      <a:gd name="connsiteX0" fmla="*/ 0 w 324740"/>
                      <a:gd name="connsiteY0" fmla="*/ 153824 h 205099"/>
                      <a:gd name="connsiteX1" fmla="*/ 196553 w 324740"/>
                      <a:gd name="connsiteY1" fmla="*/ 0 h 205099"/>
                      <a:gd name="connsiteX2" fmla="*/ 324740 w 324740"/>
                      <a:gd name="connsiteY2" fmla="*/ 34183 h 205099"/>
                      <a:gd name="connsiteX3" fmla="*/ 170916 w 324740"/>
                      <a:gd name="connsiteY3" fmla="*/ 205099 h 205099"/>
                      <a:gd name="connsiteX4" fmla="*/ 0 w 324740"/>
                      <a:gd name="connsiteY4" fmla="*/ 153824 h 2050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24740" h="205099">
                        <a:moveTo>
                          <a:pt x="0" y="153824"/>
                        </a:moveTo>
                        <a:lnTo>
                          <a:pt x="196553" y="0"/>
                        </a:lnTo>
                        <a:lnTo>
                          <a:pt x="324740" y="34183"/>
                        </a:lnTo>
                        <a:lnTo>
                          <a:pt x="170916" y="205099"/>
                        </a:lnTo>
                        <a:lnTo>
                          <a:pt x="0" y="153824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209" name="Volný tvar 208"/>
                  <p:cNvSpPr/>
                  <p:nvPr/>
                </p:nvSpPr>
                <p:spPr>
                  <a:xfrm>
                    <a:off x="1162228" y="5751320"/>
                    <a:ext cx="213645" cy="196553"/>
                  </a:xfrm>
                  <a:custGeom>
                    <a:avLst/>
                    <a:gdLst>
                      <a:gd name="connsiteX0" fmla="*/ 0 w 213645"/>
                      <a:gd name="connsiteY0" fmla="*/ 196553 h 196553"/>
                      <a:gd name="connsiteX1" fmla="*/ 213645 w 213645"/>
                      <a:gd name="connsiteY1" fmla="*/ 59820 h 196553"/>
                      <a:gd name="connsiteX2" fmla="*/ 34183 w 213645"/>
                      <a:gd name="connsiteY2" fmla="*/ 0 h 196553"/>
                      <a:gd name="connsiteX3" fmla="*/ 0 w 213645"/>
                      <a:gd name="connsiteY3" fmla="*/ 196553 h 1965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3645" h="196553">
                        <a:moveTo>
                          <a:pt x="0" y="196553"/>
                        </a:moveTo>
                        <a:lnTo>
                          <a:pt x="213645" y="59820"/>
                        </a:lnTo>
                        <a:lnTo>
                          <a:pt x="34183" y="0"/>
                        </a:lnTo>
                        <a:lnTo>
                          <a:pt x="0" y="196553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210" name="Volný tvar 209"/>
                  <p:cNvSpPr/>
                  <p:nvPr/>
                </p:nvSpPr>
                <p:spPr>
                  <a:xfrm>
                    <a:off x="1162228" y="5845323"/>
                    <a:ext cx="307649" cy="239283"/>
                  </a:xfrm>
                  <a:custGeom>
                    <a:avLst/>
                    <a:gdLst>
                      <a:gd name="connsiteX0" fmla="*/ 0 w 307649"/>
                      <a:gd name="connsiteY0" fmla="*/ 170916 h 239283"/>
                      <a:gd name="connsiteX1" fmla="*/ 68366 w 307649"/>
                      <a:gd name="connsiteY1" fmla="*/ 136733 h 239283"/>
                      <a:gd name="connsiteX2" fmla="*/ 188008 w 307649"/>
                      <a:gd name="connsiteY2" fmla="*/ 170916 h 239283"/>
                      <a:gd name="connsiteX3" fmla="*/ 307649 w 307649"/>
                      <a:gd name="connsiteY3" fmla="*/ 0 h 239283"/>
                      <a:gd name="connsiteX4" fmla="*/ 282011 w 307649"/>
                      <a:gd name="connsiteY4" fmla="*/ 239283 h 239283"/>
                      <a:gd name="connsiteX5" fmla="*/ 0 w 307649"/>
                      <a:gd name="connsiteY5" fmla="*/ 170916 h 2392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07649" h="239283">
                        <a:moveTo>
                          <a:pt x="0" y="170916"/>
                        </a:moveTo>
                        <a:lnTo>
                          <a:pt x="68366" y="136733"/>
                        </a:lnTo>
                        <a:lnTo>
                          <a:pt x="188008" y="170916"/>
                        </a:lnTo>
                        <a:lnTo>
                          <a:pt x="307649" y="0"/>
                        </a:lnTo>
                        <a:lnTo>
                          <a:pt x="282011" y="239283"/>
                        </a:lnTo>
                        <a:lnTo>
                          <a:pt x="0" y="170916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  <p:sp>
              <p:nvSpPr>
                <p:cNvPr id="199" name="Volný tvar 198"/>
                <p:cNvSpPr/>
                <p:nvPr/>
              </p:nvSpPr>
              <p:spPr>
                <a:xfrm>
                  <a:off x="6291447" y="988445"/>
                  <a:ext cx="734938" cy="529839"/>
                </a:xfrm>
                <a:custGeom>
                  <a:avLst/>
                  <a:gdLst>
                    <a:gd name="connsiteX0" fmla="*/ 572568 w 734938"/>
                    <a:gd name="connsiteY0" fmla="*/ 0 h 529839"/>
                    <a:gd name="connsiteX1" fmla="*/ 734938 w 734938"/>
                    <a:gd name="connsiteY1" fmla="*/ 68366 h 529839"/>
                    <a:gd name="connsiteX2" fmla="*/ 205099 w 734938"/>
                    <a:gd name="connsiteY2" fmla="*/ 529839 h 529839"/>
                    <a:gd name="connsiteX3" fmla="*/ 0 w 734938"/>
                    <a:gd name="connsiteY3" fmla="*/ 478565 h 529839"/>
                    <a:gd name="connsiteX4" fmla="*/ 572568 w 734938"/>
                    <a:gd name="connsiteY4" fmla="*/ 0 h 529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4938" h="529839">
                      <a:moveTo>
                        <a:pt x="572568" y="0"/>
                      </a:moveTo>
                      <a:lnTo>
                        <a:pt x="734938" y="68366"/>
                      </a:lnTo>
                      <a:lnTo>
                        <a:pt x="205099" y="529839"/>
                      </a:lnTo>
                      <a:lnTo>
                        <a:pt x="0" y="478565"/>
                      </a:lnTo>
                      <a:lnTo>
                        <a:pt x="572568" y="0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00" name="Volný tvar 199"/>
                <p:cNvSpPr/>
                <p:nvPr/>
              </p:nvSpPr>
              <p:spPr>
                <a:xfrm>
                  <a:off x="6094894" y="1467010"/>
                  <a:ext cx="384561" cy="230736"/>
                </a:xfrm>
                <a:custGeom>
                  <a:avLst/>
                  <a:gdLst>
                    <a:gd name="connsiteX0" fmla="*/ 196553 w 384561"/>
                    <a:gd name="connsiteY0" fmla="*/ 0 h 230736"/>
                    <a:gd name="connsiteX1" fmla="*/ 384561 w 384561"/>
                    <a:gd name="connsiteY1" fmla="*/ 68366 h 230736"/>
                    <a:gd name="connsiteX2" fmla="*/ 213645 w 384561"/>
                    <a:gd name="connsiteY2" fmla="*/ 230736 h 230736"/>
                    <a:gd name="connsiteX3" fmla="*/ 0 w 384561"/>
                    <a:gd name="connsiteY3" fmla="*/ 170915 h 230736"/>
                    <a:gd name="connsiteX4" fmla="*/ 196553 w 384561"/>
                    <a:gd name="connsiteY4" fmla="*/ 0 h 230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84561" h="230736">
                      <a:moveTo>
                        <a:pt x="196553" y="0"/>
                      </a:moveTo>
                      <a:lnTo>
                        <a:pt x="384561" y="68366"/>
                      </a:lnTo>
                      <a:lnTo>
                        <a:pt x="213645" y="230736"/>
                      </a:lnTo>
                      <a:lnTo>
                        <a:pt x="0" y="170915"/>
                      </a:lnTo>
                      <a:lnTo>
                        <a:pt x="196553" y="0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01" name="Volný tvar 200"/>
                <p:cNvSpPr/>
                <p:nvPr/>
              </p:nvSpPr>
              <p:spPr>
                <a:xfrm>
                  <a:off x="5966707" y="1629380"/>
                  <a:ext cx="333286" cy="179461"/>
                </a:xfrm>
                <a:custGeom>
                  <a:avLst/>
                  <a:gdLst>
                    <a:gd name="connsiteX0" fmla="*/ 128187 w 333286"/>
                    <a:gd name="connsiteY0" fmla="*/ 0 h 179461"/>
                    <a:gd name="connsiteX1" fmla="*/ 333286 w 333286"/>
                    <a:gd name="connsiteY1" fmla="*/ 76912 h 179461"/>
                    <a:gd name="connsiteX2" fmla="*/ 205099 w 333286"/>
                    <a:gd name="connsiteY2" fmla="*/ 179461 h 179461"/>
                    <a:gd name="connsiteX3" fmla="*/ 0 w 333286"/>
                    <a:gd name="connsiteY3" fmla="*/ 119641 h 179461"/>
                    <a:gd name="connsiteX4" fmla="*/ 128187 w 333286"/>
                    <a:gd name="connsiteY4" fmla="*/ 0 h 179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3286" h="179461">
                      <a:moveTo>
                        <a:pt x="128187" y="0"/>
                      </a:moveTo>
                      <a:lnTo>
                        <a:pt x="333286" y="76912"/>
                      </a:lnTo>
                      <a:lnTo>
                        <a:pt x="205099" y="179461"/>
                      </a:lnTo>
                      <a:lnTo>
                        <a:pt x="0" y="119641"/>
                      </a:lnTo>
                      <a:lnTo>
                        <a:pt x="128187" y="0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02" name="Volný tvar 201"/>
                <p:cNvSpPr/>
                <p:nvPr/>
              </p:nvSpPr>
              <p:spPr>
                <a:xfrm>
                  <a:off x="5804337" y="1731929"/>
                  <a:ext cx="324740" cy="213645"/>
                </a:xfrm>
                <a:custGeom>
                  <a:avLst/>
                  <a:gdLst>
                    <a:gd name="connsiteX0" fmla="*/ 188007 w 324740"/>
                    <a:gd name="connsiteY0" fmla="*/ 213645 h 213645"/>
                    <a:gd name="connsiteX1" fmla="*/ 324740 w 324740"/>
                    <a:gd name="connsiteY1" fmla="*/ 76912 h 213645"/>
                    <a:gd name="connsiteX2" fmla="*/ 145278 w 324740"/>
                    <a:gd name="connsiteY2" fmla="*/ 0 h 213645"/>
                    <a:gd name="connsiteX3" fmla="*/ 0 w 324740"/>
                    <a:gd name="connsiteY3" fmla="*/ 119641 h 213645"/>
                    <a:gd name="connsiteX4" fmla="*/ 188007 w 324740"/>
                    <a:gd name="connsiteY4" fmla="*/ 213645 h 2136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4740" h="213645">
                      <a:moveTo>
                        <a:pt x="188007" y="213645"/>
                      </a:moveTo>
                      <a:lnTo>
                        <a:pt x="324740" y="76912"/>
                      </a:lnTo>
                      <a:lnTo>
                        <a:pt x="145278" y="0"/>
                      </a:lnTo>
                      <a:lnTo>
                        <a:pt x="0" y="119641"/>
                      </a:lnTo>
                      <a:lnTo>
                        <a:pt x="188007" y="213645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03" name="Volný tvar 202"/>
                <p:cNvSpPr/>
                <p:nvPr/>
              </p:nvSpPr>
              <p:spPr>
                <a:xfrm>
                  <a:off x="5735971" y="1868662"/>
                  <a:ext cx="256373" cy="196553"/>
                </a:xfrm>
                <a:custGeom>
                  <a:avLst/>
                  <a:gdLst>
                    <a:gd name="connsiteX0" fmla="*/ 76912 w 256373"/>
                    <a:gd name="connsiteY0" fmla="*/ 0 h 196553"/>
                    <a:gd name="connsiteX1" fmla="*/ 256373 w 256373"/>
                    <a:gd name="connsiteY1" fmla="*/ 94004 h 196553"/>
                    <a:gd name="connsiteX2" fmla="*/ 145278 w 256373"/>
                    <a:gd name="connsiteY2" fmla="*/ 196553 h 196553"/>
                    <a:gd name="connsiteX3" fmla="*/ 0 w 256373"/>
                    <a:gd name="connsiteY3" fmla="*/ 94004 h 196553"/>
                    <a:gd name="connsiteX4" fmla="*/ 76912 w 256373"/>
                    <a:gd name="connsiteY4" fmla="*/ 0 h 1965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6373" h="196553">
                      <a:moveTo>
                        <a:pt x="76912" y="0"/>
                      </a:moveTo>
                      <a:lnTo>
                        <a:pt x="256373" y="94004"/>
                      </a:lnTo>
                      <a:lnTo>
                        <a:pt x="145278" y="196553"/>
                      </a:lnTo>
                      <a:lnTo>
                        <a:pt x="0" y="94004"/>
                      </a:lnTo>
                      <a:lnTo>
                        <a:pt x="76912" y="0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04" name="Volný tvar 203"/>
                <p:cNvSpPr/>
                <p:nvPr/>
              </p:nvSpPr>
              <p:spPr>
                <a:xfrm>
                  <a:off x="6573216" y="998676"/>
                  <a:ext cx="461473" cy="683664"/>
                </a:xfrm>
                <a:custGeom>
                  <a:avLst/>
                  <a:gdLst>
                    <a:gd name="connsiteX0" fmla="*/ 0 w 461473"/>
                    <a:gd name="connsiteY0" fmla="*/ 683664 h 683664"/>
                    <a:gd name="connsiteX1" fmla="*/ 461473 w 461473"/>
                    <a:gd name="connsiteY1" fmla="*/ 247828 h 683664"/>
                    <a:gd name="connsiteX2" fmla="*/ 452927 w 461473"/>
                    <a:gd name="connsiteY2" fmla="*/ 51275 h 683664"/>
                    <a:gd name="connsiteX3" fmla="*/ 264919 w 461473"/>
                    <a:gd name="connsiteY3" fmla="*/ 0 h 6836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61473" h="683664">
                      <a:moveTo>
                        <a:pt x="0" y="683664"/>
                      </a:moveTo>
                      <a:lnTo>
                        <a:pt x="461473" y="247828"/>
                      </a:lnTo>
                      <a:lnTo>
                        <a:pt x="452927" y="51275"/>
                      </a:lnTo>
                      <a:lnTo>
                        <a:pt x="264919" y="0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90" name="Volný tvar 189"/>
              <p:cNvSpPr/>
              <p:nvPr/>
            </p:nvSpPr>
            <p:spPr>
              <a:xfrm>
                <a:off x="3602820" y="458604"/>
                <a:ext cx="5503492" cy="4768553"/>
              </a:xfrm>
              <a:custGeom>
                <a:avLst/>
                <a:gdLst>
                  <a:gd name="connsiteX0" fmla="*/ 1717705 w 5503492"/>
                  <a:gd name="connsiteY0" fmla="*/ 1828800 h 4768553"/>
                  <a:gd name="connsiteX1" fmla="*/ 1914258 w 5503492"/>
                  <a:gd name="connsiteY1" fmla="*/ 1982624 h 4768553"/>
                  <a:gd name="connsiteX2" fmla="*/ 4854011 w 5503492"/>
                  <a:gd name="connsiteY2" fmla="*/ 4751462 h 4768553"/>
                  <a:gd name="connsiteX3" fmla="*/ 4948015 w 5503492"/>
                  <a:gd name="connsiteY3" fmla="*/ 4768553 h 4768553"/>
                  <a:gd name="connsiteX4" fmla="*/ 5469309 w 5503492"/>
                  <a:gd name="connsiteY4" fmla="*/ 4495088 h 4768553"/>
                  <a:gd name="connsiteX5" fmla="*/ 5503492 w 5503492"/>
                  <a:gd name="connsiteY5" fmla="*/ 4418176 h 4768553"/>
                  <a:gd name="connsiteX6" fmla="*/ 2837204 w 5503492"/>
                  <a:gd name="connsiteY6" fmla="*/ 1555334 h 4768553"/>
                  <a:gd name="connsiteX7" fmla="*/ 2700471 w 5503492"/>
                  <a:gd name="connsiteY7" fmla="*/ 1452785 h 4768553"/>
                  <a:gd name="connsiteX8" fmla="*/ 623843 w 5503492"/>
                  <a:gd name="connsiteY8" fmla="*/ 0 h 4768553"/>
                  <a:gd name="connsiteX9" fmla="*/ 546931 w 5503492"/>
                  <a:gd name="connsiteY9" fmla="*/ 0 h 4768553"/>
                  <a:gd name="connsiteX10" fmla="*/ 51275 w 5503492"/>
                  <a:gd name="connsiteY10" fmla="*/ 256374 h 4768553"/>
                  <a:gd name="connsiteX11" fmla="*/ 0 w 5503492"/>
                  <a:gd name="connsiteY11" fmla="*/ 333286 h 4768553"/>
                  <a:gd name="connsiteX12" fmla="*/ 1717705 w 5503492"/>
                  <a:gd name="connsiteY12" fmla="*/ 1828800 h 4768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503492" h="4768553">
                    <a:moveTo>
                      <a:pt x="1717705" y="1828800"/>
                    </a:moveTo>
                    <a:lnTo>
                      <a:pt x="1914258" y="1982624"/>
                    </a:lnTo>
                    <a:lnTo>
                      <a:pt x="4854011" y="4751462"/>
                    </a:lnTo>
                    <a:lnTo>
                      <a:pt x="4948015" y="4768553"/>
                    </a:lnTo>
                    <a:lnTo>
                      <a:pt x="5469309" y="4495088"/>
                    </a:lnTo>
                    <a:lnTo>
                      <a:pt x="5503492" y="4418176"/>
                    </a:lnTo>
                    <a:lnTo>
                      <a:pt x="2837204" y="1555334"/>
                    </a:lnTo>
                    <a:lnTo>
                      <a:pt x="2700471" y="1452785"/>
                    </a:lnTo>
                    <a:lnTo>
                      <a:pt x="623843" y="0"/>
                    </a:lnTo>
                    <a:lnTo>
                      <a:pt x="546931" y="0"/>
                    </a:lnTo>
                    <a:lnTo>
                      <a:pt x="51275" y="256374"/>
                    </a:lnTo>
                    <a:lnTo>
                      <a:pt x="0" y="333286"/>
                    </a:lnTo>
                    <a:lnTo>
                      <a:pt x="1717705" y="182880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1" name="Volný tvar 190"/>
              <p:cNvSpPr/>
              <p:nvPr/>
            </p:nvSpPr>
            <p:spPr>
              <a:xfrm>
                <a:off x="1452785" y="2726108"/>
                <a:ext cx="2948299" cy="2324456"/>
              </a:xfrm>
              <a:custGeom>
                <a:avLst/>
                <a:gdLst>
                  <a:gd name="connsiteX0" fmla="*/ 0 w 2948299"/>
                  <a:gd name="connsiteY0" fmla="*/ 179462 h 2324456"/>
                  <a:gd name="connsiteX1" fmla="*/ 948583 w 2948299"/>
                  <a:gd name="connsiteY1" fmla="*/ 922946 h 2324456"/>
                  <a:gd name="connsiteX2" fmla="*/ 1298961 w 2948299"/>
                  <a:gd name="connsiteY2" fmla="*/ 1153683 h 2324456"/>
                  <a:gd name="connsiteX3" fmla="*/ 2401368 w 2948299"/>
                  <a:gd name="connsiteY3" fmla="*/ 2315911 h 2324456"/>
                  <a:gd name="connsiteX4" fmla="*/ 2486826 w 2948299"/>
                  <a:gd name="connsiteY4" fmla="*/ 2324456 h 2324456"/>
                  <a:gd name="connsiteX5" fmla="*/ 2948299 w 2948299"/>
                  <a:gd name="connsiteY5" fmla="*/ 2033899 h 2324456"/>
                  <a:gd name="connsiteX6" fmla="*/ 2948299 w 2948299"/>
                  <a:gd name="connsiteY6" fmla="*/ 1931350 h 2324456"/>
                  <a:gd name="connsiteX7" fmla="*/ 2221907 w 2948299"/>
                  <a:gd name="connsiteY7" fmla="*/ 734939 h 2324456"/>
                  <a:gd name="connsiteX8" fmla="*/ 1974079 w 2948299"/>
                  <a:gd name="connsiteY8" fmla="*/ 504202 h 2324456"/>
                  <a:gd name="connsiteX9" fmla="*/ 717847 w 2948299"/>
                  <a:gd name="connsiteY9" fmla="*/ 8546 h 2324456"/>
                  <a:gd name="connsiteX10" fmla="*/ 495656 w 2948299"/>
                  <a:gd name="connsiteY10" fmla="*/ 0 h 2324456"/>
                  <a:gd name="connsiteX11" fmla="*/ 34183 w 2948299"/>
                  <a:gd name="connsiteY11" fmla="*/ 136733 h 2324456"/>
                  <a:gd name="connsiteX12" fmla="*/ 0 w 2948299"/>
                  <a:gd name="connsiteY12" fmla="*/ 179462 h 2324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48299" h="2324456">
                    <a:moveTo>
                      <a:pt x="0" y="179462"/>
                    </a:moveTo>
                    <a:lnTo>
                      <a:pt x="948583" y="922946"/>
                    </a:lnTo>
                    <a:lnTo>
                      <a:pt x="1298961" y="1153683"/>
                    </a:lnTo>
                    <a:lnTo>
                      <a:pt x="2401368" y="2315911"/>
                    </a:lnTo>
                    <a:lnTo>
                      <a:pt x="2486826" y="2324456"/>
                    </a:lnTo>
                    <a:lnTo>
                      <a:pt x="2948299" y="2033899"/>
                    </a:lnTo>
                    <a:lnTo>
                      <a:pt x="2948299" y="1931350"/>
                    </a:lnTo>
                    <a:lnTo>
                      <a:pt x="2221907" y="734939"/>
                    </a:lnTo>
                    <a:lnTo>
                      <a:pt x="1974079" y="504202"/>
                    </a:lnTo>
                    <a:lnTo>
                      <a:pt x="717847" y="8546"/>
                    </a:lnTo>
                    <a:lnTo>
                      <a:pt x="495656" y="0"/>
                    </a:lnTo>
                    <a:lnTo>
                      <a:pt x="34183" y="136733"/>
                    </a:lnTo>
                    <a:lnTo>
                      <a:pt x="0" y="17946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2" name="Volný tvar 191"/>
              <p:cNvSpPr/>
              <p:nvPr/>
            </p:nvSpPr>
            <p:spPr>
              <a:xfrm>
                <a:off x="2580830" y="2538101"/>
                <a:ext cx="957129" cy="1187865"/>
              </a:xfrm>
              <a:custGeom>
                <a:avLst/>
                <a:gdLst>
                  <a:gd name="connsiteX0" fmla="*/ 0 w 957129"/>
                  <a:gd name="connsiteY0" fmla="*/ 1187865 h 1187865"/>
                  <a:gd name="connsiteX1" fmla="*/ 59820 w 957129"/>
                  <a:gd name="connsiteY1" fmla="*/ 119641 h 1187865"/>
                  <a:gd name="connsiteX2" fmla="*/ 111095 w 957129"/>
                  <a:gd name="connsiteY2" fmla="*/ 85458 h 1187865"/>
                  <a:gd name="connsiteX3" fmla="*/ 384561 w 957129"/>
                  <a:gd name="connsiteY3" fmla="*/ 0 h 1187865"/>
                  <a:gd name="connsiteX4" fmla="*/ 461473 w 957129"/>
                  <a:gd name="connsiteY4" fmla="*/ 42729 h 1187865"/>
                  <a:gd name="connsiteX5" fmla="*/ 957129 w 957129"/>
                  <a:gd name="connsiteY5" fmla="*/ 811850 h 1187865"/>
                  <a:gd name="connsiteX6" fmla="*/ 0 w 957129"/>
                  <a:gd name="connsiteY6" fmla="*/ 1187865 h 118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7129" h="1187865">
                    <a:moveTo>
                      <a:pt x="0" y="1187865"/>
                    </a:moveTo>
                    <a:lnTo>
                      <a:pt x="59820" y="119641"/>
                    </a:lnTo>
                    <a:lnTo>
                      <a:pt x="111095" y="85458"/>
                    </a:lnTo>
                    <a:lnTo>
                      <a:pt x="384561" y="0"/>
                    </a:lnTo>
                    <a:lnTo>
                      <a:pt x="461473" y="42729"/>
                    </a:lnTo>
                    <a:lnTo>
                      <a:pt x="957129" y="811850"/>
                    </a:lnTo>
                    <a:lnTo>
                      <a:pt x="0" y="1187865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3" name="Volný tvar 192"/>
              <p:cNvSpPr/>
              <p:nvPr/>
            </p:nvSpPr>
            <p:spPr>
              <a:xfrm>
                <a:off x="2444097" y="3572142"/>
                <a:ext cx="145279" cy="153824"/>
              </a:xfrm>
              <a:custGeom>
                <a:avLst/>
                <a:gdLst>
                  <a:gd name="connsiteX0" fmla="*/ 136733 w 162370"/>
                  <a:gd name="connsiteY0" fmla="*/ 145278 h 145278"/>
                  <a:gd name="connsiteX1" fmla="*/ 0 w 162370"/>
                  <a:gd name="connsiteY1" fmla="*/ 51275 h 145278"/>
                  <a:gd name="connsiteX2" fmla="*/ 136733 w 162370"/>
                  <a:gd name="connsiteY2" fmla="*/ 0 h 145278"/>
                  <a:gd name="connsiteX3" fmla="*/ 162370 w 162370"/>
                  <a:gd name="connsiteY3" fmla="*/ 17091 h 145278"/>
                  <a:gd name="connsiteX4" fmla="*/ 136733 w 162370"/>
                  <a:gd name="connsiteY4" fmla="*/ 145278 h 145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370" h="145278">
                    <a:moveTo>
                      <a:pt x="136733" y="145278"/>
                    </a:moveTo>
                    <a:lnTo>
                      <a:pt x="0" y="51275"/>
                    </a:lnTo>
                    <a:lnTo>
                      <a:pt x="136733" y="0"/>
                    </a:lnTo>
                    <a:lnTo>
                      <a:pt x="162370" y="17091"/>
                    </a:lnTo>
                    <a:lnTo>
                      <a:pt x="136733" y="145278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4" name="Volný tvar 193"/>
              <p:cNvSpPr/>
              <p:nvPr/>
            </p:nvSpPr>
            <p:spPr>
              <a:xfrm>
                <a:off x="3392680" y="3358497"/>
                <a:ext cx="222191" cy="111096"/>
              </a:xfrm>
              <a:custGeom>
                <a:avLst/>
                <a:gdLst>
                  <a:gd name="connsiteX0" fmla="*/ 0 w 222191"/>
                  <a:gd name="connsiteY0" fmla="*/ 51275 h 111096"/>
                  <a:gd name="connsiteX1" fmla="*/ 94004 w 222191"/>
                  <a:gd name="connsiteY1" fmla="*/ 111096 h 111096"/>
                  <a:gd name="connsiteX2" fmla="*/ 222191 w 222191"/>
                  <a:gd name="connsiteY2" fmla="*/ 59821 h 111096"/>
                  <a:gd name="connsiteX3" fmla="*/ 136733 w 222191"/>
                  <a:gd name="connsiteY3" fmla="*/ 0 h 111096"/>
                  <a:gd name="connsiteX4" fmla="*/ 0 w 222191"/>
                  <a:gd name="connsiteY4" fmla="*/ 51275 h 111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191" h="111096">
                    <a:moveTo>
                      <a:pt x="0" y="51275"/>
                    </a:moveTo>
                    <a:lnTo>
                      <a:pt x="94004" y="111096"/>
                    </a:lnTo>
                    <a:lnTo>
                      <a:pt x="222191" y="59821"/>
                    </a:lnTo>
                    <a:lnTo>
                      <a:pt x="136733" y="0"/>
                    </a:lnTo>
                    <a:lnTo>
                      <a:pt x="0" y="51275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5" name="Volný tvar 194"/>
              <p:cNvSpPr/>
              <p:nvPr/>
            </p:nvSpPr>
            <p:spPr>
              <a:xfrm>
                <a:off x="2811566" y="3580688"/>
                <a:ext cx="256374" cy="111095"/>
              </a:xfrm>
              <a:custGeom>
                <a:avLst/>
                <a:gdLst>
                  <a:gd name="connsiteX0" fmla="*/ 0 w 256374"/>
                  <a:gd name="connsiteY0" fmla="*/ 59820 h 111095"/>
                  <a:gd name="connsiteX1" fmla="*/ 94004 w 256374"/>
                  <a:gd name="connsiteY1" fmla="*/ 111095 h 111095"/>
                  <a:gd name="connsiteX2" fmla="*/ 256374 w 256374"/>
                  <a:gd name="connsiteY2" fmla="*/ 42729 h 111095"/>
                  <a:gd name="connsiteX3" fmla="*/ 170916 w 256374"/>
                  <a:gd name="connsiteY3" fmla="*/ 0 h 111095"/>
                  <a:gd name="connsiteX4" fmla="*/ 0 w 256374"/>
                  <a:gd name="connsiteY4" fmla="*/ 59820 h 11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374" h="111095">
                    <a:moveTo>
                      <a:pt x="0" y="59820"/>
                    </a:moveTo>
                    <a:lnTo>
                      <a:pt x="94004" y="111095"/>
                    </a:lnTo>
                    <a:lnTo>
                      <a:pt x="256374" y="42729"/>
                    </a:lnTo>
                    <a:lnTo>
                      <a:pt x="170916" y="0"/>
                    </a:lnTo>
                    <a:lnTo>
                      <a:pt x="0" y="5982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6" name="Volný tvar 195"/>
              <p:cNvSpPr/>
              <p:nvPr/>
            </p:nvSpPr>
            <p:spPr>
              <a:xfrm>
                <a:off x="3119215" y="3461047"/>
                <a:ext cx="256374" cy="111095"/>
              </a:xfrm>
              <a:custGeom>
                <a:avLst/>
                <a:gdLst>
                  <a:gd name="connsiteX0" fmla="*/ 162370 w 256374"/>
                  <a:gd name="connsiteY0" fmla="*/ 0 h 111095"/>
                  <a:gd name="connsiteX1" fmla="*/ 256374 w 256374"/>
                  <a:gd name="connsiteY1" fmla="*/ 51274 h 111095"/>
                  <a:gd name="connsiteX2" fmla="*/ 94004 w 256374"/>
                  <a:gd name="connsiteY2" fmla="*/ 111095 h 111095"/>
                  <a:gd name="connsiteX3" fmla="*/ 0 w 256374"/>
                  <a:gd name="connsiteY3" fmla="*/ 68366 h 111095"/>
                  <a:gd name="connsiteX4" fmla="*/ 162370 w 256374"/>
                  <a:gd name="connsiteY4" fmla="*/ 0 h 11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374" h="111095">
                    <a:moveTo>
                      <a:pt x="162370" y="0"/>
                    </a:moveTo>
                    <a:lnTo>
                      <a:pt x="256374" y="51274"/>
                    </a:lnTo>
                    <a:lnTo>
                      <a:pt x="94004" y="111095"/>
                    </a:lnTo>
                    <a:lnTo>
                      <a:pt x="0" y="68366"/>
                    </a:lnTo>
                    <a:lnTo>
                      <a:pt x="162370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7" name="Volný tvar 196"/>
              <p:cNvSpPr/>
              <p:nvPr/>
            </p:nvSpPr>
            <p:spPr>
              <a:xfrm>
                <a:off x="6930639" y="1726250"/>
                <a:ext cx="649481" cy="512748"/>
              </a:xfrm>
              <a:custGeom>
                <a:avLst/>
                <a:gdLst>
                  <a:gd name="connsiteX0" fmla="*/ 0 w 649481"/>
                  <a:gd name="connsiteY0" fmla="*/ 376015 h 512748"/>
                  <a:gd name="connsiteX1" fmla="*/ 0 w 649481"/>
                  <a:gd name="connsiteY1" fmla="*/ 376015 h 512748"/>
                  <a:gd name="connsiteX2" fmla="*/ 8546 w 649481"/>
                  <a:gd name="connsiteY2" fmla="*/ 512748 h 512748"/>
                  <a:gd name="connsiteX3" fmla="*/ 632389 w 649481"/>
                  <a:gd name="connsiteY3" fmla="*/ 239283 h 512748"/>
                  <a:gd name="connsiteX4" fmla="*/ 649481 w 649481"/>
                  <a:gd name="connsiteY4" fmla="*/ 111096 h 512748"/>
                  <a:gd name="connsiteX5" fmla="*/ 581114 w 649481"/>
                  <a:gd name="connsiteY5" fmla="*/ 17092 h 512748"/>
                  <a:gd name="connsiteX6" fmla="*/ 478565 w 649481"/>
                  <a:gd name="connsiteY6" fmla="*/ 0 h 512748"/>
                  <a:gd name="connsiteX7" fmla="*/ 598206 w 649481"/>
                  <a:gd name="connsiteY7" fmla="*/ 128187 h 512748"/>
                  <a:gd name="connsiteX8" fmla="*/ 0 w 649481"/>
                  <a:gd name="connsiteY8" fmla="*/ 376015 h 512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9481" h="512748">
                    <a:moveTo>
                      <a:pt x="0" y="376015"/>
                    </a:moveTo>
                    <a:lnTo>
                      <a:pt x="0" y="376015"/>
                    </a:lnTo>
                    <a:cubicBezTo>
                      <a:pt x="10748" y="472746"/>
                      <a:pt x="8546" y="427133"/>
                      <a:pt x="8546" y="512748"/>
                    </a:cubicBezTo>
                    <a:lnTo>
                      <a:pt x="632389" y="239283"/>
                    </a:lnTo>
                    <a:lnTo>
                      <a:pt x="649481" y="111096"/>
                    </a:lnTo>
                    <a:lnTo>
                      <a:pt x="581114" y="17092"/>
                    </a:lnTo>
                    <a:lnTo>
                      <a:pt x="478565" y="0"/>
                    </a:lnTo>
                    <a:lnTo>
                      <a:pt x="598206" y="128187"/>
                    </a:lnTo>
                    <a:lnTo>
                      <a:pt x="0" y="37601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85" name="Skupina 184"/>
            <p:cNvGrpSpPr/>
            <p:nvPr/>
          </p:nvGrpSpPr>
          <p:grpSpPr>
            <a:xfrm>
              <a:off x="7464790" y="1671489"/>
              <a:ext cx="90012" cy="176034"/>
              <a:chOff x="7177662" y="5632016"/>
              <a:chExt cx="239844" cy="176034"/>
            </a:xfrm>
          </p:grpSpPr>
          <p:cxnSp>
            <p:nvCxnSpPr>
              <p:cNvPr id="186" name="Přímá spojnice 185"/>
              <p:cNvCxnSpPr/>
              <p:nvPr/>
            </p:nvCxnSpPr>
            <p:spPr>
              <a:xfrm flipV="1">
                <a:off x="7177662" y="5632016"/>
                <a:ext cx="180024" cy="90012"/>
              </a:xfrm>
              <a:prstGeom prst="line">
                <a:avLst/>
              </a:prstGeom>
              <a:ln w="539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Přímá spojnice 186"/>
              <p:cNvCxnSpPr/>
              <p:nvPr/>
            </p:nvCxnSpPr>
            <p:spPr>
              <a:xfrm flipV="1">
                <a:off x="7203300" y="5679300"/>
                <a:ext cx="180024" cy="90012"/>
              </a:xfrm>
              <a:prstGeom prst="line">
                <a:avLst/>
              </a:prstGeom>
              <a:ln w="539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Přímá spojnice 187"/>
              <p:cNvCxnSpPr/>
              <p:nvPr/>
            </p:nvCxnSpPr>
            <p:spPr>
              <a:xfrm flipV="1">
                <a:off x="7237482" y="5718038"/>
                <a:ext cx="180024" cy="90012"/>
              </a:xfrm>
              <a:prstGeom prst="line">
                <a:avLst/>
              </a:prstGeom>
              <a:ln w="539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30569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34506" y="5246493"/>
            <a:ext cx="6750900" cy="1260168"/>
            <a:chOff x="1082484" y="5049216"/>
            <a:chExt cx="6750900" cy="1260168"/>
          </a:xfrm>
          <a:solidFill>
            <a:schemeClr val="bg1"/>
          </a:solidFill>
        </p:grpSpPr>
        <p:sp>
          <p:nvSpPr>
            <p:cNvPr id="5" name="Obdélník 4"/>
            <p:cNvSpPr/>
            <p:nvPr/>
          </p:nvSpPr>
          <p:spPr>
            <a:xfrm>
              <a:off x="1082484" y="5769312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1082484" y="5499276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1082484" y="5229240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1082484" y="5049216"/>
              <a:ext cx="6750900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1082484" y="6039348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" name="Skupina 7"/>
          <p:cNvGrpSpPr/>
          <p:nvPr/>
        </p:nvGrpSpPr>
        <p:grpSpPr>
          <a:xfrm rot="10800000">
            <a:off x="6875221" y="5499276"/>
            <a:ext cx="2970395" cy="1170156"/>
            <a:chOff x="3602821" y="728640"/>
            <a:chExt cx="2970395" cy="1170156"/>
          </a:xfrm>
          <a:solidFill>
            <a:schemeClr val="bg1"/>
          </a:solidFill>
        </p:grpSpPr>
        <p:sp>
          <p:nvSpPr>
            <p:cNvPr id="36" name="Volný tvar 35"/>
            <p:cNvSpPr/>
            <p:nvPr/>
          </p:nvSpPr>
          <p:spPr>
            <a:xfrm>
              <a:off x="3602821" y="728640"/>
              <a:ext cx="1350180" cy="117015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Volný tvar 36"/>
            <p:cNvSpPr/>
            <p:nvPr/>
          </p:nvSpPr>
          <p:spPr>
            <a:xfrm flipH="1">
              <a:off x="5223036" y="728640"/>
              <a:ext cx="1350180" cy="117015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Obdélník 37"/>
            <p:cNvSpPr/>
            <p:nvPr/>
          </p:nvSpPr>
          <p:spPr>
            <a:xfrm>
              <a:off x="4953000" y="728640"/>
              <a:ext cx="270036" cy="117015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5583084" y="1718772"/>
              <a:ext cx="63008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962868" y="1718772"/>
              <a:ext cx="63008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34506" y="6563968"/>
            <a:ext cx="7648680" cy="270036"/>
            <a:chOff x="812448" y="4509144"/>
            <a:chExt cx="7648680" cy="270036"/>
          </a:xfrm>
          <a:solidFill>
            <a:schemeClr val="bg1"/>
          </a:solidFill>
        </p:grpSpPr>
        <p:sp>
          <p:nvSpPr>
            <p:cNvPr id="23" name="Obdélník 22"/>
            <p:cNvSpPr/>
            <p:nvPr/>
          </p:nvSpPr>
          <p:spPr>
            <a:xfrm>
              <a:off x="279271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2162628" y="4509144"/>
              <a:ext cx="630084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1892592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1622556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1352520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1082484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812448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549307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414289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Obdélník 46"/>
            <p:cNvSpPr/>
            <p:nvPr/>
          </p:nvSpPr>
          <p:spPr>
            <a:xfrm>
              <a:off x="6843252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Obdélník 47"/>
            <p:cNvSpPr/>
            <p:nvPr/>
          </p:nvSpPr>
          <p:spPr>
            <a:xfrm>
              <a:off x="7113288" y="4509144"/>
              <a:ext cx="134784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6" name="Skupina 45"/>
          <p:cNvGrpSpPr/>
          <p:nvPr/>
        </p:nvGrpSpPr>
        <p:grpSpPr>
          <a:xfrm rot="5400000" flipV="1">
            <a:off x="8531814" y="4086837"/>
            <a:ext cx="1530204" cy="1080144"/>
            <a:chOff x="7653360" y="818652"/>
            <a:chExt cx="1530204" cy="1080144"/>
          </a:xfrm>
          <a:solidFill>
            <a:schemeClr val="bg1"/>
          </a:solidFill>
        </p:grpSpPr>
        <p:sp>
          <p:nvSpPr>
            <p:cNvPr id="49" name="Volný tvar 48"/>
            <p:cNvSpPr/>
            <p:nvPr/>
          </p:nvSpPr>
          <p:spPr>
            <a:xfrm flipH="1">
              <a:off x="7833384" y="818652"/>
              <a:ext cx="1350180" cy="1080144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Obdélník 49"/>
            <p:cNvSpPr/>
            <p:nvPr/>
          </p:nvSpPr>
          <p:spPr>
            <a:xfrm>
              <a:off x="7653360" y="1718772"/>
              <a:ext cx="18002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Obdélník 50"/>
            <p:cNvSpPr/>
            <p:nvPr/>
          </p:nvSpPr>
          <p:spPr>
            <a:xfrm>
              <a:off x="7653360" y="1538748"/>
              <a:ext cx="18002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Obdélník 51"/>
            <p:cNvSpPr/>
            <p:nvPr/>
          </p:nvSpPr>
          <p:spPr>
            <a:xfrm>
              <a:off x="7653360" y="1358724"/>
              <a:ext cx="18002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Obdélník 52"/>
            <p:cNvSpPr/>
            <p:nvPr/>
          </p:nvSpPr>
          <p:spPr>
            <a:xfrm>
              <a:off x="7653360" y="1178700"/>
              <a:ext cx="18002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Obdélník 53"/>
            <p:cNvSpPr/>
            <p:nvPr/>
          </p:nvSpPr>
          <p:spPr>
            <a:xfrm>
              <a:off x="7653360" y="998676"/>
              <a:ext cx="18002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Obdélník 54"/>
            <p:cNvSpPr/>
            <p:nvPr/>
          </p:nvSpPr>
          <p:spPr>
            <a:xfrm>
              <a:off x="7653360" y="818652"/>
              <a:ext cx="18002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Obdélník 55"/>
            <p:cNvSpPr/>
            <p:nvPr/>
          </p:nvSpPr>
          <p:spPr>
            <a:xfrm>
              <a:off x="8013408" y="1628760"/>
              <a:ext cx="630084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7" name="Skupina 56"/>
          <p:cNvGrpSpPr/>
          <p:nvPr/>
        </p:nvGrpSpPr>
        <p:grpSpPr>
          <a:xfrm>
            <a:off x="43132" y="3077579"/>
            <a:ext cx="3058068" cy="270036"/>
            <a:chOff x="5493072" y="4509144"/>
            <a:chExt cx="3058068" cy="270036"/>
          </a:xfrm>
          <a:solidFill>
            <a:schemeClr val="bg1"/>
          </a:solidFill>
        </p:grpSpPr>
        <p:sp>
          <p:nvSpPr>
            <p:cNvPr id="65" name="Obdélník 64"/>
            <p:cNvSpPr/>
            <p:nvPr/>
          </p:nvSpPr>
          <p:spPr>
            <a:xfrm>
              <a:off x="549307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Obdélník 66"/>
            <p:cNvSpPr/>
            <p:nvPr/>
          </p:nvSpPr>
          <p:spPr>
            <a:xfrm>
              <a:off x="6843252" y="4509144"/>
              <a:ext cx="360048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" name="Obdélník 67"/>
            <p:cNvSpPr/>
            <p:nvPr/>
          </p:nvSpPr>
          <p:spPr>
            <a:xfrm>
              <a:off x="7203300" y="4509144"/>
              <a:ext cx="134784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7" name="Skupina 76"/>
          <p:cNvGrpSpPr/>
          <p:nvPr/>
        </p:nvGrpSpPr>
        <p:grpSpPr>
          <a:xfrm>
            <a:off x="51758" y="3274855"/>
            <a:ext cx="8554700" cy="1894412"/>
            <a:chOff x="812448" y="2258844"/>
            <a:chExt cx="8554700" cy="1894412"/>
          </a:xfrm>
          <a:solidFill>
            <a:schemeClr val="bg1"/>
          </a:solidFill>
        </p:grpSpPr>
        <p:sp>
          <p:nvSpPr>
            <p:cNvPr id="78" name="Volný tvar 77"/>
            <p:cNvSpPr/>
            <p:nvPr/>
          </p:nvSpPr>
          <p:spPr>
            <a:xfrm>
              <a:off x="812448" y="2528880"/>
              <a:ext cx="4144113" cy="162437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Volný tvar 78"/>
            <p:cNvSpPr/>
            <p:nvPr/>
          </p:nvSpPr>
          <p:spPr>
            <a:xfrm flipH="1">
              <a:off x="5223035" y="2528880"/>
              <a:ext cx="4144113" cy="162437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Obdélník 79"/>
            <p:cNvSpPr/>
            <p:nvPr/>
          </p:nvSpPr>
          <p:spPr>
            <a:xfrm>
              <a:off x="4953000" y="2529709"/>
              <a:ext cx="270036" cy="161938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6" name="Obdélník 165"/>
            <p:cNvSpPr/>
            <p:nvPr/>
          </p:nvSpPr>
          <p:spPr>
            <a:xfrm>
              <a:off x="4955340" y="2258844"/>
              <a:ext cx="270036" cy="27003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17" name="Skupina 116"/>
          <p:cNvGrpSpPr/>
          <p:nvPr/>
        </p:nvGrpSpPr>
        <p:grpSpPr>
          <a:xfrm rot="10800000">
            <a:off x="3078398" y="325689"/>
            <a:ext cx="6750900" cy="1260168"/>
            <a:chOff x="1082484" y="5049216"/>
            <a:chExt cx="6750900" cy="1260168"/>
          </a:xfrm>
          <a:solidFill>
            <a:schemeClr val="bg1"/>
          </a:solidFill>
        </p:grpSpPr>
        <p:sp>
          <p:nvSpPr>
            <p:cNvPr id="118" name="Obdélník 117"/>
            <p:cNvSpPr/>
            <p:nvPr/>
          </p:nvSpPr>
          <p:spPr>
            <a:xfrm>
              <a:off x="1082484" y="5769312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9" name="Obdélník 118"/>
            <p:cNvSpPr/>
            <p:nvPr/>
          </p:nvSpPr>
          <p:spPr>
            <a:xfrm>
              <a:off x="1082484" y="5499276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0" name="Obdélník 119"/>
            <p:cNvSpPr/>
            <p:nvPr/>
          </p:nvSpPr>
          <p:spPr>
            <a:xfrm>
              <a:off x="1082484" y="5229240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1" name="Obdélník 120"/>
            <p:cNvSpPr/>
            <p:nvPr/>
          </p:nvSpPr>
          <p:spPr>
            <a:xfrm>
              <a:off x="1082484" y="5049216"/>
              <a:ext cx="6750900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2" name="Obdélník 121"/>
            <p:cNvSpPr/>
            <p:nvPr/>
          </p:nvSpPr>
          <p:spPr>
            <a:xfrm>
              <a:off x="1082484" y="6039348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23" name="Skupina 122"/>
          <p:cNvGrpSpPr/>
          <p:nvPr/>
        </p:nvGrpSpPr>
        <p:grpSpPr>
          <a:xfrm>
            <a:off x="43132" y="188568"/>
            <a:ext cx="2970395" cy="1170156"/>
            <a:chOff x="3602821" y="728640"/>
            <a:chExt cx="2970395" cy="1170156"/>
          </a:xfrm>
          <a:solidFill>
            <a:schemeClr val="bg1"/>
          </a:solidFill>
        </p:grpSpPr>
        <p:sp>
          <p:nvSpPr>
            <p:cNvPr id="124" name="Volný tvar 123"/>
            <p:cNvSpPr/>
            <p:nvPr/>
          </p:nvSpPr>
          <p:spPr>
            <a:xfrm>
              <a:off x="3602821" y="728640"/>
              <a:ext cx="1350180" cy="117015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5" name="Volný tvar 124"/>
            <p:cNvSpPr/>
            <p:nvPr/>
          </p:nvSpPr>
          <p:spPr>
            <a:xfrm flipH="1">
              <a:off x="5223036" y="728640"/>
              <a:ext cx="1350180" cy="117015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6" name="Obdélník 125"/>
            <p:cNvSpPr/>
            <p:nvPr/>
          </p:nvSpPr>
          <p:spPr>
            <a:xfrm>
              <a:off x="4953000" y="728640"/>
              <a:ext cx="270036" cy="117015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7" name="Obdélník 126"/>
            <p:cNvSpPr/>
            <p:nvPr/>
          </p:nvSpPr>
          <p:spPr>
            <a:xfrm>
              <a:off x="5583084" y="1718772"/>
              <a:ext cx="63008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" name="Obdélník 127"/>
            <p:cNvSpPr/>
            <p:nvPr/>
          </p:nvSpPr>
          <p:spPr>
            <a:xfrm>
              <a:off x="3962868" y="1718772"/>
              <a:ext cx="63008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29" name="Skupina 128"/>
          <p:cNvGrpSpPr/>
          <p:nvPr/>
        </p:nvGrpSpPr>
        <p:grpSpPr>
          <a:xfrm rot="10800000">
            <a:off x="2188309" y="15321"/>
            <a:ext cx="7648680" cy="270036"/>
            <a:chOff x="812448" y="4509144"/>
            <a:chExt cx="7648680" cy="270036"/>
          </a:xfrm>
          <a:solidFill>
            <a:schemeClr val="bg1"/>
          </a:solidFill>
        </p:grpSpPr>
        <p:sp>
          <p:nvSpPr>
            <p:cNvPr id="130" name="Obdélník 129"/>
            <p:cNvSpPr/>
            <p:nvPr/>
          </p:nvSpPr>
          <p:spPr>
            <a:xfrm>
              <a:off x="279271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" name="Obdélník 130"/>
            <p:cNvSpPr/>
            <p:nvPr/>
          </p:nvSpPr>
          <p:spPr>
            <a:xfrm>
              <a:off x="2162628" y="4509144"/>
              <a:ext cx="630084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2" name="Obdélník 131"/>
            <p:cNvSpPr/>
            <p:nvPr/>
          </p:nvSpPr>
          <p:spPr>
            <a:xfrm>
              <a:off x="1892592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" name="Obdélník 132"/>
            <p:cNvSpPr/>
            <p:nvPr/>
          </p:nvSpPr>
          <p:spPr>
            <a:xfrm>
              <a:off x="1622556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" name="Obdélník 133"/>
            <p:cNvSpPr/>
            <p:nvPr/>
          </p:nvSpPr>
          <p:spPr>
            <a:xfrm>
              <a:off x="1352520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" name="Obdélník 134"/>
            <p:cNvSpPr/>
            <p:nvPr/>
          </p:nvSpPr>
          <p:spPr>
            <a:xfrm>
              <a:off x="1082484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812448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549307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" name="Obdélník 137"/>
            <p:cNvSpPr/>
            <p:nvPr/>
          </p:nvSpPr>
          <p:spPr>
            <a:xfrm>
              <a:off x="414289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" name="Obdélník 138"/>
            <p:cNvSpPr/>
            <p:nvPr/>
          </p:nvSpPr>
          <p:spPr>
            <a:xfrm>
              <a:off x="6843252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" name="Obdélník 139"/>
            <p:cNvSpPr/>
            <p:nvPr/>
          </p:nvSpPr>
          <p:spPr>
            <a:xfrm>
              <a:off x="7113288" y="4509144"/>
              <a:ext cx="134784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1" name="Skupina 140"/>
          <p:cNvGrpSpPr/>
          <p:nvPr/>
        </p:nvGrpSpPr>
        <p:grpSpPr>
          <a:xfrm rot="16200000" flipV="1">
            <a:off x="-156019" y="1691018"/>
            <a:ext cx="1530204" cy="1080144"/>
            <a:chOff x="7653360" y="818652"/>
            <a:chExt cx="1530204" cy="1080144"/>
          </a:xfrm>
          <a:solidFill>
            <a:schemeClr val="bg1"/>
          </a:solidFill>
        </p:grpSpPr>
        <p:sp>
          <p:nvSpPr>
            <p:cNvPr id="142" name="Volný tvar 141"/>
            <p:cNvSpPr/>
            <p:nvPr/>
          </p:nvSpPr>
          <p:spPr>
            <a:xfrm flipH="1">
              <a:off x="7833384" y="818652"/>
              <a:ext cx="1350180" cy="1080144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" name="Obdélník 142"/>
            <p:cNvSpPr/>
            <p:nvPr/>
          </p:nvSpPr>
          <p:spPr>
            <a:xfrm>
              <a:off x="7653360" y="1718772"/>
              <a:ext cx="18002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" name="Obdélník 143"/>
            <p:cNvSpPr/>
            <p:nvPr/>
          </p:nvSpPr>
          <p:spPr>
            <a:xfrm>
              <a:off x="7653360" y="1538748"/>
              <a:ext cx="18002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5" name="Obdélník 144"/>
            <p:cNvSpPr/>
            <p:nvPr/>
          </p:nvSpPr>
          <p:spPr>
            <a:xfrm>
              <a:off x="7653360" y="1358724"/>
              <a:ext cx="18002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" name="Obdélník 145"/>
            <p:cNvSpPr/>
            <p:nvPr/>
          </p:nvSpPr>
          <p:spPr>
            <a:xfrm>
              <a:off x="7653360" y="1178700"/>
              <a:ext cx="18002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7" name="Obdélník 146"/>
            <p:cNvSpPr/>
            <p:nvPr/>
          </p:nvSpPr>
          <p:spPr>
            <a:xfrm>
              <a:off x="7653360" y="998676"/>
              <a:ext cx="18002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" name="Obdélník 147"/>
            <p:cNvSpPr/>
            <p:nvPr/>
          </p:nvSpPr>
          <p:spPr>
            <a:xfrm>
              <a:off x="7653360" y="818652"/>
              <a:ext cx="180024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9" name="Obdélník 148"/>
            <p:cNvSpPr/>
            <p:nvPr/>
          </p:nvSpPr>
          <p:spPr>
            <a:xfrm>
              <a:off x="8013408" y="1628760"/>
              <a:ext cx="630084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4" name="Skupina 153"/>
          <p:cNvGrpSpPr/>
          <p:nvPr/>
        </p:nvGrpSpPr>
        <p:grpSpPr>
          <a:xfrm>
            <a:off x="34506" y="3381878"/>
            <a:ext cx="3058068" cy="270036"/>
            <a:chOff x="5493072" y="4509144"/>
            <a:chExt cx="3058068" cy="270036"/>
          </a:xfrm>
          <a:solidFill>
            <a:schemeClr val="bg1"/>
          </a:solidFill>
        </p:grpSpPr>
        <p:sp>
          <p:nvSpPr>
            <p:cNvPr id="155" name="Obdélník 154"/>
            <p:cNvSpPr/>
            <p:nvPr/>
          </p:nvSpPr>
          <p:spPr>
            <a:xfrm>
              <a:off x="549307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6" name="Obdélník 155"/>
            <p:cNvSpPr/>
            <p:nvPr/>
          </p:nvSpPr>
          <p:spPr>
            <a:xfrm>
              <a:off x="6843252" y="4509144"/>
              <a:ext cx="360048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7" name="Obdélník 156"/>
            <p:cNvSpPr/>
            <p:nvPr/>
          </p:nvSpPr>
          <p:spPr>
            <a:xfrm>
              <a:off x="7203300" y="4509144"/>
              <a:ext cx="134784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8" name="Skupina 157"/>
          <p:cNvGrpSpPr/>
          <p:nvPr/>
        </p:nvGrpSpPr>
        <p:grpSpPr>
          <a:xfrm>
            <a:off x="6787547" y="3501598"/>
            <a:ext cx="3058068" cy="270036"/>
            <a:chOff x="5493072" y="4509144"/>
            <a:chExt cx="3058068" cy="270036"/>
          </a:xfrm>
          <a:solidFill>
            <a:schemeClr val="bg1"/>
          </a:solidFill>
        </p:grpSpPr>
        <p:sp>
          <p:nvSpPr>
            <p:cNvPr id="159" name="Obdélník 158"/>
            <p:cNvSpPr/>
            <p:nvPr/>
          </p:nvSpPr>
          <p:spPr>
            <a:xfrm>
              <a:off x="549307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0" name="Obdélník 159"/>
            <p:cNvSpPr/>
            <p:nvPr/>
          </p:nvSpPr>
          <p:spPr>
            <a:xfrm>
              <a:off x="6843252" y="4509144"/>
              <a:ext cx="360048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1" name="Obdélník 160"/>
            <p:cNvSpPr/>
            <p:nvPr/>
          </p:nvSpPr>
          <p:spPr>
            <a:xfrm>
              <a:off x="7203300" y="4509144"/>
              <a:ext cx="134784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2" name="Skupina 161"/>
          <p:cNvGrpSpPr/>
          <p:nvPr/>
        </p:nvGrpSpPr>
        <p:grpSpPr>
          <a:xfrm>
            <a:off x="6778921" y="3206244"/>
            <a:ext cx="3058068" cy="270036"/>
            <a:chOff x="5493072" y="4509144"/>
            <a:chExt cx="3058068" cy="270036"/>
          </a:xfrm>
          <a:solidFill>
            <a:schemeClr val="bg1"/>
          </a:solidFill>
        </p:grpSpPr>
        <p:sp>
          <p:nvSpPr>
            <p:cNvPr id="163" name="Obdélník 162"/>
            <p:cNvSpPr/>
            <p:nvPr/>
          </p:nvSpPr>
          <p:spPr>
            <a:xfrm>
              <a:off x="549307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4" name="Obdélník 163"/>
            <p:cNvSpPr/>
            <p:nvPr/>
          </p:nvSpPr>
          <p:spPr>
            <a:xfrm>
              <a:off x="6843252" y="4509144"/>
              <a:ext cx="360048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5" name="Obdélník 164"/>
            <p:cNvSpPr/>
            <p:nvPr/>
          </p:nvSpPr>
          <p:spPr>
            <a:xfrm>
              <a:off x="7203300" y="4509144"/>
              <a:ext cx="134784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7" name="Skupina 166"/>
          <p:cNvGrpSpPr/>
          <p:nvPr/>
        </p:nvGrpSpPr>
        <p:grpSpPr>
          <a:xfrm rot="10800000">
            <a:off x="1308168" y="1649761"/>
            <a:ext cx="8554700" cy="1894412"/>
            <a:chOff x="812448" y="2258844"/>
            <a:chExt cx="8554700" cy="1894412"/>
          </a:xfrm>
          <a:solidFill>
            <a:schemeClr val="bg1"/>
          </a:solidFill>
        </p:grpSpPr>
        <p:sp>
          <p:nvSpPr>
            <p:cNvPr id="168" name="Volný tvar 167"/>
            <p:cNvSpPr/>
            <p:nvPr/>
          </p:nvSpPr>
          <p:spPr>
            <a:xfrm>
              <a:off x="812448" y="2528880"/>
              <a:ext cx="4144113" cy="162437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" name="Volný tvar 168"/>
            <p:cNvSpPr/>
            <p:nvPr/>
          </p:nvSpPr>
          <p:spPr>
            <a:xfrm flipH="1">
              <a:off x="5223035" y="2528880"/>
              <a:ext cx="4144113" cy="162437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" name="Obdélník 169"/>
            <p:cNvSpPr/>
            <p:nvPr/>
          </p:nvSpPr>
          <p:spPr>
            <a:xfrm>
              <a:off x="4953000" y="2529709"/>
              <a:ext cx="270036" cy="161938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" name="Obdélník 170"/>
            <p:cNvSpPr/>
            <p:nvPr/>
          </p:nvSpPr>
          <p:spPr>
            <a:xfrm>
              <a:off x="4955340" y="2258844"/>
              <a:ext cx="270036" cy="27003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xmlns="" val="5597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5229240"/>
            <a:ext cx="6750900" cy="1260168"/>
            <a:chOff x="1082484" y="5049216"/>
            <a:chExt cx="6750900" cy="126016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" name="Obdélník 4"/>
            <p:cNvSpPr/>
            <p:nvPr/>
          </p:nvSpPr>
          <p:spPr>
            <a:xfrm>
              <a:off x="1082484" y="5769312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1082484" y="5499276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1082484" y="5229240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1082484" y="5049216"/>
              <a:ext cx="6750900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1082484" y="6039348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" name="Skupina 7"/>
          <p:cNvGrpSpPr/>
          <p:nvPr/>
        </p:nvGrpSpPr>
        <p:grpSpPr>
          <a:xfrm rot="10800000">
            <a:off x="6935605" y="5499276"/>
            <a:ext cx="2970395" cy="1170156"/>
            <a:chOff x="3602821" y="728640"/>
            <a:chExt cx="2970395" cy="117015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6" name="Volný tvar 35"/>
            <p:cNvSpPr/>
            <p:nvPr/>
          </p:nvSpPr>
          <p:spPr>
            <a:xfrm>
              <a:off x="3602821" y="728640"/>
              <a:ext cx="1350180" cy="117015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Volný tvar 36"/>
            <p:cNvSpPr/>
            <p:nvPr/>
          </p:nvSpPr>
          <p:spPr>
            <a:xfrm flipH="1">
              <a:off x="5223036" y="728640"/>
              <a:ext cx="1350180" cy="117015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Obdélník 37"/>
            <p:cNvSpPr/>
            <p:nvPr/>
          </p:nvSpPr>
          <p:spPr>
            <a:xfrm>
              <a:off x="4953000" y="728640"/>
              <a:ext cx="270036" cy="1170156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5583084" y="1718772"/>
              <a:ext cx="63008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962868" y="1718772"/>
              <a:ext cx="63008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0" y="6563968"/>
            <a:ext cx="7648680" cy="270036"/>
            <a:chOff x="812448" y="4509144"/>
            <a:chExt cx="7648680" cy="27003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3" name="Obdélník 22"/>
            <p:cNvSpPr/>
            <p:nvPr/>
          </p:nvSpPr>
          <p:spPr>
            <a:xfrm>
              <a:off x="279271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2162628" y="4509144"/>
              <a:ext cx="630084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1892592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1622556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1352520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1082484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812448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549307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414289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Obdélník 46"/>
            <p:cNvSpPr/>
            <p:nvPr/>
          </p:nvSpPr>
          <p:spPr>
            <a:xfrm>
              <a:off x="6843252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Obdélník 47"/>
            <p:cNvSpPr/>
            <p:nvPr/>
          </p:nvSpPr>
          <p:spPr>
            <a:xfrm>
              <a:off x="7113288" y="4509144"/>
              <a:ext cx="134784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6" name="Skupina 45"/>
          <p:cNvGrpSpPr/>
          <p:nvPr/>
        </p:nvGrpSpPr>
        <p:grpSpPr>
          <a:xfrm rot="5400000" flipV="1">
            <a:off x="8600826" y="4104090"/>
            <a:ext cx="1530204" cy="1080144"/>
            <a:chOff x="7653360" y="818652"/>
            <a:chExt cx="1530204" cy="108014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9" name="Volný tvar 48"/>
            <p:cNvSpPr/>
            <p:nvPr/>
          </p:nvSpPr>
          <p:spPr>
            <a:xfrm flipH="1">
              <a:off x="7833384" y="818652"/>
              <a:ext cx="1350180" cy="1080144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Obdélník 49"/>
            <p:cNvSpPr/>
            <p:nvPr/>
          </p:nvSpPr>
          <p:spPr>
            <a:xfrm>
              <a:off x="7653360" y="1718772"/>
              <a:ext cx="18002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Obdélník 50"/>
            <p:cNvSpPr/>
            <p:nvPr/>
          </p:nvSpPr>
          <p:spPr>
            <a:xfrm>
              <a:off x="7653360" y="1538748"/>
              <a:ext cx="18002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Obdélník 51"/>
            <p:cNvSpPr/>
            <p:nvPr/>
          </p:nvSpPr>
          <p:spPr>
            <a:xfrm>
              <a:off x="7653360" y="1358724"/>
              <a:ext cx="18002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Obdélník 52"/>
            <p:cNvSpPr/>
            <p:nvPr/>
          </p:nvSpPr>
          <p:spPr>
            <a:xfrm>
              <a:off x="7653360" y="1178700"/>
              <a:ext cx="18002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Obdélník 53"/>
            <p:cNvSpPr/>
            <p:nvPr/>
          </p:nvSpPr>
          <p:spPr>
            <a:xfrm>
              <a:off x="7653360" y="998676"/>
              <a:ext cx="18002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Obdélník 54"/>
            <p:cNvSpPr/>
            <p:nvPr/>
          </p:nvSpPr>
          <p:spPr>
            <a:xfrm>
              <a:off x="7653360" y="818652"/>
              <a:ext cx="18002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Obdélník 55"/>
            <p:cNvSpPr/>
            <p:nvPr/>
          </p:nvSpPr>
          <p:spPr>
            <a:xfrm>
              <a:off x="8013408" y="1628760"/>
              <a:ext cx="630084" cy="270036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7" name="Skupina 56"/>
          <p:cNvGrpSpPr/>
          <p:nvPr/>
        </p:nvGrpSpPr>
        <p:grpSpPr>
          <a:xfrm>
            <a:off x="0" y="3068952"/>
            <a:ext cx="3058068" cy="270036"/>
            <a:chOff x="5493072" y="4509144"/>
            <a:chExt cx="3058068" cy="27003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65" name="Obdélník 64"/>
            <p:cNvSpPr/>
            <p:nvPr/>
          </p:nvSpPr>
          <p:spPr>
            <a:xfrm>
              <a:off x="549307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Obdélník 66"/>
            <p:cNvSpPr/>
            <p:nvPr/>
          </p:nvSpPr>
          <p:spPr>
            <a:xfrm>
              <a:off x="6843252" y="4509144"/>
              <a:ext cx="360048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" name="Obdélník 67"/>
            <p:cNvSpPr/>
            <p:nvPr/>
          </p:nvSpPr>
          <p:spPr>
            <a:xfrm>
              <a:off x="7203300" y="4509144"/>
              <a:ext cx="134784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7" name="Skupina 76"/>
          <p:cNvGrpSpPr/>
          <p:nvPr/>
        </p:nvGrpSpPr>
        <p:grpSpPr>
          <a:xfrm>
            <a:off x="0" y="3248976"/>
            <a:ext cx="8554700" cy="1894412"/>
            <a:chOff x="812448" y="2258844"/>
            <a:chExt cx="8554700" cy="1894412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8" name="Volný tvar 77"/>
            <p:cNvSpPr/>
            <p:nvPr/>
          </p:nvSpPr>
          <p:spPr>
            <a:xfrm>
              <a:off x="812448" y="2528880"/>
              <a:ext cx="4144113" cy="162437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Volný tvar 78"/>
            <p:cNvSpPr/>
            <p:nvPr/>
          </p:nvSpPr>
          <p:spPr>
            <a:xfrm flipH="1">
              <a:off x="5223035" y="2528880"/>
              <a:ext cx="4144113" cy="162437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Obdélník 79"/>
            <p:cNvSpPr/>
            <p:nvPr/>
          </p:nvSpPr>
          <p:spPr>
            <a:xfrm>
              <a:off x="4953000" y="2529709"/>
              <a:ext cx="270036" cy="1619387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6" name="Obdélník 165"/>
            <p:cNvSpPr/>
            <p:nvPr/>
          </p:nvSpPr>
          <p:spPr>
            <a:xfrm>
              <a:off x="4955340" y="2258844"/>
              <a:ext cx="270036" cy="270037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17" name="Skupina 116"/>
          <p:cNvGrpSpPr/>
          <p:nvPr/>
        </p:nvGrpSpPr>
        <p:grpSpPr>
          <a:xfrm rot="10800000">
            <a:off x="3155100" y="368592"/>
            <a:ext cx="6750900" cy="1260168"/>
            <a:chOff x="1082484" y="5049216"/>
            <a:chExt cx="6750900" cy="126016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18" name="Obdélník 117"/>
            <p:cNvSpPr/>
            <p:nvPr/>
          </p:nvSpPr>
          <p:spPr>
            <a:xfrm>
              <a:off x="1082484" y="5769312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9" name="Obdélník 118"/>
            <p:cNvSpPr/>
            <p:nvPr/>
          </p:nvSpPr>
          <p:spPr>
            <a:xfrm>
              <a:off x="1082484" y="5499276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0" name="Obdélník 119"/>
            <p:cNvSpPr/>
            <p:nvPr/>
          </p:nvSpPr>
          <p:spPr>
            <a:xfrm>
              <a:off x="1082484" y="5229240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1" name="Obdélník 120"/>
            <p:cNvSpPr/>
            <p:nvPr/>
          </p:nvSpPr>
          <p:spPr>
            <a:xfrm>
              <a:off x="1082484" y="5049216"/>
              <a:ext cx="6750900" cy="1800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2" name="Obdélník 121"/>
            <p:cNvSpPr/>
            <p:nvPr/>
          </p:nvSpPr>
          <p:spPr>
            <a:xfrm>
              <a:off x="1082484" y="6039348"/>
              <a:ext cx="675090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23" name="Skupina 122"/>
          <p:cNvGrpSpPr/>
          <p:nvPr/>
        </p:nvGrpSpPr>
        <p:grpSpPr>
          <a:xfrm>
            <a:off x="0" y="188568"/>
            <a:ext cx="2970395" cy="1170156"/>
            <a:chOff x="3602821" y="728640"/>
            <a:chExt cx="2970395" cy="117015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4" name="Volný tvar 123"/>
            <p:cNvSpPr/>
            <p:nvPr/>
          </p:nvSpPr>
          <p:spPr>
            <a:xfrm>
              <a:off x="3602821" y="728640"/>
              <a:ext cx="1350180" cy="117015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5" name="Volný tvar 124"/>
            <p:cNvSpPr/>
            <p:nvPr/>
          </p:nvSpPr>
          <p:spPr>
            <a:xfrm flipH="1">
              <a:off x="5223036" y="728640"/>
              <a:ext cx="1350180" cy="117015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6" name="Obdélník 125"/>
            <p:cNvSpPr/>
            <p:nvPr/>
          </p:nvSpPr>
          <p:spPr>
            <a:xfrm>
              <a:off x="4953000" y="728640"/>
              <a:ext cx="270036" cy="1170156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7" name="Obdélník 126"/>
            <p:cNvSpPr/>
            <p:nvPr/>
          </p:nvSpPr>
          <p:spPr>
            <a:xfrm>
              <a:off x="5583084" y="1718772"/>
              <a:ext cx="63008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" name="Obdélník 127"/>
            <p:cNvSpPr/>
            <p:nvPr/>
          </p:nvSpPr>
          <p:spPr>
            <a:xfrm>
              <a:off x="3962868" y="1718772"/>
              <a:ext cx="63008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29" name="Skupina 128"/>
          <p:cNvGrpSpPr/>
          <p:nvPr/>
        </p:nvGrpSpPr>
        <p:grpSpPr>
          <a:xfrm rot="10800000">
            <a:off x="2257320" y="-1932"/>
            <a:ext cx="7648680" cy="270036"/>
            <a:chOff x="812448" y="4509144"/>
            <a:chExt cx="7648680" cy="27003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0" name="Obdélník 129"/>
            <p:cNvSpPr/>
            <p:nvPr/>
          </p:nvSpPr>
          <p:spPr>
            <a:xfrm>
              <a:off x="279271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" name="Obdélník 130"/>
            <p:cNvSpPr/>
            <p:nvPr/>
          </p:nvSpPr>
          <p:spPr>
            <a:xfrm>
              <a:off x="2162628" y="4509144"/>
              <a:ext cx="630084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2" name="Obdélník 131"/>
            <p:cNvSpPr/>
            <p:nvPr/>
          </p:nvSpPr>
          <p:spPr>
            <a:xfrm>
              <a:off x="1892592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" name="Obdélník 132"/>
            <p:cNvSpPr/>
            <p:nvPr/>
          </p:nvSpPr>
          <p:spPr>
            <a:xfrm>
              <a:off x="1622556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" name="Obdélník 133"/>
            <p:cNvSpPr/>
            <p:nvPr/>
          </p:nvSpPr>
          <p:spPr>
            <a:xfrm>
              <a:off x="1352520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" name="Obdélník 134"/>
            <p:cNvSpPr/>
            <p:nvPr/>
          </p:nvSpPr>
          <p:spPr>
            <a:xfrm>
              <a:off x="1082484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812448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549307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" name="Obdélník 137"/>
            <p:cNvSpPr/>
            <p:nvPr/>
          </p:nvSpPr>
          <p:spPr>
            <a:xfrm>
              <a:off x="414289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" name="Obdélník 138"/>
            <p:cNvSpPr/>
            <p:nvPr/>
          </p:nvSpPr>
          <p:spPr>
            <a:xfrm>
              <a:off x="6843252" y="4509144"/>
              <a:ext cx="270036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" name="Obdélník 139"/>
            <p:cNvSpPr/>
            <p:nvPr/>
          </p:nvSpPr>
          <p:spPr>
            <a:xfrm>
              <a:off x="7113288" y="4509144"/>
              <a:ext cx="134784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1" name="Skupina 140"/>
          <p:cNvGrpSpPr/>
          <p:nvPr/>
        </p:nvGrpSpPr>
        <p:grpSpPr>
          <a:xfrm rot="16200000" flipV="1">
            <a:off x="-225030" y="1673766"/>
            <a:ext cx="1530204" cy="1080144"/>
            <a:chOff x="7653360" y="818652"/>
            <a:chExt cx="1530204" cy="108014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42" name="Volný tvar 141"/>
            <p:cNvSpPr/>
            <p:nvPr/>
          </p:nvSpPr>
          <p:spPr>
            <a:xfrm flipH="1">
              <a:off x="7833384" y="818652"/>
              <a:ext cx="1350180" cy="1080144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" name="Obdélník 142"/>
            <p:cNvSpPr/>
            <p:nvPr/>
          </p:nvSpPr>
          <p:spPr>
            <a:xfrm>
              <a:off x="7653360" y="1718772"/>
              <a:ext cx="18002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" name="Obdélník 143"/>
            <p:cNvSpPr/>
            <p:nvPr/>
          </p:nvSpPr>
          <p:spPr>
            <a:xfrm>
              <a:off x="7653360" y="1538748"/>
              <a:ext cx="18002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5" name="Obdélník 144"/>
            <p:cNvSpPr/>
            <p:nvPr/>
          </p:nvSpPr>
          <p:spPr>
            <a:xfrm>
              <a:off x="7653360" y="1358724"/>
              <a:ext cx="18002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" name="Obdélník 145"/>
            <p:cNvSpPr/>
            <p:nvPr/>
          </p:nvSpPr>
          <p:spPr>
            <a:xfrm>
              <a:off x="7653360" y="1178700"/>
              <a:ext cx="18002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7" name="Obdélník 146"/>
            <p:cNvSpPr/>
            <p:nvPr/>
          </p:nvSpPr>
          <p:spPr>
            <a:xfrm>
              <a:off x="7653360" y="998676"/>
              <a:ext cx="18002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" name="Obdélník 147"/>
            <p:cNvSpPr/>
            <p:nvPr/>
          </p:nvSpPr>
          <p:spPr>
            <a:xfrm>
              <a:off x="7653360" y="818652"/>
              <a:ext cx="180024" cy="180024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9" name="Obdélník 148"/>
            <p:cNvSpPr/>
            <p:nvPr/>
          </p:nvSpPr>
          <p:spPr>
            <a:xfrm>
              <a:off x="8013408" y="1628760"/>
              <a:ext cx="630084" cy="270036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4" name="Skupina 153"/>
          <p:cNvGrpSpPr/>
          <p:nvPr/>
        </p:nvGrpSpPr>
        <p:grpSpPr>
          <a:xfrm>
            <a:off x="0" y="3364625"/>
            <a:ext cx="3058068" cy="270036"/>
            <a:chOff x="5493072" y="4509144"/>
            <a:chExt cx="3058068" cy="27003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55" name="Obdélník 154"/>
            <p:cNvSpPr/>
            <p:nvPr/>
          </p:nvSpPr>
          <p:spPr>
            <a:xfrm>
              <a:off x="549307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6" name="Obdélník 155"/>
            <p:cNvSpPr/>
            <p:nvPr/>
          </p:nvSpPr>
          <p:spPr>
            <a:xfrm>
              <a:off x="6843252" y="4509144"/>
              <a:ext cx="360048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7" name="Obdélník 156"/>
            <p:cNvSpPr/>
            <p:nvPr/>
          </p:nvSpPr>
          <p:spPr>
            <a:xfrm>
              <a:off x="7203300" y="4509144"/>
              <a:ext cx="134784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8" name="Skupina 157"/>
          <p:cNvGrpSpPr/>
          <p:nvPr/>
        </p:nvGrpSpPr>
        <p:grpSpPr>
          <a:xfrm>
            <a:off x="6847932" y="3536104"/>
            <a:ext cx="3058068" cy="270036"/>
            <a:chOff x="5493072" y="4509144"/>
            <a:chExt cx="3058068" cy="27003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59" name="Obdélník 158"/>
            <p:cNvSpPr/>
            <p:nvPr/>
          </p:nvSpPr>
          <p:spPr>
            <a:xfrm>
              <a:off x="549307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0" name="Obdélník 159"/>
            <p:cNvSpPr/>
            <p:nvPr/>
          </p:nvSpPr>
          <p:spPr>
            <a:xfrm>
              <a:off x="6843252" y="4509144"/>
              <a:ext cx="360048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1" name="Obdélník 160"/>
            <p:cNvSpPr/>
            <p:nvPr/>
          </p:nvSpPr>
          <p:spPr>
            <a:xfrm>
              <a:off x="7203300" y="4509144"/>
              <a:ext cx="134784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2" name="Skupina 161"/>
          <p:cNvGrpSpPr/>
          <p:nvPr/>
        </p:nvGrpSpPr>
        <p:grpSpPr>
          <a:xfrm>
            <a:off x="6847932" y="3232123"/>
            <a:ext cx="3058068" cy="270036"/>
            <a:chOff x="5493072" y="4509144"/>
            <a:chExt cx="3058068" cy="27003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3" name="Obdélník 162"/>
            <p:cNvSpPr/>
            <p:nvPr/>
          </p:nvSpPr>
          <p:spPr>
            <a:xfrm>
              <a:off x="5493072" y="4509144"/>
              <a:ext cx="135018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4" name="Obdélník 163"/>
            <p:cNvSpPr/>
            <p:nvPr/>
          </p:nvSpPr>
          <p:spPr>
            <a:xfrm>
              <a:off x="6843252" y="4509144"/>
              <a:ext cx="360048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5" name="Obdélník 164"/>
            <p:cNvSpPr/>
            <p:nvPr/>
          </p:nvSpPr>
          <p:spPr>
            <a:xfrm>
              <a:off x="7203300" y="4509144"/>
              <a:ext cx="1347840" cy="2700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7" name="Skupina 166"/>
          <p:cNvGrpSpPr/>
          <p:nvPr/>
        </p:nvGrpSpPr>
        <p:grpSpPr>
          <a:xfrm rot="10800000">
            <a:off x="1351300" y="1718772"/>
            <a:ext cx="8554700" cy="1894412"/>
            <a:chOff x="812448" y="2258844"/>
            <a:chExt cx="8554700" cy="1894412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68" name="Volný tvar 167"/>
            <p:cNvSpPr/>
            <p:nvPr/>
          </p:nvSpPr>
          <p:spPr>
            <a:xfrm>
              <a:off x="812448" y="2528880"/>
              <a:ext cx="4144113" cy="162437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" name="Volný tvar 168"/>
            <p:cNvSpPr/>
            <p:nvPr/>
          </p:nvSpPr>
          <p:spPr>
            <a:xfrm flipH="1">
              <a:off x="5223035" y="2528880"/>
              <a:ext cx="4144113" cy="1624376"/>
            </a:xfrm>
            <a:custGeom>
              <a:avLst/>
              <a:gdLst>
                <a:gd name="connsiteX0" fmla="*/ 3683238 w 3683238"/>
                <a:gd name="connsiteY0" fmla="*/ 1179320 h 1179320"/>
                <a:gd name="connsiteX1" fmla="*/ 59821 w 3683238"/>
                <a:gd name="connsiteY1" fmla="*/ 1179320 h 1179320"/>
                <a:gd name="connsiteX2" fmla="*/ 8546 w 3683238"/>
                <a:gd name="connsiteY2" fmla="*/ 1102408 h 1179320"/>
                <a:gd name="connsiteX3" fmla="*/ 8546 w 3683238"/>
                <a:gd name="connsiteY3" fmla="*/ 991313 h 1179320"/>
                <a:gd name="connsiteX4" fmla="*/ 0 w 3683238"/>
                <a:gd name="connsiteY4" fmla="*/ 410199 h 1179320"/>
                <a:gd name="connsiteX5" fmla="*/ 76913 w 3683238"/>
                <a:gd name="connsiteY5" fmla="*/ 358924 h 1179320"/>
                <a:gd name="connsiteX6" fmla="*/ 3683238 w 3683238"/>
                <a:gd name="connsiteY6" fmla="*/ 0 h 1179320"/>
                <a:gd name="connsiteX7" fmla="*/ 3683238 w 3683238"/>
                <a:gd name="connsiteY7" fmla="*/ 1179320 h 11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3238" h="1179320">
                  <a:moveTo>
                    <a:pt x="3683238" y="1179320"/>
                  </a:moveTo>
                  <a:lnTo>
                    <a:pt x="59821" y="1179320"/>
                  </a:lnTo>
                  <a:lnTo>
                    <a:pt x="8546" y="1102408"/>
                  </a:lnTo>
                  <a:lnTo>
                    <a:pt x="8546" y="991313"/>
                  </a:lnTo>
                  <a:lnTo>
                    <a:pt x="0" y="410199"/>
                  </a:lnTo>
                  <a:lnTo>
                    <a:pt x="76913" y="358924"/>
                  </a:lnTo>
                  <a:lnTo>
                    <a:pt x="3683238" y="0"/>
                  </a:lnTo>
                  <a:cubicBezTo>
                    <a:pt x="3680389" y="395955"/>
                    <a:pt x="3677541" y="791911"/>
                    <a:pt x="3683238" y="1179320"/>
                  </a:cubicBezTo>
                  <a:close/>
                </a:path>
              </a:pathLst>
            </a:cu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" name="Obdélník 169"/>
            <p:cNvSpPr/>
            <p:nvPr/>
          </p:nvSpPr>
          <p:spPr>
            <a:xfrm>
              <a:off x="4953000" y="2529709"/>
              <a:ext cx="270036" cy="1619387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" name="Obdélník 170"/>
            <p:cNvSpPr/>
            <p:nvPr/>
          </p:nvSpPr>
          <p:spPr>
            <a:xfrm>
              <a:off x="4955340" y="2258844"/>
              <a:ext cx="270036" cy="270037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xmlns="" val="379215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612688" y="458604"/>
            <a:ext cx="5400720" cy="5580744"/>
            <a:chOff x="2342652" y="1268711"/>
            <a:chExt cx="3974446" cy="4295861"/>
          </a:xfrm>
        </p:grpSpPr>
        <p:grpSp>
          <p:nvGrpSpPr>
            <p:cNvPr id="49" name="Skupina 48"/>
            <p:cNvGrpSpPr/>
            <p:nvPr/>
          </p:nvGrpSpPr>
          <p:grpSpPr>
            <a:xfrm rot="16200000">
              <a:off x="3757155" y="3004630"/>
              <a:ext cx="4295861" cy="824024"/>
              <a:chOff x="1082484" y="5049216"/>
              <a:chExt cx="6750900" cy="1260168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50" name="Obdélník 49"/>
              <p:cNvSpPr/>
              <p:nvPr/>
            </p:nvSpPr>
            <p:spPr>
              <a:xfrm>
                <a:off x="1082484" y="5769312"/>
                <a:ext cx="675090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1" name="Obdélník 50"/>
              <p:cNvSpPr/>
              <p:nvPr/>
            </p:nvSpPr>
            <p:spPr>
              <a:xfrm>
                <a:off x="1082484" y="5499276"/>
                <a:ext cx="675090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2" name="Obdélník 51"/>
              <p:cNvSpPr/>
              <p:nvPr/>
            </p:nvSpPr>
            <p:spPr>
              <a:xfrm>
                <a:off x="1082484" y="5229240"/>
                <a:ext cx="675090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1082484" y="5049216"/>
                <a:ext cx="6750900" cy="180024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1082484" y="6039348"/>
                <a:ext cx="675090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8" name="Skupina 17"/>
            <p:cNvGrpSpPr/>
            <p:nvPr/>
          </p:nvGrpSpPr>
          <p:grpSpPr>
            <a:xfrm>
              <a:off x="2342652" y="2348856"/>
              <a:ext cx="2991028" cy="2726109"/>
              <a:chOff x="1162228" y="3358497"/>
              <a:chExt cx="2991028" cy="2726109"/>
            </a:xfrm>
          </p:grpSpPr>
          <p:sp>
            <p:nvSpPr>
              <p:cNvPr id="11" name="Volný tvar 10"/>
              <p:cNvSpPr/>
              <p:nvPr/>
            </p:nvSpPr>
            <p:spPr>
              <a:xfrm rot="686296">
                <a:off x="1172496" y="5769312"/>
                <a:ext cx="299103" cy="282011"/>
              </a:xfrm>
              <a:custGeom>
                <a:avLst/>
                <a:gdLst>
                  <a:gd name="connsiteX0" fmla="*/ 8546 w 299103"/>
                  <a:gd name="connsiteY0" fmla="*/ 273466 h 282011"/>
                  <a:gd name="connsiteX1" fmla="*/ 299103 w 299103"/>
                  <a:gd name="connsiteY1" fmla="*/ 282011 h 282011"/>
                  <a:gd name="connsiteX2" fmla="*/ 299103 w 299103"/>
                  <a:gd name="connsiteY2" fmla="*/ 8546 h 282011"/>
                  <a:gd name="connsiteX3" fmla="*/ 0 w 299103"/>
                  <a:gd name="connsiteY3" fmla="*/ 0 h 282011"/>
                  <a:gd name="connsiteX4" fmla="*/ 0 w 299103"/>
                  <a:gd name="connsiteY4" fmla="*/ 222191 h 282011"/>
                  <a:gd name="connsiteX5" fmla="*/ 196553 w 299103"/>
                  <a:gd name="connsiteY5" fmla="*/ 230737 h 282011"/>
                  <a:gd name="connsiteX6" fmla="*/ 196553 w 299103"/>
                  <a:gd name="connsiteY6" fmla="*/ 230737 h 282011"/>
                  <a:gd name="connsiteX7" fmla="*/ 196553 w 299103"/>
                  <a:gd name="connsiteY7" fmla="*/ 230737 h 282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9103" h="282011">
                    <a:moveTo>
                      <a:pt x="8546" y="273466"/>
                    </a:moveTo>
                    <a:lnTo>
                      <a:pt x="299103" y="282011"/>
                    </a:lnTo>
                    <a:lnTo>
                      <a:pt x="299103" y="8546"/>
                    </a:lnTo>
                    <a:lnTo>
                      <a:pt x="0" y="0"/>
                    </a:lnTo>
                    <a:lnTo>
                      <a:pt x="0" y="222191"/>
                    </a:lnTo>
                    <a:lnTo>
                      <a:pt x="196553" y="230737"/>
                    </a:lnTo>
                    <a:lnTo>
                      <a:pt x="196553" y="230737"/>
                    </a:lnTo>
                    <a:lnTo>
                      <a:pt x="196553" y="230737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Volný tvar 11"/>
              <p:cNvSpPr/>
              <p:nvPr/>
            </p:nvSpPr>
            <p:spPr>
              <a:xfrm>
                <a:off x="1196411" y="3358497"/>
                <a:ext cx="2956845" cy="2444097"/>
              </a:xfrm>
              <a:custGeom>
                <a:avLst/>
                <a:gdLst>
                  <a:gd name="connsiteX0" fmla="*/ 0 w 2956845"/>
                  <a:gd name="connsiteY0" fmla="*/ 2384277 h 2444097"/>
                  <a:gd name="connsiteX1" fmla="*/ 2845750 w 2956845"/>
                  <a:gd name="connsiteY1" fmla="*/ 0 h 2444097"/>
                  <a:gd name="connsiteX2" fmla="*/ 2956845 w 2956845"/>
                  <a:gd name="connsiteY2" fmla="*/ 34183 h 2444097"/>
                  <a:gd name="connsiteX3" fmla="*/ 290557 w 2956845"/>
                  <a:gd name="connsiteY3" fmla="*/ 2444097 h 2444097"/>
                  <a:gd name="connsiteX4" fmla="*/ 0 w 2956845"/>
                  <a:gd name="connsiteY4" fmla="*/ 2384277 h 244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6845" h="2444097">
                    <a:moveTo>
                      <a:pt x="0" y="2384277"/>
                    </a:moveTo>
                    <a:lnTo>
                      <a:pt x="2845750" y="0"/>
                    </a:lnTo>
                    <a:lnTo>
                      <a:pt x="2956845" y="34183"/>
                    </a:lnTo>
                    <a:lnTo>
                      <a:pt x="290557" y="2444097"/>
                    </a:lnTo>
                    <a:lnTo>
                      <a:pt x="0" y="2384277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Volný tvar 12"/>
              <p:cNvSpPr/>
              <p:nvPr/>
            </p:nvSpPr>
            <p:spPr>
              <a:xfrm>
                <a:off x="1435693" y="3392680"/>
                <a:ext cx="2717563" cy="2691926"/>
              </a:xfrm>
              <a:custGeom>
                <a:avLst/>
                <a:gdLst>
                  <a:gd name="connsiteX0" fmla="*/ 51275 w 2717563"/>
                  <a:gd name="connsiteY0" fmla="*/ 2418460 h 2691926"/>
                  <a:gd name="connsiteX1" fmla="*/ 2717563 w 2717563"/>
                  <a:gd name="connsiteY1" fmla="*/ 0 h 2691926"/>
                  <a:gd name="connsiteX2" fmla="*/ 2717563 w 2717563"/>
                  <a:gd name="connsiteY2" fmla="*/ 119641 h 2691926"/>
                  <a:gd name="connsiteX3" fmla="*/ 0 w 2717563"/>
                  <a:gd name="connsiteY3" fmla="*/ 2691926 h 2691926"/>
                  <a:gd name="connsiteX4" fmla="*/ 51275 w 2717563"/>
                  <a:gd name="connsiteY4" fmla="*/ 2418460 h 269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17563" h="2691926">
                    <a:moveTo>
                      <a:pt x="51275" y="2418460"/>
                    </a:moveTo>
                    <a:lnTo>
                      <a:pt x="2717563" y="0"/>
                    </a:lnTo>
                    <a:lnTo>
                      <a:pt x="2717563" y="119641"/>
                    </a:lnTo>
                    <a:lnTo>
                      <a:pt x="0" y="2691926"/>
                    </a:lnTo>
                    <a:lnTo>
                      <a:pt x="51275" y="241846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Volný tvar 14"/>
              <p:cNvSpPr/>
              <p:nvPr/>
            </p:nvSpPr>
            <p:spPr>
              <a:xfrm>
                <a:off x="1162228" y="5794049"/>
                <a:ext cx="324740" cy="205099"/>
              </a:xfrm>
              <a:custGeom>
                <a:avLst/>
                <a:gdLst>
                  <a:gd name="connsiteX0" fmla="*/ 0 w 324740"/>
                  <a:gd name="connsiteY0" fmla="*/ 153824 h 205099"/>
                  <a:gd name="connsiteX1" fmla="*/ 196553 w 324740"/>
                  <a:gd name="connsiteY1" fmla="*/ 0 h 205099"/>
                  <a:gd name="connsiteX2" fmla="*/ 324740 w 324740"/>
                  <a:gd name="connsiteY2" fmla="*/ 34183 h 205099"/>
                  <a:gd name="connsiteX3" fmla="*/ 170916 w 324740"/>
                  <a:gd name="connsiteY3" fmla="*/ 205099 h 205099"/>
                  <a:gd name="connsiteX4" fmla="*/ 0 w 324740"/>
                  <a:gd name="connsiteY4" fmla="*/ 153824 h 20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740" h="205099">
                    <a:moveTo>
                      <a:pt x="0" y="153824"/>
                    </a:moveTo>
                    <a:lnTo>
                      <a:pt x="196553" y="0"/>
                    </a:lnTo>
                    <a:lnTo>
                      <a:pt x="324740" y="34183"/>
                    </a:lnTo>
                    <a:lnTo>
                      <a:pt x="170916" y="205099"/>
                    </a:lnTo>
                    <a:lnTo>
                      <a:pt x="0" y="153824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Volný tvar 15"/>
              <p:cNvSpPr/>
              <p:nvPr/>
            </p:nvSpPr>
            <p:spPr>
              <a:xfrm>
                <a:off x="1162228" y="5751320"/>
                <a:ext cx="213645" cy="196553"/>
              </a:xfrm>
              <a:custGeom>
                <a:avLst/>
                <a:gdLst>
                  <a:gd name="connsiteX0" fmla="*/ 0 w 213645"/>
                  <a:gd name="connsiteY0" fmla="*/ 196553 h 196553"/>
                  <a:gd name="connsiteX1" fmla="*/ 213645 w 213645"/>
                  <a:gd name="connsiteY1" fmla="*/ 59820 h 196553"/>
                  <a:gd name="connsiteX2" fmla="*/ 34183 w 213645"/>
                  <a:gd name="connsiteY2" fmla="*/ 0 h 196553"/>
                  <a:gd name="connsiteX3" fmla="*/ 0 w 213645"/>
                  <a:gd name="connsiteY3" fmla="*/ 196553 h 19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645" h="196553">
                    <a:moveTo>
                      <a:pt x="0" y="196553"/>
                    </a:moveTo>
                    <a:lnTo>
                      <a:pt x="213645" y="59820"/>
                    </a:lnTo>
                    <a:lnTo>
                      <a:pt x="34183" y="0"/>
                    </a:lnTo>
                    <a:lnTo>
                      <a:pt x="0" y="196553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Volný tvar 16"/>
              <p:cNvSpPr/>
              <p:nvPr/>
            </p:nvSpPr>
            <p:spPr>
              <a:xfrm>
                <a:off x="1162228" y="5845323"/>
                <a:ext cx="307649" cy="239283"/>
              </a:xfrm>
              <a:custGeom>
                <a:avLst/>
                <a:gdLst>
                  <a:gd name="connsiteX0" fmla="*/ 0 w 307649"/>
                  <a:gd name="connsiteY0" fmla="*/ 170916 h 239283"/>
                  <a:gd name="connsiteX1" fmla="*/ 68366 w 307649"/>
                  <a:gd name="connsiteY1" fmla="*/ 136733 h 239283"/>
                  <a:gd name="connsiteX2" fmla="*/ 188008 w 307649"/>
                  <a:gd name="connsiteY2" fmla="*/ 170916 h 239283"/>
                  <a:gd name="connsiteX3" fmla="*/ 307649 w 307649"/>
                  <a:gd name="connsiteY3" fmla="*/ 0 h 239283"/>
                  <a:gd name="connsiteX4" fmla="*/ 282011 w 307649"/>
                  <a:gd name="connsiteY4" fmla="*/ 239283 h 239283"/>
                  <a:gd name="connsiteX5" fmla="*/ 0 w 307649"/>
                  <a:gd name="connsiteY5" fmla="*/ 170916 h 239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649" h="239283">
                    <a:moveTo>
                      <a:pt x="0" y="170916"/>
                    </a:moveTo>
                    <a:lnTo>
                      <a:pt x="68366" y="136733"/>
                    </a:lnTo>
                    <a:lnTo>
                      <a:pt x="188008" y="170916"/>
                    </a:lnTo>
                    <a:lnTo>
                      <a:pt x="307649" y="0"/>
                    </a:lnTo>
                    <a:lnTo>
                      <a:pt x="282011" y="239283"/>
                    </a:lnTo>
                    <a:lnTo>
                      <a:pt x="0" y="170916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19" name="TextovéPole 18"/>
          <p:cNvSpPr txBox="1"/>
          <p:nvPr/>
        </p:nvSpPr>
        <p:spPr>
          <a:xfrm>
            <a:off x="1172496" y="1088688"/>
            <a:ext cx="168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1. Sestava trupu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262508" y="5769312"/>
            <a:ext cx="4623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Po vystřižení trupu vezměte pravítko a propisku, a čáry silou obtáhněte.</a:t>
            </a:r>
          </a:p>
          <a:p>
            <a:r>
              <a:rPr lang="cs-CZ" sz="1200" dirty="0" smtClean="0"/>
              <a:t>Pomůže vám to ke snadnějšímu </a:t>
            </a:r>
            <a:r>
              <a:rPr lang="cs-CZ" sz="1200" dirty="0" err="1" smtClean="0"/>
              <a:t>naohýbání</a:t>
            </a:r>
            <a:r>
              <a:rPr lang="cs-CZ" sz="1200" dirty="0" smtClean="0"/>
              <a:t> trupu.</a:t>
            </a:r>
          </a:p>
          <a:p>
            <a:r>
              <a:rPr lang="cs-CZ" sz="1200" dirty="0" smtClean="0"/>
              <a:t>Lepidlo pak naneste na nejužší část a  celé poskládejte do hranolku</a:t>
            </a:r>
          </a:p>
          <a:p>
            <a:r>
              <a:rPr lang="cs-CZ" sz="1200" dirty="0" smtClean="0"/>
              <a:t>a držte do úplného zaschnutí lepidla.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xmlns="" val="317731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2522676" y="368592"/>
            <a:ext cx="5386738" cy="5464479"/>
            <a:chOff x="3512808" y="-326074"/>
            <a:chExt cx="5386738" cy="5464479"/>
          </a:xfrm>
        </p:grpSpPr>
        <p:grpSp>
          <p:nvGrpSpPr>
            <p:cNvPr id="63" name="Skupina 62"/>
            <p:cNvGrpSpPr/>
            <p:nvPr/>
          </p:nvGrpSpPr>
          <p:grpSpPr>
            <a:xfrm>
              <a:off x="3512808" y="548616"/>
              <a:ext cx="4320576" cy="3896265"/>
              <a:chOff x="1162228" y="3358497"/>
              <a:chExt cx="2991028" cy="2726109"/>
            </a:xfrm>
          </p:grpSpPr>
          <p:sp>
            <p:nvSpPr>
              <p:cNvPr id="64" name="Volný tvar 63"/>
              <p:cNvSpPr/>
              <p:nvPr/>
            </p:nvSpPr>
            <p:spPr>
              <a:xfrm rot="686296">
                <a:off x="1172496" y="5769312"/>
                <a:ext cx="299103" cy="282011"/>
              </a:xfrm>
              <a:custGeom>
                <a:avLst/>
                <a:gdLst>
                  <a:gd name="connsiteX0" fmla="*/ 8546 w 299103"/>
                  <a:gd name="connsiteY0" fmla="*/ 273466 h 282011"/>
                  <a:gd name="connsiteX1" fmla="*/ 299103 w 299103"/>
                  <a:gd name="connsiteY1" fmla="*/ 282011 h 282011"/>
                  <a:gd name="connsiteX2" fmla="*/ 299103 w 299103"/>
                  <a:gd name="connsiteY2" fmla="*/ 8546 h 282011"/>
                  <a:gd name="connsiteX3" fmla="*/ 0 w 299103"/>
                  <a:gd name="connsiteY3" fmla="*/ 0 h 282011"/>
                  <a:gd name="connsiteX4" fmla="*/ 0 w 299103"/>
                  <a:gd name="connsiteY4" fmla="*/ 222191 h 282011"/>
                  <a:gd name="connsiteX5" fmla="*/ 196553 w 299103"/>
                  <a:gd name="connsiteY5" fmla="*/ 230737 h 282011"/>
                  <a:gd name="connsiteX6" fmla="*/ 196553 w 299103"/>
                  <a:gd name="connsiteY6" fmla="*/ 230737 h 282011"/>
                  <a:gd name="connsiteX7" fmla="*/ 196553 w 299103"/>
                  <a:gd name="connsiteY7" fmla="*/ 230737 h 282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9103" h="282011">
                    <a:moveTo>
                      <a:pt x="8546" y="273466"/>
                    </a:moveTo>
                    <a:lnTo>
                      <a:pt x="299103" y="282011"/>
                    </a:lnTo>
                    <a:lnTo>
                      <a:pt x="299103" y="8546"/>
                    </a:lnTo>
                    <a:lnTo>
                      <a:pt x="0" y="0"/>
                    </a:lnTo>
                    <a:lnTo>
                      <a:pt x="0" y="222191"/>
                    </a:lnTo>
                    <a:lnTo>
                      <a:pt x="196553" y="230737"/>
                    </a:lnTo>
                    <a:lnTo>
                      <a:pt x="196553" y="230737"/>
                    </a:lnTo>
                    <a:lnTo>
                      <a:pt x="196553" y="230737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5" name="Volný tvar 64"/>
              <p:cNvSpPr/>
              <p:nvPr/>
            </p:nvSpPr>
            <p:spPr>
              <a:xfrm>
                <a:off x="1196411" y="3358497"/>
                <a:ext cx="2956845" cy="2444097"/>
              </a:xfrm>
              <a:custGeom>
                <a:avLst/>
                <a:gdLst>
                  <a:gd name="connsiteX0" fmla="*/ 0 w 2956845"/>
                  <a:gd name="connsiteY0" fmla="*/ 2384277 h 2444097"/>
                  <a:gd name="connsiteX1" fmla="*/ 2845750 w 2956845"/>
                  <a:gd name="connsiteY1" fmla="*/ 0 h 2444097"/>
                  <a:gd name="connsiteX2" fmla="*/ 2956845 w 2956845"/>
                  <a:gd name="connsiteY2" fmla="*/ 34183 h 2444097"/>
                  <a:gd name="connsiteX3" fmla="*/ 290557 w 2956845"/>
                  <a:gd name="connsiteY3" fmla="*/ 2444097 h 2444097"/>
                  <a:gd name="connsiteX4" fmla="*/ 0 w 2956845"/>
                  <a:gd name="connsiteY4" fmla="*/ 2384277 h 244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6845" h="2444097">
                    <a:moveTo>
                      <a:pt x="0" y="2384277"/>
                    </a:moveTo>
                    <a:lnTo>
                      <a:pt x="2845750" y="0"/>
                    </a:lnTo>
                    <a:lnTo>
                      <a:pt x="2956845" y="34183"/>
                    </a:lnTo>
                    <a:lnTo>
                      <a:pt x="290557" y="2444097"/>
                    </a:lnTo>
                    <a:lnTo>
                      <a:pt x="0" y="2384277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6" name="Volný tvar 65"/>
              <p:cNvSpPr/>
              <p:nvPr/>
            </p:nvSpPr>
            <p:spPr>
              <a:xfrm>
                <a:off x="1435693" y="3392680"/>
                <a:ext cx="2717563" cy="2691926"/>
              </a:xfrm>
              <a:custGeom>
                <a:avLst/>
                <a:gdLst>
                  <a:gd name="connsiteX0" fmla="*/ 51275 w 2717563"/>
                  <a:gd name="connsiteY0" fmla="*/ 2418460 h 2691926"/>
                  <a:gd name="connsiteX1" fmla="*/ 2717563 w 2717563"/>
                  <a:gd name="connsiteY1" fmla="*/ 0 h 2691926"/>
                  <a:gd name="connsiteX2" fmla="*/ 2717563 w 2717563"/>
                  <a:gd name="connsiteY2" fmla="*/ 119641 h 2691926"/>
                  <a:gd name="connsiteX3" fmla="*/ 0 w 2717563"/>
                  <a:gd name="connsiteY3" fmla="*/ 2691926 h 2691926"/>
                  <a:gd name="connsiteX4" fmla="*/ 51275 w 2717563"/>
                  <a:gd name="connsiteY4" fmla="*/ 2418460 h 269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17563" h="2691926">
                    <a:moveTo>
                      <a:pt x="51275" y="2418460"/>
                    </a:moveTo>
                    <a:lnTo>
                      <a:pt x="2717563" y="0"/>
                    </a:lnTo>
                    <a:lnTo>
                      <a:pt x="2717563" y="119641"/>
                    </a:lnTo>
                    <a:lnTo>
                      <a:pt x="0" y="2691926"/>
                    </a:lnTo>
                    <a:lnTo>
                      <a:pt x="51275" y="241846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7" name="Volný tvar 66"/>
              <p:cNvSpPr/>
              <p:nvPr/>
            </p:nvSpPr>
            <p:spPr>
              <a:xfrm>
                <a:off x="1162228" y="5794049"/>
                <a:ext cx="324740" cy="205099"/>
              </a:xfrm>
              <a:custGeom>
                <a:avLst/>
                <a:gdLst>
                  <a:gd name="connsiteX0" fmla="*/ 0 w 324740"/>
                  <a:gd name="connsiteY0" fmla="*/ 153824 h 205099"/>
                  <a:gd name="connsiteX1" fmla="*/ 196553 w 324740"/>
                  <a:gd name="connsiteY1" fmla="*/ 0 h 205099"/>
                  <a:gd name="connsiteX2" fmla="*/ 324740 w 324740"/>
                  <a:gd name="connsiteY2" fmla="*/ 34183 h 205099"/>
                  <a:gd name="connsiteX3" fmla="*/ 170916 w 324740"/>
                  <a:gd name="connsiteY3" fmla="*/ 205099 h 205099"/>
                  <a:gd name="connsiteX4" fmla="*/ 0 w 324740"/>
                  <a:gd name="connsiteY4" fmla="*/ 153824 h 20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740" h="205099">
                    <a:moveTo>
                      <a:pt x="0" y="153824"/>
                    </a:moveTo>
                    <a:lnTo>
                      <a:pt x="196553" y="0"/>
                    </a:lnTo>
                    <a:lnTo>
                      <a:pt x="324740" y="34183"/>
                    </a:lnTo>
                    <a:lnTo>
                      <a:pt x="170916" y="205099"/>
                    </a:lnTo>
                    <a:lnTo>
                      <a:pt x="0" y="153824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8" name="Volný tvar 67"/>
              <p:cNvSpPr/>
              <p:nvPr/>
            </p:nvSpPr>
            <p:spPr>
              <a:xfrm>
                <a:off x="1162228" y="5751320"/>
                <a:ext cx="213645" cy="196553"/>
              </a:xfrm>
              <a:custGeom>
                <a:avLst/>
                <a:gdLst>
                  <a:gd name="connsiteX0" fmla="*/ 0 w 213645"/>
                  <a:gd name="connsiteY0" fmla="*/ 196553 h 196553"/>
                  <a:gd name="connsiteX1" fmla="*/ 213645 w 213645"/>
                  <a:gd name="connsiteY1" fmla="*/ 59820 h 196553"/>
                  <a:gd name="connsiteX2" fmla="*/ 34183 w 213645"/>
                  <a:gd name="connsiteY2" fmla="*/ 0 h 196553"/>
                  <a:gd name="connsiteX3" fmla="*/ 0 w 213645"/>
                  <a:gd name="connsiteY3" fmla="*/ 196553 h 19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645" h="196553">
                    <a:moveTo>
                      <a:pt x="0" y="196553"/>
                    </a:moveTo>
                    <a:lnTo>
                      <a:pt x="213645" y="59820"/>
                    </a:lnTo>
                    <a:lnTo>
                      <a:pt x="34183" y="0"/>
                    </a:lnTo>
                    <a:lnTo>
                      <a:pt x="0" y="196553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9" name="Volný tvar 68"/>
              <p:cNvSpPr/>
              <p:nvPr/>
            </p:nvSpPr>
            <p:spPr>
              <a:xfrm>
                <a:off x="1162228" y="5845323"/>
                <a:ext cx="307649" cy="239283"/>
              </a:xfrm>
              <a:custGeom>
                <a:avLst/>
                <a:gdLst>
                  <a:gd name="connsiteX0" fmla="*/ 0 w 307649"/>
                  <a:gd name="connsiteY0" fmla="*/ 170916 h 239283"/>
                  <a:gd name="connsiteX1" fmla="*/ 68366 w 307649"/>
                  <a:gd name="connsiteY1" fmla="*/ 136733 h 239283"/>
                  <a:gd name="connsiteX2" fmla="*/ 188008 w 307649"/>
                  <a:gd name="connsiteY2" fmla="*/ 170916 h 239283"/>
                  <a:gd name="connsiteX3" fmla="*/ 307649 w 307649"/>
                  <a:gd name="connsiteY3" fmla="*/ 0 h 239283"/>
                  <a:gd name="connsiteX4" fmla="*/ 282011 w 307649"/>
                  <a:gd name="connsiteY4" fmla="*/ 239283 h 239283"/>
                  <a:gd name="connsiteX5" fmla="*/ 0 w 307649"/>
                  <a:gd name="connsiteY5" fmla="*/ 170916 h 239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649" h="239283">
                    <a:moveTo>
                      <a:pt x="0" y="170916"/>
                    </a:moveTo>
                    <a:lnTo>
                      <a:pt x="68366" y="136733"/>
                    </a:lnTo>
                    <a:lnTo>
                      <a:pt x="188008" y="170916"/>
                    </a:lnTo>
                    <a:lnTo>
                      <a:pt x="307649" y="0"/>
                    </a:lnTo>
                    <a:lnTo>
                      <a:pt x="282011" y="239283"/>
                    </a:lnTo>
                    <a:lnTo>
                      <a:pt x="0" y="170916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70" name="Skupina 69"/>
            <p:cNvGrpSpPr/>
            <p:nvPr/>
          </p:nvGrpSpPr>
          <p:grpSpPr>
            <a:xfrm rot="8041143">
              <a:off x="4014695" y="2301408"/>
              <a:ext cx="5464479" cy="209516"/>
              <a:chOff x="812448" y="4509144"/>
              <a:chExt cx="7648680" cy="27003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71" name="Obdélník 70"/>
              <p:cNvSpPr/>
              <p:nvPr/>
            </p:nvSpPr>
            <p:spPr>
              <a:xfrm>
                <a:off x="2792712" y="4509144"/>
                <a:ext cx="135018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2" name="Obdélník 71"/>
              <p:cNvSpPr/>
              <p:nvPr/>
            </p:nvSpPr>
            <p:spPr>
              <a:xfrm>
                <a:off x="2162628" y="4509144"/>
                <a:ext cx="630084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3" name="Obdélník 72"/>
              <p:cNvSpPr/>
              <p:nvPr/>
            </p:nvSpPr>
            <p:spPr>
              <a:xfrm>
                <a:off x="1892592" y="4509144"/>
                <a:ext cx="270036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4" name="Obdélník 73"/>
              <p:cNvSpPr/>
              <p:nvPr/>
            </p:nvSpPr>
            <p:spPr>
              <a:xfrm>
                <a:off x="1622556" y="4509144"/>
                <a:ext cx="270036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5" name="Obdélník 74"/>
              <p:cNvSpPr/>
              <p:nvPr/>
            </p:nvSpPr>
            <p:spPr>
              <a:xfrm>
                <a:off x="1352520" y="4509144"/>
                <a:ext cx="270036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6" name="Obdélník 75"/>
              <p:cNvSpPr/>
              <p:nvPr/>
            </p:nvSpPr>
            <p:spPr>
              <a:xfrm>
                <a:off x="1082484" y="4509144"/>
                <a:ext cx="270036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7" name="Obdélník 76"/>
              <p:cNvSpPr/>
              <p:nvPr/>
            </p:nvSpPr>
            <p:spPr>
              <a:xfrm>
                <a:off x="812448" y="4509144"/>
                <a:ext cx="270036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8" name="Obdélník 77"/>
              <p:cNvSpPr/>
              <p:nvPr/>
            </p:nvSpPr>
            <p:spPr>
              <a:xfrm>
                <a:off x="5493072" y="4509144"/>
                <a:ext cx="135018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9" name="Obdélník 78"/>
              <p:cNvSpPr/>
              <p:nvPr/>
            </p:nvSpPr>
            <p:spPr>
              <a:xfrm>
                <a:off x="4142892" y="4509144"/>
                <a:ext cx="135018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0" name="Obdélník 79"/>
              <p:cNvSpPr/>
              <p:nvPr/>
            </p:nvSpPr>
            <p:spPr>
              <a:xfrm>
                <a:off x="6843252" y="4509144"/>
                <a:ext cx="270036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1" name="Obdélník 80"/>
              <p:cNvSpPr/>
              <p:nvPr/>
            </p:nvSpPr>
            <p:spPr>
              <a:xfrm>
                <a:off x="7113288" y="4509144"/>
                <a:ext cx="1347840" cy="2700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0" name="Obdélník 9"/>
            <p:cNvSpPr/>
            <p:nvPr/>
          </p:nvSpPr>
          <p:spPr>
            <a:xfrm>
              <a:off x="4322916" y="4689168"/>
              <a:ext cx="4500600" cy="1800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7899688" y="4595388"/>
              <a:ext cx="999858" cy="333286"/>
            </a:xfrm>
            <a:custGeom>
              <a:avLst/>
              <a:gdLst>
                <a:gd name="connsiteX0" fmla="*/ 264920 w 999858"/>
                <a:gd name="connsiteY0" fmla="*/ 333286 h 333286"/>
                <a:gd name="connsiteX1" fmla="*/ 982766 w 999858"/>
                <a:gd name="connsiteY1" fmla="*/ 333286 h 333286"/>
                <a:gd name="connsiteX2" fmla="*/ 982766 w 999858"/>
                <a:gd name="connsiteY2" fmla="*/ 59821 h 333286"/>
                <a:gd name="connsiteX3" fmla="*/ 273465 w 999858"/>
                <a:gd name="connsiteY3" fmla="*/ 59821 h 333286"/>
                <a:gd name="connsiteX4" fmla="*/ 273465 w 999858"/>
                <a:gd name="connsiteY4" fmla="*/ 34183 h 333286"/>
                <a:gd name="connsiteX5" fmla="*/ 991312 w 999858"/>
                <a:gd name="connsiteY5" fmla="*/ 17092 h 333286"/>
                <a:gd name="connsiteX6" fmla="*/ 999858 w 999858"/>
                <a:gd name="connsiteY6" fmla="*/ 0 h 333286"/>
                <a:gd name="connsiteX7" fmla="*/ 273465 w 999858"/>
                <a:gd name="connsiteY7" fmla="*/ 0 h 333286"/>
                <a:gd name="connsiteX8" fmla="*/ 0 w 999858"/>
                <a:gd name="connsiteY8" fmla="*/ 76912 h 33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9858" h="333286">
                  <a:moveTo>
                    <a:pt x="264920" y="333286"/>
                  </a:moveTo>
                  <a:lnTo>
                    <a:pt x="982766" y="333286"/>
                  </a:lnTo>
                  <a:lnTo>
                    <a:pt x="982766" y="59821"/>
                  </a:lnTo>
                  <a:lnTo>
                    <a:pt x="273465" y="59821"/>
                  </a:lnTo>
                  <a:lnTo>
                    <a:pt x="273465" y="34183"/>
                  </a:lnTo>
                  <a:lnTo>
                    <a:pt x="991312" y="17092"/>
                  </a:lnTo>
                  <a:lnTo>
                    <a:pt x="999858" y="0"/>
                  </a:lnTo>
                  <a:lnTo>
                    <a:pt x="273465" y="0"/>
                  </a:lnTo>
                  <a:lnTo>
                    <a:pt x="0" y="76912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Volný tvar 17"/>
            <p:cNvSpPr/>
            <p:nvPr/>
          </p:nvSpPr>
          <p:spPr>
            <a:xfrm>
              <a:off x="7101555" y="538385"/>
              <a:ext cx="734938" cy="529839"/>
            </a:xfrm>
            <a:custGeom>
              <a:avLst/>
              <a:gdLst>
                <a:gd name="connsiteX0" fmla="*/ 572568 w 734938"/>
                <a:gd name="connsiteY0" fmla="*/ 0 h 529839"/>
                <a:gd name="connsiteX1" fmla="*/ 734938 w 734938"/>
                <a:gd name="connsiteY1" fmla="*/ 68366 h 529839"/>
                <a:gd name="connsiteX2" fmla="*/ 205099 w 734938"/>
                <a:gd name="connsiteY2" fmla="*/ 529839 h 529839"/>
                <a:gd name="connsiteX3" fmla="*/ 0 w 734938"/>
                <a:gd name="connsiteY3" fmla="*/ 478565 h 529839"/>
                <a:gd name="connsiteX4" fmla="*/ 572568 w 734938"/>
                <a:gd name="connsiteY4" fmla="*/ 0 h 52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938" h="529839">
                  <a:moveTo>
                    <a:pt x="572568" y="0"/>
                  </a:moveTo>
                  <a:lnTo>
                    <a:pt x="734938" y="68366"/>
                  </a:lnTo>
                  <a:lnTo>
                    <a:pt x="205099" y="529839"/>
                  </a:lnTo>
                  <a:lnTo>
                    <a:pt x="0" y="478565"/>
                  </a:lnTo>
                  <a:lnTo>
                    <a:pt x="572568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Volný tvar 18"/>
            <p:cNvSpPr/>
            <p:nvPr/>
          </p:nvSpPr>
          <p:spPr>
            <a:xfrm>
              <a:off x="6905002" y="1016950"/>
              <a:ext cx="384561" cy="230736"/>
            </a:xfrm>
            <a:custGeom>
              <a:avLst/>
              <a:gdLst>
                <a:gd name="connsiteX0" fmla="*/ 196553 w 384561"/>
                <a:gd name="connsiteY0" fmla="*/ 0 h 230736"/>
                <a:gd name="connsiteX1" fmla="*/ 384561 w 384561"/>
                <a:gd name="connsiteY1" fmla="*/ 68366 h 230736"/>
                <a:gd name="connsiteX2" fmla="*/ 213645 w 384561"/>
                <a:gd name="connsiteY2" fmla="*/ 230736 h 230736"/>
                <a:gd name="connsiteX3" fmla="*/ 0 w 384561"/>
                <a:gd name="connsiteY3" fmla="*/ 170915 h 230736"/>
                <a:gd name="connsiteX4" fmla="*/ 196553 w 384561"/>
                <a:gd name="connsiteY4" fmla="*/ 0 h 230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4561" h="230736">
                  <a:moveTo>
                    <a:pt x="196553" y="0"/>
                  </a:moveTo>
                  <a:lnTo>
                    <a:pt x="384561" y="68366"/>
                  </a:lnTo>
                  <a:lnTo>
                    <a:pt x="213645" y="230736"/>
                  </a:lnTo>
                  <a:lnTo>
                    <a:pt x="0" y="170915"/>
                  </a:lnTo>
                  <a:lnTo>
                    <a:pt x="19655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Volný tvar 29"/>
            <p:cNvSpPr/>
            <p:nvPr/>
          </p:nvSpPr>
          <p:spPr>
            <a:xfrm>
              <a:off x="6753240" y="1178700"/>
              <a:ext cx="324740" cy="213645"/>
            </a:xfrm>
            <a:custGeom>
              <a:avLst/>
              <a:gdLst>
                <a:gd name="connsiteX0" fmla="*/ 188007 w 324740"/>
                <a:gd name="connsiteY0" fmla="*/ 213645 h 213645"/>
                <a:gd name="connsiteX1" fmla="*/ 324740 w 324740"/>
                <a:gd name="connsiteY1" fmla="*/ 76912 h 213645"/>
                <a:gd name="connsiteX2" fmla="*/ 145278 w 324740"/>
                <a:gd name="connsiteY2" fmla="*/ 0 h 213645"/>
                <a:gd name="connsiteX3" fmla="*/ 0 w 324740"/>
                <a:gd name="connsiteY3" fmla="*/ 119641 h 213645"/>
                <a:gd name="connsiteX4" fmla="*/ 188007 w 324740"/>
                <a:gd name="connsiteY4" fmla="*/ 213645 h 213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740" h="213645">
                  <a:moveTo>
                    <a:pt x="188007" y="213645"/>
                  </a:moveTo>
                  <a:lnTo>
                    <a:pt x="324740" y="76912"/>
                  </a:lnTo>
                  <a:lnTo>
                    <a:pt x="145278" y="0"/>
                  </a:lnTo>
                  <a:lnTo>
                    <a:pt x="0" y="119641"/>
                  </a:lnTo>
                  <a:lnTo>
                    <a:pt x="188007" y="21364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Volný tvar 45"/>
            <p:cNvSpPr/>
            <p:nvPr/>
          </p:nvSpPr>
          <p:spPr>
            <a:xfrm>
              <a:off x="7383324" y="548616"/>
              <a:ext cx="461473" cy="683664"/>
            </a:xfrm>
            <a:custGeom>
              <a:avLst/>
              <a:gdLst>
                <a:gd name="connsiteX0" fmla="*/ 0 w 461473"/>
                <a:gd name="connsiteY0" fmla="*/ 683664 h 683664"/>
                <a:gd name="connsiteX1" fmla="*/ 461473 w 461473"/>
                <a:gd name="connsiteY1" fmla="*/ 247828 h 683664"/>
                <a:gd name="connsiteX2" fmla="*/ 452927 w 461473"/>
                <a:gd name="connsiteY2" fmla="*/ 51275 h 683664"/>
                <a:gd name="connsiteX3" fmla="*/ 264919 w 461473"/>
                <a:gd name="connsiteY3" fmla="*/ 0 h 68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1473" h="683664">
                  <a:moveTo>
                    <a:pt x="0" y="683664"/>
                  </a:moveTo>
                  <a:lnTo>
                    <a:pt x="461473" y="247828"/>
                  </a:lnTo>
                  <a:lnTo>
                    <a:pt x="452927" y="51275"/>
                  </a:lnTo>
                  <a:lnTo>
                    <a:pt x="264919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7743371" y="4634399"/>
              <a:ext cx="18431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7743372" y="4599156"/>
              <a:ext cx="18431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6" name="TextovéPole 35"/>
          <p:cNvSpPr txBox="1"/>
          <p:nvPr/>
        </p:nvSpPr>
        <p:spPr>
          <a:xfrm>
            <a:off x="1172496" y="1088688"/>
            <a:ext cx="2669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2. Oblepení předku trupu</a:t>
            </a:r>
          </a:p>
          <a:p>
            <a:r>
              <a:rPr lang="cs-CZ" dirty="0" smtClean="0"/>
              <a:t> a příprava pro profil křídla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1262508" y="5769312"/>
            <a:ext cx="38418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Na předek trupu nalepíme výztuhu a malý výstupek,</a:t>
            </a:r>
          </a:p>
          <a:p>
            <a:r>
              <a:rPr lang="cs-CZ" sz="1200" dirty="0" smtClean="0"/>
              <a:t>který je přípravou pro přilepení samotného křídla.</a:t>
            </a:r>
          </a:p>
          <a:p>
            <a:r>
              <a:rPr lang="cs-CZ" sz="1200" dirty="0" smtClean="0"/>
              <a:t>Celé se to vyskládá a slepí z jednoho proužku papíru,</a:t>
            </a:r>
          </a:p>
          <a:p>
            <a:r>
              <a:rPr lang="cs-CZ" sz="1200" dirty="0" smtClean="0"/>
              <a:t>co čára to ohyb. </a:t>
            </a:r>
          </a:p>
          <a:p>
            <a:r>
              <a:rPr lang="cs-CZ" sz="1200" dirty="0" smtClean="0"/>
              <a:t>Snažte se slep trupu umístit na spodek budoucího letounu.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xmlns="" val="40782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2702700" y="458604"/>
            <a:ext cx="6583636" cy="5550214"/>
            <a:chOff x="2522676" y="458604"/>
            <a:chExt cx="6583636" cy="5550214"/>
          </a:xfrm>
        </p:grpSpPr>
        <p:sp>
          <p:nvSpPr>
            <p:cNvPr id="10" name="Obdélník 9"/>
            <p:cNvSpPr/>
            <p:nvPr/>
          </p:nvSpPr>
          <p:spPr>
            <a:xfrm>
              <a:off x="2522676" y="5769312"/>
              <a:ext cx="4500600" cy="1800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6099448" y="5675532"/>
              <a:ext cx="999858" cy="333286"/>
            </a:xfrm>
            <a:custGeom>
              <a:avLst/>
              <a:gdLst>
                <a:gd name="connsiteX0" fmla="*/ 264920 w 999858"/>
                <a:gd name="connsiteY0" fmla="*/ 333286 h 333286"/>
                <a:gd name="connsiteX1" fmla="*/ 982766 w 999858"/>
                <a:gd name="connsiteY1" fmla="*/ 333286 h 333286"/>
                <a:gd name="connsiteX2" fmla="*/ 982766 w 999858"/>
                <a:gd name="connsiteY2" fmla="*/ 59821 h 333286"/>
                <a:gd name="connsiteX3" fmla="*/ 273465 w 999858"/>
                <a:gd name="connsiteY3" fmla="*/ 59821 h 333286"/>
                <a:gd name="connsiteX4" fmla="*/ 273465 w 999858"/>
                <a:gd name="connsiteY4" fmla="*/ 34183 h 333286"/>
                <a:gd name="connsiteX5" fmla="*/ 991312 w 999858"/>
                <a:gd name="connsiteY5" fmla="*/ 17092 h 333286"/>
                <a:gd name="connsiteX6" fmla="*/ 999858 w 999858"/>
                <a:gd name="connsiteY6" fmla="*/ 0 h 333286"/>
                <a:gd name="connsiteX7" fmla="*/ 273465 w 999858"/>
                <a:gd name="connsiteY7" fmla="*/ 0 h 333286"/>
                <a:gd name="connsiteX8" fmla="*/ 0 w 999858"/>
                <a:gd name="connsiteY8" fmla="*/ 76912 h 33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9858" h="333286">
                  <a:moveTo>
                    <a:pt x="264920" y="333286"/>
                  </a:moveTo>
                  <a:lnTo>
                    <a:pt x="982766" y="333286"/>
                  </a:lnTo>
                  <a:lnTo>
                    <a:pt x="982766" y="59821"/>
                  </a:lnTo>
                  <a:lnTo>
                    <a:pt x="273465" y="59821"/>
                  </a:lnTo>
                  <a:lnTo>
                    <a:pt x="273465" y="34183"/>
                  </a:lnTo>
                  <a:lnTo>
                    <a:pt x="991312" y="17092"/>
                  </a:lnTo>
                  <a:lnTo>
                    <a:pt x="999858" y="0"/>
                  </a:lnTo>
                  <a:lnTo>
                    <a:pt x="273465" y="0"/>
                  </a:lnTo>
                  <a:lnTo>
                    <a:pt x="0" y="76912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6" name="Skupina 5"/>
            <p:cNvGrpSpPr/>
            <p:nvPr/>
          </p:nvGrpSpPr>
          <p:grpSpPr>
            <a:xfrm rot="1125833">
              <a:off x="2702700" y="988445"/>
              <a:ext cx="4331989" cy="3906496"/>
              <a:chOff x="2702700" y="988445"/>
              <a:chExt cx="4331989" cy="3906496"/>
            </a:xfrm>
          </p:grpSpPr>
          <p:grpSp>
            <p:nvGrpSpPr>
              <p:cNvPr id="63" name="Skupina 62"/>
              <p:cNvGrpSpPr/>
              <p:nvPr/>
            </p:nvGrpSpPr>
            <p:grpSpPr>
              <a:xfrm>
                <a:off x="2702700" y="998676"/>
                <a:ext cx="4320576" cy="3896265"/>
                <a:chOff x="1162228" y="3358497"/>
                <a:chExt cx="2991028" cy="2726109"/>
              </a:xfrm>
            </p:grpSpPr>
            <p:sp>
              <p:nvSpPr>
                <p:cNvPr id="64" name="Volný tvar 63"/>
                <p:cNvSpPr/>
                <p:nvPr/>
              </p:nvSpPr>
              <p:spPr>
                <a:xfrm rot="686296">
                  <a:off x="1172496" y="5769312"/>
                  <a:ext cx="299103" cy="282011"/>
                </a:xfrm>
                <a:custGeom>
                  <a:avLst/>
                  <a:gdLst>
                    <a:gd name="connsiteX0" fmla="*/ 8546 w 299103"/>
                    <a:gd name="connsiteY0" fmla="*/ 273466 h 282011"/>
                    <a:gd name="connsiteX1" fmla="*/ 299103 w 299103"/>
                    <a:gd name="connsiteY1" fmla="*/ 282011 h 282011"/>
                    <a:gd name="connsiteX2" fmla="*/ 299103 w 299103"/>
                    <a:gd name="connsiteY2" fmla="*/ 8546 h 282011"/>
                    <a:gd name="connsiteX3" fmla="*/ 0 w 299103"/>
                    <a:gd name="connsiteY3" fmla="*/ 0 h 282011"/>
                    <a:gd name="connsiteX4" fmla="*/ 0 w 299103"/>
                    <a:gd name="connsiteY4" fmla="*/ 222191 h 282011"/>
                    <a:gd name="connsiteX5" fmla="*/ 196553 w 299103"/>
                    <a:gd name="connsiteY5" fmla="*/ 230737 h 282011"/>
                    <a:gd name="connsiteX6" fmla="*/ 196553 w 299103"/>
                    <a:gd name="connsiteY6" fmla="*/ 230737 h 282011"/>
                    <a:gd name="connsiteX7" fmla="*/ 196553 w 299103"/>
                    <a:gd name="connsiteY7" fmla="*/ 230737 h 2820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99103" h="282011">
                      <a:moveTo>
                        <a:pt x="8546" y="273466"/>
                      </a:moveTo>
                      <a:lnTo>
                        <a:pt x="299103" y="282011"/>
                      </a:lnTo>
                      <a:lnTo>
                        <a:pt x="299103" y="8546"/>
                      </a:lnTo>
                      <a:lnTo>
                        <a:pt x="0" y="0"/>
                      </a:lnTo>
                      <a:lnTo>
                        <a:pt x="0" y="222191"/>
                      </a:lnTo>
                      <a:lnTo>
                        <a:pt x="196553" y="230737"/>
                      </a:lnTo>
                      <a:lnTo>
                        <a:pt x="196553" y="230737"/>
                      </a:lnTo>
                      <a:lnTo>
                        <a:pt x="196553" y="230737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5" name="Volný tvar 64"/>
                <p:cNvSpPr/>
                <p:nvPr/>
              </p:nvSpPr>
              <p:spPr>
                <a:xfrm>
                  <a:off x="1196411" y="3358497"/>
                  <a:ext cx="2956845" cy="2444097"/>
                </a:xfrm>
                <a:custGeom>
                  <a:avLst/>
                  <a:gdLst>
                    <a:gd name="connsiteX0" fmla="*/ 0 w 2956845"/>
                    <a:gd name="connsiteY0" fmla="*/ 2384277 h 2444097"/>
                    <a:gd name="connsiteX1" fmla="*/ 2845750 w 2956845"/>
                    <a:gd name="connsiteY1" fmla="*/ 0 h 2444097"/>
                    <a:gd name="connsiteX2" fmla="*/ 2956845 w 2956845"/>
                    <a:gd name="connsiteY2" fmla="*/ 34183 h 2444097"/>
                    <a:gd name="connsiteX3" fmla="*/ 290557 w 2956845"/>
                    <a:gd name="connsiteY3" fmla="*/ 2444097 h 2444097"/>
                    <a:gd name="connsiteX4" fmla="*/ 0 w 2956845"/>
                    <a:gd name="connsiteY4" fmla="*/ 2384277 h 2444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56845" h="2444097">
                      <a:moveTo>
                        <a:pt x="0" y="2384277"/>
                      </a:moveTo>
                      <a:lnTo>
                        <a:pt x="2845750" y="0"/>
                      </a:lnTo>
                      <a:lnTo>
                        <a:pt x="2956845" y="34183"/>
                      </a:lnTo>
                      <a:lnTo>
                        <a:pt x="290557" y="2444097"/>
                      </a:lnTo>
                      <a:lnTo>
                        <a:pt x="0" y="2384277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6" name="Volný tvar 65"/>
                <p:cNvSpPr/>
                <p:nvPr/>
              </p:nvSpPr>
              <p:spPr>
                <a:xfrm>
                  <a:off x="1435693" y="3392680"/>
                  <a:ext cx="2717563" cy="2691926"/>
                </a:xfrm>
                <a:custGeom>
                  <a:avLst/>
                  <a:gdLst>
                    <a:gd name="connsiteX0" fmla="*/ 51275 w 2717563"/>
                    <a:gd name="connsiteY0" fmla="*/ 2418460 h 2691926"/>
                    <a:gd name="connsiteX1" fmla="*/ 2717563 w 2717563"/>
                    <a:gd name="connsiteY1" fmla="*/ 0 h 2691926"/>
                    <a:gd name="connsiteX2" fmla="*/ 2717563 w 2717563"/>
                    <a:gd name="connsiteY2" fmla="*/ 119641 h 2691926"/>
                    <a:gd name="connsiteX3" fmla="*/ 0 w 2717563"/>
                    <a:gd name="connsiteY3" fmla="*/ 2691926 h 2691926"/>
                    <a:gd name="connsiteX4" fmla="*/ 51275 w 2717563"/>
                    <a:gd name="connsiteY4" fmla="*/ 2418460 h 2691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17563" h="2691926">
                      <a:moveTo>
                        <a:pt x="51275" y="2418460"/>
                      </a:moveTo>
                      <a:lnTo>
                        <a:pt x="2717563" y="0"/>
                      </a:lnTo>
                      <a:lnTo>
                        <a:pt x="2717563" y="119641"/>
                      </a:lnTo>
                      <a:lnTo>
                        <a:pt x="0" y="2691926"/>
                      </a:lnTo>
                      <a:lnTo>
                        <a:pt x="51275" y="2418460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7" name="Volný tvar 66"/>
                <p:cNvSpPr/>
                <p:nvPr/>
              </p:nvSpPr>
              <p:spPr>
                <a:xfrm>
                  <a:off x="1162228" y="5794049"/>
                  <a:ext cx="324740" cy="205099"/>
                </a:xfrm>
                <a:custGeom>
                  <a:avLst/>
                  <a:gdLst>
                    <a:gd name="connsiteX0" fmla="*/ 0 w 324740"/>
                    <a:gd name="connsiteY0" fmla="*/ 153824 h 205099"/>
                    <a:gd name="connsiteX1" fmla="*/ 196553 w 324740"/>
                    <a:gd name="connsiteY1" fmla="*/ 0 h 205099"/>
                    <a:gd name="connsiteX2" fmla="*/ 324740 w 324740"/>
                    <a:gd name="connsiteY2" fmla="*/ 34183 h 205099"/>
                    <a:gd name="connsiteX3" fmla="*/ 170916 w 324740"/>
                    <a:gd name="connsiteY3" fmla="*/ 205099 h 205099"/>
                    <a:gd name="connsiteX4" fmla="*/ 0 w 324740"/>
                    <a:gd name="connsiteY4" fmla="*/ 153824 h 2050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4740" h="205099">
                      <a:moveTo>
                        <a:pt x="0" y="153824"/>
                      </a:moveTo>
                      <a:lnTo>
                        <a:pt x="196553" y="0"/>
                      </a:lnTo>
                      <a:lnTo>
                        <a:pt x="324740" y="34183"/>
                      </a:lnTo>
                      <a:lnTo>
                        <a:pt x="170916" y="205099"/>
                      </a:lnTo>
                      <a:lnTo>
                        <a:pt x="0" y="153824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8" name="Volný tvar 67"/>
                <p:cNvSpPr/>
                <p:nvPr/>
              </p:nvSpPr>
              <p:spPr>
                <a:xfrm>
                  <a:off x="1162228" y="5751320"/>
                  <a:ext cx="213645" cy="196553"/>
                </a:xfrm>
                <a:custGeom>
                  <a:avLst/>
                  <a:gdLst>
                    <a:gd name="connsiteX0" fmla="*/ 0 w 213645"/>
                    <a:gd name="connsiteY0" fmla="*/ 196553 h 196553"/>
                    <a:gd name="connsiteX1" fmla="*/ 213645 w 213645"/>
                    <a:gd name="connsiteY1" fmla="*/ 59820 h 196553"/>
                    <a:gd name="connsiteX2" fmla="*/ 34183 w 213645"/>
                    <a:gd name="connsiteY2" fmla="*/ 0 h 196553"/>
                    <a:gd name="connsiteX3" fmla="*/ 0 w 213645"/>
                    <a:gd name="connsiteY3" fmla="*/ 196553 h 1965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3645" h="196553">
                      <a:moveTo>
                        <a:pt x="0" y="196553"/>
                      </a:moveTo>
                      <a:lnTo>
                        <a:pt x="213645" y="59820"/>
                      </a:lnTo>
                      <a:lnTo>
                        <a:pt x="34183" y="0"/>
                      </a:lnTo>
                      <a:lnTo>
                        <a:pt x="0" y="196553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9" name="Volný tvar 68"/>
                <p:cNvSpPr/>
                <p:nvPr/>
              </p:nvSpPr>
              <p:spPr>
                <a:xfrm>
                  <a:off x="1162228" y="5845323"/>
                  <a:ext cx="307649" cy="239283"/>
                </a:xfrm>
                <a:custGeom>
                  <a:avLst/>
                  <a:gdLst>
                    <a:gd name="connsiteX0" fmla="*/ 0 w 307649"/>
                    <a:gd name="connsiteY0" fmla="*/ 170916 h 239283"/>
                    <a:gd name="connsiteX1" fmla="*/ 68366 w 307649"/>
                    <a:gd name="connsiteY1" fmla="*/ 136733 h 239283"/>
                    <a:gd name="connsiteX2" fmla="*/ 188008 w 307649"/>
                    <a:gd name="connsiteY2" fmla="*/ 170916 h 239283"/>
                    <a:gd name="connsiteX3" fmla="*/ 307649 w 307649"/>
                    <a:gd name="connsiteY3" fmla="*/ 0 h 239283"/>
                    <a:gd name="connsiteX4" fmla="*/ 282011 w 307649"/>
                    <a:gd name="connsiteY4" fmla="*/ 239283 h 239283"/>
                    <a:gd name="connsiteX5" fmla="*/ 0 w 307649"/>
                    <a:gd name="connsiteY5" fmla="*/ 170916 h 2392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7649" h="239283">
                      <a:moveTo>
                        <a:pt x="0" y="170916"/>
                      </a:moveTo>
                      <a:lnTo>
                        <a:pt x="68366" y="136733"/>
                      </a:lnTo>
                      <a:lnTo>
                        <a:pt x="188008" y="170916"/>
                      </a:lnTo>
                      <a:lnTo>
                        <a:pt x="307649" y="0"/>
                      </a:lnTo>
                      <a:lnTo>
                        <a:pt x="282011" y="239283"/>
                      </a:lnTo>
                      <a:lnTo>
                        <a:pt x="0" y="170916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8" name="Volný tvar 17"/>
              <p:cNvSpPr/>
              <p:nvPr/>
            </p:nvSpPr>
            <p:spPr>
              <a:xfrm>
                <a:off x="6291447" y="988445"/>
                <a:ext cx="734938" cy="529839"/>
              </a:xfrm>
              <a:custGeom>
                <a:avLst/>
                <a:gdLst>
                  <a:gd name="connsiteX0" fmla="*/ 572568 w 734938"/>
                  <a:gd name="connsiteY0" fmla="*/ 0 h 529839"/>
                  <a:gd name="connsiteX1" fmla="*/ 734938 w 734938"/>
                  <a:gd name="connsiteY1" fmla="*/ 68366 h 529839"/>
                  <a:gd name="connsiteX2" fmla="*/ 205099 w 734938"/>
                  <a:gd name="connsiteY2" fmla="*/ 529839 h 529839"/>
                  <a:gd name="connsiteX3" fmla="*/ 0 w 734938"/>
                  <a:gd name="connsiteY3" fmla="*/ 478565 h 529839"/>
                  <a:gd name="connsiteX4" fmla="*/ 572568 w 734938"/>
                  <a:gd name="connsiteY4" fmla="*/ 0 h 529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938" h="529839">
                    <a:moveTo>
                      <a:pt x="572568" y="0"/>
                    </a:moveTo>
                    <a:lnTo>
                      <a:pt x="734938" y="68366"/>
                    </a:lnTo>
                    <a:lnTo>
                      <a:pt x="205099" y="529839"/>
                    </a:lnTo>
                    <a:lnTo>
                      <a:pt x="0" y="478565"/>
                    </a:lnTo>
                    <a:lnTo>
                      <a:pt x="572568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Volný tvar 18"/>
              <p:cNvSpPr/>
              <p:nvPr/>
            </p:nvSpPr>
            <p:spPr>
              <a:xfrm>
                <a:off x="6094894" y="1467010"/>
                <a:ext cx="384561" cy="230736"/>
              </a:xfrm>
              <a:custGeom>
                <a:avLst/>
                <a:gdLst>
                  <a:gd name="connsiteX0" fmla="*/ 196553 w 384561"/>
                  <a:gd name="connsiteY0" fmla="*/ 0 h 230736"/>
                  <a:gd name="connsiteX1" fmla="*/ 384561 w 384561"/>
                  <a:gd name="connsiteY1" fmla="*/ 68366 h 230736"/>
                  <a:gd name="connsiteX2" fmla="*/ 213645 w 384561"/>
                  <a:gd name="connsiteY2" fmla="*/ 230736 h 230736"/>
                  <a:gd name="connsiteX3" fmla="*/ 0 w 384561"/>
                  <a:gd name="connsiteY3" fmla="*/ 170915 h 230736"/>
                  <a:gd name="connsiteX4" fmla="*/ 196553 w 384561"/>
                  <a:gd name="connsiteY4" fmla="*/ 0 h 23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561" h="230736">
                    <a:moveTo>
                      <a:pt x="196553" y="0"/>
                    </a:moveTo>
                    <a:lnTo>
                      <a:pt x="384561" y="68366"/>
                    </a:lnTo>
                    <a:lnTo>
                      <a:pt x="213645" y="230736"/>
                    </a:lnTo>
                    <a:lnTo>
                      <a:pt x="0" y="170915"/>
                    </a:lnTo>
                    <a:lnTo>
                      <a:pt x="196553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Volný tvar 26"/>
              <p:cNvSpPr/>
              <p:nvPr/>
            </p:nvSpPr>
            <p:spPr>
              <a:xfrm>
                <a:off x="5966707" y="1629380"/>
                <a:ext cx="333286" cy="179461"/>
              </a:xfrm>
              <a:custGeom>
                <a:avLst/>
                <a:gdLst>
                  <a:gd name="connsiteX0" fmla="*/ 128187 w 333286"/>
                  <a:gd name="connsiteY0" fmla="*/ 0 h 179461"/>
                  <a:gd name="connsiteX1" fmla="*/ 333286 w 333286"/>
                  <a:gd name="connsiteY1" fmla="*/ 76912 h 179461"/>
                  <a:gd name="connsiteX2" fmla="*/ 205099 w 333286"/>
                  <a:gd name="connsiteY2" fmla="*/ 179461 h 179461"/>
                  <a:gd name="connsiteX3" fmla="*/ 0 w 333286"/>
                  <a:gd name="connsiteY3" fmla="*/ 119641 h 179461"/>
                  <a:gd name="connsiteX4" fmla="*/ 128187 w 333286"/>
                  <a:gd name="connsiteY4" fmla="*/ 0 h 17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3286" h="179461">
                    <a:moveTo>
                      <a:pt x="128187" y="0"/>
                    </a:moveTo>
                    <a:lnTo>
                      <a:pt x="333286" y="76912"/>
                    </a:lnTo>
                    <a:lnTo>
                      <a:pt x="205099" y="179461"/>
                    </a:lnTo>
                    <a:lnTo>
                      <a:pt x="0" y="119641"/>
                    </a:lnTo>
                    <a:lnTo>
                      <a:pt x="128187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" name="Volný tvar 29"/>
              <p:cNvSpPr/>
              <p:nvPr/>
            </p:nvSpPr>
            <p:spPr>
              <a:xfrm>
                <a:off x="5804337" y="1731929"/>
                <a:ext cx="324740" cy="213645"/>
              </a:xfrm>
              <a:custGeom>
                <a:avLst/>
                <a:gdLst>
                  <a:gd name="connsiteX0" fmla="*/ 188007 w 324740"/>
                  <a:gd name="connsiteY0" fmla="*/ 213645 h 213645"/>
                  <a:gd name="connsiteX1" fmla="*/ 324740 w 324740"/>
                  <a:gd name="connsiteY1" fmla="*/ 76912 h 213645"/>
                  <a:gd name="connsiteX2" fmla="*/ 145278 w 324740"/>
                  <a:gd name="connsiteY2" fmla="*/ 0 h 213645"/>
                  <a:gd name="connsiteX3" fmla="*/ 0 w 324740"/>
                  <a:gd name="connsiteY3" fmla="*/ 119641 h 213645"/>
                  <a:gd name="connsiteX4" fmla="*/ 188007 w 324740"/>
                  <a:gd name="connsiteY4" fmla="*/ 213645 h 213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740" h="213645">
                    <a:moveTo>
                      <a:pt x="188007" y="213645"/>
                    </a:moveTo>
                    <a:lnTo>
                      <a:pt x="324740" y="76912"/>
                    </a:lnTo>
                    <a:lnTo>
                      <a:pt x="145278" y="0"/>
                    </a:lnTo>
                    <a:lnTo>
                      <a:pt x="0" y="119641"/>
                    </a:lnTo>
                    <a:lnTo>
                      <a:pt x="188007" y="21364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Volný tvar 33"/>
              <p:cNvSpPr/>
              <p:nvPr/>
            </p:nvSpPr>
            <p:spPr>
              <a:xfrm>
                <a:off x="5735971" y="1868662"/>
                <a:ext cx="256373" cy="196553"/>
              </a:xfrm>
              <a:custGeom>
                <a:avLst/>
                <a:gdLst>
                  <a:gd name="connsiteX0" fmla="*/ 76912 w 256373"/>
                  <a:gd name="connsiteY0" fmla="*/ 0 h 196553"/>
                  <a:gd name="connsiteX1" fmla="*/ 256373 w 256373"/>
                  <a:gd name="connsiteY1" fmla="*/ 94004 h 196553"/>
                  <a:gd name="connsiteX2" fmla="*/ 145278 w 256373"/>
                  <a:gd name="connsiteY2" fmla="*/ 196553 h 196553"/>
                  <a:gd name="connsiteX3" fmla="*/ 0 w 256373"/>
                  <a:gd name="connsiteY3" fmla="*/ 94004 h 196553"/>
                  <a:gd name="connsiteX4" fmla="*/ 76912 w 256373"/>
                  <a:gd name="connsiteY4" fmla="*/ 0 h 19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373" h="196553">
                    <a:moveTo>
                      <a:pt x="76912" y="0"/>
                    </a:moveTo>
                    <a:lnTo>
                      <a:pt x="256373" y="94004"/>
                    </a:lnTo>
                    <a:lnTo>
                      <a:pt x="145278" y="196553"/>
                    </a:lnTo>
                    <a:lnTo>
                      <a:pt x="0" y="94004"/>
                    </a:lnTo>
                    <a:lnTo>
                      <a:pt x="76912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6" name="Volný tvar 45"/>
              <p:cNvSpPr/>
              <p:nvPr/>
            </p:nvSpPr>
            <p:spPr>
              <a:xfrm>
                <a:off x="6573216" y="998676"/>
                <a:ext cx="461473" cy="683664"/>
              </a:xfrm>
              <a:custGeom>
                <a:avLst/>
                <a:gdLst>
                  <a:gd name="connsiteX0" fmla="*/ 0 w 461473"/>
                  <a:gd name="connsiteY0" fmla="*/ 683664 h 683664"/>
                  <a:gd name="connsiteX1" fmla="*/ 461473 w 461473"/>
                  <a:gd name="connsiteY1" fmla="*/ 247828 h 683664"/>
                  <a:gd name="connsiteX2" fmla="*/ 452927 w 461473"/>
                  <a:gd name="connsiteY2" fmla="*/ 51275 h 683664"/>
                  <a:gd name="connsiteX3" fmla="*/ 264919 w 461473"/>
                  <a:gd name="connsiteY3" fmla="*/ 0 h 68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1473" h="683664">
                    <a:moveTo>
                      <a:pt x="0" y="683664"/>
                    </a:moveTo>
                    <a:lnTo>
                      <a:pt x="461473" y="247828"/>
                    </a:lnTo>
                    <a:lnTo>
                      <a:pt x="452927" y="51275"/>
                    </a:lnTo>
                    <a:lnTo>
                      <a:pt x="264919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41" name="Volný tvar 40"/>
            <p:cNvSpPr/>
            <p:nvPr/>
          </p:nvSpPr>
          <p:spPr>
            <a:xfrm>
              <a:off x="3602820" y="458604"/>
              <a:ext cx="5503492" cy="4768553"/>
            </a:xfrm>
            <a:custGeom>
              <a:avLst/>
              <a:gdLst>
                <a:gd name="connsiteX0" fmla="*/ 1717705 w 5503492"/>
                <a:gd name="connsiteY0" fmla="*/ 1828800 h 4768553"/>
                <a:gd name="connsiteX1" fmla="*/ 1914258 w 5503492"/>
                <a:gd name="connsiteY1" fmla="*/ 1982624 h 4768553"/>
                <a:gd name="connsiteX2" fmla="*/ 4854011 w 5503492"/>
                <a:gd name="connsiteY2" fmla="*/ 4751462 h 4768553"/>
                <a:gd name="connsiteX3" fmla="*/ 4948015 w 5503492"/>
                <a:gd name="connsiteY3" fmla="*/ 4768553 h 4768553"/>
                <a:gd name="connsiteX4" fmla="*/ 5469309 w 5503492"/>
                <a:gd name="connsiteY4" fmla="*/ 4495088 h 4768553"/>
                <a:gd name="connsiteX5" fmla="*/ 5503492 w 5503492"/>
                <a:gd name="connsiteY5" fmla="*/ 4418176 h 4768553"/>
                <a:gd name="connsiteX6" fmla="*/ 2837204 w 5503492"/>
                <a:gd name="connsiteY6" fmla="*/ 1555334 h 4768553"/>
                <a:gd name="connsiteX7" fmla="*/ 2700471 w 5503492"/>
                <a:gd name="connsiteY7" fmla="*/ 1452785 h 4768553"/>
                <a:gd name="connsiteX8" fmla="*/ 623843 w 5503492"/>
                <a:gd name="connsiteY8" fmla="*/ 0 h 4768553"/>
                <a:gd name="connsiteX9" fmla="*/ 546931 w 5503492"/>
                <a:gd name="connsiteY9" fmla="*/ 0 h 4768553"/>
                <a:gd name="connsiteX10" fmla="*/ 51275 w 5503492"/>
                <a:gd name="connsiteY10" fmla="*/ 256374 h 4768553"/>
                <a:gd name="connsiteX11" fmla="*/ 0 w 5503492"/>
                <a:gd name="connsiteY11" fmla="*/ 333286 h 4768553"/>
                <a:gd name="connsiteX12" fmla="*/ 1717705 w 5503492"/>
                <a:gd name="connsiteY12" fmla="*/ 1828800 h 4768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03492" h="4768553">
                  <a:moveTo>
                    <a:pt x="1717705" y="1828800"/>
                  </a:moveTo>
                  <a:lnTo>
                    <a:pt x="1914258" y="1982624"/>
                  </a:lnTo>
                  <a:lnTo>
                    <a:pt x="4854011" y="4751462"/>
                  </a:lnTo>
                  <a:lnTo>
                    <a:pt x="4948015" y="4768553"/>
                  </a:lnTo>
                  <a:lnTo>
                    <a:pt x="5469309" y="4495088"/>
                  </a:lnTo>
                  <a:lnTo>
                    <a:pt x="5503492" y="4418176"/>
                  </a:lnTo>
                  <a:lnTo>
                    <a:pt x="2837204" y="1555334"/>
                  </a:lnTo>
                  <a:lnTo>
                    <a:pt x="2700471" y="1452785"/>
                  </a:lnTo>
                  <a:lnTo>
                    <a:pt x="623843" y="0"/>
                  </a:lnTo>
                  <a:lnTo>
                    <a:pt x="546931" y="0"/>
                  </a:lnTo>
                  <a:lnTo>
                    <a:pt x="51275" y="256374"/>
                  </a:lnTo>
                  <a:lnTo>
                    <a:pt x="0" y="333286"/>
                  </a:lnTo>
                  <a:lnTo>
                    <a:pt x="1717705" y="182880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5923117" y="5701563"/>
              <a:ext cx="18431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5923117" y="5642803"/>
              <a:ext cx="18431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" name="Volný tvar 1"/>
            <p:cNvSpPr/>
            <p:nvPr/>
          </p:nvSpPr>
          <p:spPr>
            <a:xfrm>
              <a:off x="5341121" y="5597496"/>
              <a:ext cx="871671" cy="128187"/>
            </a:xfrm>
            <a:custGeom>
              <a:avLst/>
              <a:gdLst>
                <a:gd name="connsiteX0" fmla="*/ 803305 w 871671"/>
                <a:gd name="connsiteY0" fmla="*/ 94004 h 128187"/>
                <a:gd name="connsiteX1" fmla="*/ 871671 w 871671"/>
                <a:gd name="connsiteY1" fmla="*/ 76912 h 128187"/>
                <a:gd name="connsiteX2" fmla="*/ 760576 w 871671"/>
                <a:gd name="connsiteY2" fmla="*/ 0 h 128187"/>
                <a:gd name="connsiteX3" fmla="*/ 487111 w 871671"/>
                <a:gd name="connsiteY3" fmla="*/ 0 h 128187"/>
                <a:gd name="connsiteX4" fmla="*/ 188008 w 871671"/>
                <a:gd name="connsiteY4" fmla="*/ 128187 h 128187"/>
                <a:gd name="connsiteX5" fmla="*/ 0 w 871671"/>
                <a:gd name="connsiteY5" fmla="*/ 128187 h 12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1671" h="128187">
                  <a:moveTo>
                    <a:pt x="803305" y="94004"/>
                  </a:moveTo>
                  <a:lnTo>
                    <a:pt x="871671" y="76912"/>
                  </a:lnTo>
                  <a:lnTo>
                    <a:pt x="760576" y="0"/>
                  </a:lnTo>
                  <a:lnTo>
                    <a:pt x="487111" y="0"/>
                  </a:lnTo>
                  <a:lnTo>
                    <a:pt x="188008" y="128187"/>
                  </a:lnTo>
                  <a:lnTo>
                    <a:pt x="0" y="128187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8" name="TextovéPole 27"/>
          <p:cNvSpPr txBox="1"/>
          <p:nvPr/>
        </p:nvSpPr>
        <p:spPr>
          <a:xfrm>
            <a:off x="1172496" y="1088688"/>
            <a:ext cx="181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3. Přilepení křídla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262508" y="4689168"/>
            <a:ext cx="4987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Nejdříve přilepíme zobáček středu křídla ohnutý dolů před vyvýšení na trupu,</a:t>
            </a:r>
          </a:p>
          <a:p>
            <a:r>
              <a:rPr lang="cs-CZ" sz="1200" dirty="0" smtClean="0"/>
              <a:t>a až po té dolepíme celé křídlo k trupu.</a:t>
            </a:r>
          </a:p>
          <a:p>
            <a:r>
              <a:rPr lang="cs-CZ" sz="1200" dirty="0" smtClean="0"/>
              <a:t>Křídlo podržte do úplného zaschnutí lepidla.</a:t>
            </a:r>
          </a:p>
        </p:txBody>
      </p:sp>
    </p:spTree>
    <p:extLst>
      <p:ext uri="{BB962C8B-B14F-4D97-AF65-F5344CB8AC3E}">
        <p14:creationId xmlns:p14="http://schemas.microsoft.com/office/powerpoint/2010/main" xmlns="" val="24518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1712568" y="1178700"/>
            <a:ext cx="7653527" cy="4768553"/>
            <a:chOff x="1452785" y="458604"/>
            <a:chExt cx="7653527" cy="4768553"/>
          </a:xfrm>
        </p:grpSpPr>
        <p:grpSp>
          <p:nvGrpSpPr>
            <p:cNvPr id="6" name="Skupina 5"/>
            <p:cNvGrpSpPr/>
            <p:nvPr/>
          </p:nvGrpSpPr>
          <p:grpSpPr>
            <a:xfrm rot="1125833">
              <a:off x="2702700" y="988445"/>
              <a:ext cx="4331989" cy="3906496"/>
              <a:chOff x="2702700" y="988445"/>
              <a:chExt cx="4331989" cy="3906496"/>
            </a:xfrm>
          </p:grpSpPr>
          <p:grpSp>
            <p:nvGrpSpPr>
              <p:cNvPr id="63" name="Skupina 62"/>
              <p:cNvGrpSpPr/>
              <p:nvPr/>
            </p:nvGrpSpPr>
            <p:grpSpPr>
              <a:xfrm>
                <a:off x="2702700" y="998676"/>
                <a:ext cx="4320576" cy="3896265"/>
                <a:chOff x="1162228" y="3358497"/>
                <a:chExt cx="2991028" cy="2726109"/>
              </a:xfrm>
            </p:grpSpPr>
            <p:sp>
              <p:nvSpPr>
                <p:cNvPr id="64" name="Volný tvar 63"/>
                <p:cNvSpPr/>
                <p:nvPr/>
              </p:nvSpPr>
              <p:spPr>
                <a:xfrm rot="686296">
                  <a:off x="1172496" y="5769312"/>
                  <a:ext cx="299103" cy="282011"/>
                </a:xfrm>
                <a:custGeom>
                  <a:avLst/>
                  <a:gdLst>
                    <a:gd name="connsiteX0" fmla="*/ 8546 w 299103"/>
                    <a:gd name="connsiteY0" fmla="*/ 273466 h 282011"/>
                    <a:gd name="connsiteX1" fmla="*/ 299103 w 299103"/>
                    <a:gd name="connsiteY1" fmla="*/ 282011 h 282011"/>
                    <a:gd name="connsiteX2" fmla="*/ 299103 w 299103"/>
                    <a:gd name="connsiteY2" fmla="*/ 8546 h 282011"/>
                    <a:gd name="connsiteX3" fmla="*/ 0 w 299103"/>
                    <a:gd name="connsiteY3" fmla="*/ 0 h 282011"/>
                    <a:gd name="connsiteX4" fmla="*/ 0 w 299103"/>
                    <a:gd name="connsiteY4" fmla="*/ 222191 h 282011"/>
                    <a:gd name="connsiteX5" fmla="*/ 196553 w 299103"/>
                    <a:gd name="connsiteY5" fmla="*/ 230737 h 282011"/>
                    <a:gd name="connsiteX6" fmla="*/ 196553 w 299103"/>
                    <a:gd name="connsiteY6" fmla="*/ 230737 h 282011"/>
                    <a:gd name="connsiteX7" fmla="*/ 196553 w 299103"/>
                    <a:gd name="connsiteY7" fmla="*/ 230737 h 2820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99103" h="282011">
                      <a:moveTo>
                        <a:pt x="8546" y="273466"/>
                      </a:moveTo>
                      <a:lnTo>
                        <a:pt x="299103" y="282011"/>
                      </a:lnTo>
                      <a:lnTo>
                        <a:pt x="299103" y="8546"/>
                      </a:lnTo>
                      <a:lnTo>
                        <a:pt x="0" y="0"/>
                      </a:lnTo>
                      <a:lnTo>
                        <a:pt x="0" y="222191"/>
                      </a:lnTo>
                      <a:lnTo>
                        <a:pt x="196553" y="230737"/>
                      </a:lnTo>
                      <a:lnTo>
                        <a:pt x="196553" y="230737"/>
                      </a:lnTo>
                      <a:lnTo>
                        <a:pt x="196553" y="230737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5" name="Volný tvar 64"/>
                <p:cNvSpPr/>
                <p:nvPr/>
              </p:nvSpPr>
              <p:spPr>
                <a:xfrm>
                  <a:off x="1196411" y="3358497"/>
                  <a:ext cx="2956845" cy="2444097"/>
                </a:xfrm>
                <a:custGeom>
                  <a:avLst/>
                  <a:gdLst>
                    <a:gd name="connsiteX0" fmla="*/ 0 w 2956845"/>
                    <a:gd name="connsiteY0" fmla="*/ 2384277 h 2444097"/>
                    <a:gd name="connsiteX1" fmla="*/ 2845750 w 2956845"/>
                    <a:gd name="connsiteY1" fmla="*/ 0 h 2444097"/>
                    <a:gd name="connsiteX2" fmla="*/ 2956845 w 2956845"/>
                    <a:gd name="connsiteY2" fmla="*/ 34183 h 2444097"/>
                    <a:gd name="connsiteX3" fmla="*/ 290557 w 2956845"/>
                    <a:gd name="connsiteY3" fmla="*/ 2444097 h 2444097"/>
                    <a:gd name="connsiteX4" fmla="*/ 0 w 2956845"/>
                    <a:gd name="connsiteY4" fmla="*/ 2384277 h 2444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56845" h="2444097">
                      <a:moveTo>
                        <a:pt x="0" y="2384277"/>
                      </a:moveTo>
                      <a:lnTo>
                        <a:pt x="2845750" y="0"/>
                      </a:lnTo>
                      <a:lnTo>
                        <a:pt x="2956845" y="34183"/>
                      </a:lnTo>
                      <a:lnTo>
                        <a:pt x="290557" y="2444097"/>
                      </a:lnTo>
                      <a:lnTo>
                        <a:pt x="0" y="2384277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6" name="Volný tvar 65"/>
                <p:cNvSpPr/>
                <p:nvPr/>
              </p:nvSpPr>
              <p:spPr>
                <a:xfrm>
                  <a:off x="1435693" y="3392680"/>
                  <a:ext cx="2717563" cy="2691926"/>
                </a:xfrm>
                <a:custGeom>
                  <a:avLst/>
                  <a:gdLst>
                    <a:gd name="connsiteX0" fmla="*/ 51275 w 2717563"/>
                    <a:gd name="connsiteY0" fmla="*/ 2418460 h 2691926"/>
                    <a:gd name="connsiteX1" fmla="*/ 2717563 w 2717563"/>
                    <a:gd name="connsiteY1" fmla="*/ 0 h 2691926"/>
                    <a:gd name="connsiteX2" fmla="*/ 2717563 w 2717563"/>
                    <a:gd name="connsiteY2" fmla="*/ 119641 h 2691926"/>
                    <a:gd name="connsiteX3" fmla="*/ 0 w 2717563"/>
                    <a:gd name="connsiteY3" fmla="*/ 2691926 h 2691926"/>
                    <a:gd name="connsiteX4" fmla="*/ 51275 w 2717563"/>
                    <a:gd name="connsiteY4" fmla="*/ 2418460 h 2691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17563" h="2691926">
                      <a:moveTo>
                        <a:pt x="51275" y="2418460"/>
                      </a:moveTo>
                      <a:lnTo>
                        <a:pt x="2717563" y="0"/>
                      </a:lnTo>
                      <a:lnTo>
                        <a:pt x="2717563" y="119641"/>
                      </a:lnTo>
                      <a:lnTo>
                        <a:pt x="0" y="2691926"/>
                      </a:lnTo>
                      <a:lnTo>
                        <a:pt x="51275" y="2418460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7" name="Volný tvar 66"/>
                <p:cNvSpPr/>
                <p:nvPr/>
              </p:nvSpPr>
              <p:spPr>
                <a:xfrm>
                  <a:off x="1162228" y="5794049"/>
                  <a:ext cx="324740" cy="205099"/>
                </a:xfrm>
                <a:custGeom>
                  <a:avLst/>
                  <a:gdLst>
                    <a:gd name="connsiteX0" fmla="*/ 0 w 324740"/>
                    <a:gd name="connsiteY0" fmla="*/ 153824 h 205099"/>
                    <a:gd name="connsiteX1" fmla="*/ 196553 w 324740"/>
                    <a:gd name="connsiteY1" fmla="*/ 0 h 205099"/>
                    <a:gd name="connsiteX2" fmla="*/ 324740 w 324740"/>
                    <a:gd name="connsiteY2" fmla="*/ 34183 h 205099"/>
                    <a:gd name="connsiteX3" fmla="*/ 170916 w 324740"/>
                    <a:gd name="connsiteY3" fmla="*/ 205099 h 205099"/>
                    <a:gd name="connsiteX4" fmla="*/ 0 w 324740"/>
                    <a:gd name="connsiteY4" fmla="*/ 153824 h 2050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4740" h="205099">
                      <a:moveTo>
                        <a:pt x="0" y="153824"/>
                      </a:moveTo>
                      <a:lnTo>
                        <a:pt x="196553" y="0"/>
                      </a:lnTo>
                      <a:lnTo>
                        <a:pt x="324740" y="34183"/>
                      </a:lnTo>
                      <a:lnTo>
                        <a:pt x="170916" y="205099"/>
                      </a:lnTo>
                      <a:lnTo>
                        <a:pt x="0" y="153824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8" name="Volný tvar 67"/>
                <p:cNvSpPr/>
                <p:nvPr/>
              </p:nvSpPr>
              <p:spPr>
                <a:xfrm>
                  <a:off x="1162228" y="5751320"/>
                  <a:ext cx="213645" cy="196553"/>
                </a:xfrm>
                <a:custGeom>
                  <a:avLst/>
                  <a:gdLst>
                    <a:gd name="connsiteX0" fmla="*/ 0 w 213645"/>
                    <a:gd name="connsiteY0" fmla="*/ 196553 h 196553"/>
                    <a:gd name="connsiteX1" fmla="*/ 213645 w 213645"/>
                    <a:gd name="connsiteY1" fmla="*/ 59820 h 196553"/>
                    <a:gd name="connsiteX2" fmla="*/ 34183 w 213645"/>
                    <a:gd name="connsiteY2" fmla="*/ 0 h 196553"/>
                    <a:gd name="connsiteX3" fmla="*/ 0 w 213645"/>
                    <a:gd name="connsiteY3" fmla="*/ 196553 h 1965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3645" h="196553">
                      <a:moveTo>
                        <a:pt x="0" y="196553"/>
                      </a:moveTo>
                      <a:lnTo>
                        <a:pt x="213645" y="59820"/>
                      </a:lnTo>
                      <a:lnTo>
                        <a:pt x="34183" y="0"/>
                      </a:lnTo>
                      <a:lnTo>
                        <a:pt x="0" y="196553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9" name="Volný tvar 68"/>
                <p:cNvSpPr/>
                <p:nvPr/>
              </p:nvSpPr>
              <p:spPr>
                <a:xfrm>
                  <a:off x="1162228" y="5845323"/>
                  <a:ext cx="307649" cy="239283"/>
                </a:xfrm>
                <a:custGeom>
                  <a:avLst/>
                  <a:gdLst>
                    <a:gd name="connsiteX0" fmla="*/ 0 w 307649"/>
                    <a:gd name="connsiteY0" fmla="*/ 170916 h 239283"/>
                    <a:gd name="connsiteX1" fmla="*/ 68366 w 307649"/>
                    <a:gd name="connsiteY1" fmla="*/ 136733 h 239283"/>
                    <a:gd name="connsiteX2" fmla="*/ 188008 w 307649"/>
                    <a:gd name="connsiteY2" fmla="*/ 170916 h 239283"/>
                    <a:gd name="connsiteX3" fmla="*/ 307649 w 307649"/>
                    <a:gd name="connsiteY3" fmla="*/ 0 h 239283"/>
                    <a:gd name="connsiteX4" fmla="*/ 282011 w 307649"/>
                    <a:gd name="connsiteY4" fmla="*/ 239283 h 239283"/>
                    <a:gd name="connsiteX5" fmla="*/ 0 w 307649"/>
                    <a:gd name="connsiteY5" fmla="*/ 170916 h 2392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7649" h="239283">
                      <a:moveTo>
                        <a:pt x="0" y="170916"/>
                      </a:moveTo>
                      <a:lnTo>
                        <a:pt x="68366" y="136733"/>
                      </a:lnTo>
                      <a:lnTo>
                        <a:pt x="188008" y="170916"/>
                      </a:lnTo>
                      <a:lnTo>
                        <a:pt x="307649" y="0"/>
                      </a:lnTo>
                      <a:lnTo>
                        <a:pt x="282011" y="239283"/>
                      </a:lnTo>
                      <a:lnTo>
                        <a:pt x="0" y="170916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8" name="Volný tvar 17"/>
              <p:cNvSpPr/>
              <p:nvPr/>
            </p:nvSpPr>
            <p:spPr>
              <a:xfrm>
                <a:off x="6291447" y="988445"/>
                <a:ext cx="734938" cy="529839"/>
              </a:xfrm>
              <a:custGeom>
                <a:avLst/>
                <a:gdLst>
                  <a:gd name="connsiteX0" fmla="*/ 572568 w 734938"/>
                  <a:gd name="connsiteY0" fmla="*/ 0 h 529839"/>
                  <a:gd name="connsiteX1" fmla="*/ 734938 w 734938"/>
                  <a:gd name="connsiteY1" fmla="*/ 68366 h 529839"/>
                  <a:gd name="connsiteX2" fmla="*/ 205099 w 734938"/>
                  <a:gd name="connsiteY2" fmla="*/ 529839 h 529839"/>
                  <a:gd name="connsiteX3" fmla="*/ 0 w 734938"/>
                  <a:gd name="connsiteY3" fmla="*/ 478565 h 529839"/>
                  <a:gd name="connsiteX4" fmla="*/ 572568 w 734938"/>
                  <a:gd name="connsiteY4" fmla="*/ 0 h 529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938" h="529839">
                    <a:moveTo>
                      <a:pt x="572568" y="0"/>
                    </a:moveTo>
                    <a:lnTo>
                      <a:pt x="734938" y="68366"/>
                    </a:lnTo>
                    <a:lnTo>
                      <a:pt x="205099" y="529839"/>
                    </a:lnTo>
                    <a:lnTo>
                      <a:pt x="0" y="478565"/>
                    </a:lnTo>
                    <a:lnTo>
                      <a:pt x="572568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Volný tvar 18"/>
              <p:cNvSpPr/>
              <p:nvPr/>
            </p:nvSpPr>
            <p:spPr>
              <a:xfrm>
                <a:off x="6094894" y="1467010"/>
                <a:ext cx="384561" cy="230736"/>
              </a:xfrm>
              <a:custGeom>
                <a:avLst/>
                <a:gdLst>
                  <a:gd name="connsiteX0" fmla="*/ 196553 w 384561"/>
                  <a:gd name="connsiteY0" fmla="*/ 0 h 230736"/>
                  <a:gd name="connsiteX1" fmla="*/ 384561 w 384561"/>
                  <a:gd name="connsiteY1" fmla="*/ 68366 h 230736"/>
                  <a:gd name="connsiteX2" fmla="*/ 213645 w 384561"/>
                  <a:gd name="connsiteY2" fmla="*/ 230736 h 230736"/>
                  <a:gd name="connsiteX3" fmla="*/ 0 w 384561"/>
                  <a:gd name="connsiteY3" fmla="*/ 170915 h 230736"/>
                  <a:gd name="connsiteX4" fmla="*/ 196553 w 384561"/>
                  <a:gd name="connsiteY4" fmla="*/ 0 h 23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561" h="230736">
                    <a:moveTo>
                      <a:pt x="196553" y="0"/>
                    </a:moveTo>
                    <a:lnTo>
                      <a:pt x="384561" y="68366"/>
                    </a:lnTo>
                    <a:lnTo>
                      <a:pt x="213645" y="230736"/>
                    </a:lnTo>
                    <a:lnTo>
                      <a:pt x="0" y="170915"/>
                    </a:lnTo>
                    <a:lnTo>
                      <a:pt x="196553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Volný tvar 26"/>
              <p:cNvSpPr/>
              <p:nvPr/>
            </p:nvSpPr>
            <p:spPr>
              <a:xfrm>
                <a:off x="5966707" y="1629380"/>
                <a:ext cx="333286" cy="179461"/>
              </a:xfrm>
              <a:custGeom>
                <a:avLst/>
                <a:gdLst>
                  <a:gd name="connsiteX0" fmla="*/ 128187 w 333286"/>
                  <a:gd name="connsiteY0" fmla="*/ 0 h 179461"/>
                  <a:gd name="connsiteX1" fmla="*/ 333286 w 333286"/>
                  <a:gd name="connsiteY1" fmla="*/ 76912 h 179461"/>
                  <a:gd name="connsiteX2" fmla="*/ 205099 w 333286"/>
                  <a:gd name="connsiteY2" fmla="*/ 179461 h 179461"/>
                  <a:gd name="connsiteX3" fmla="*/ 0 w 333286"/>
                  <a:gd name="connsiteY3" fmla="*/ 119641 h 179461"/>
                  <a:gd name="connsiteX4" fmla="*/ 128187 w 333286"/>
                  <a:gd name="connsiteY4" fmla="*/ 0 h 17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3286" h="179461">
                    <a:moveTo>
                      <a:pt x="128187" y="0"/>
                    </a:moveTo>
                    <a:lnTo>
                      <a:pt x="333286" y="76912"/>
                    </a:lnTo>
                    <a:lnTo>
                      <a:pt x="205099" y="179461"/>
                    </a:lnTo>
                    <a:lnTo>
                      <a:pt x="0" y="119641"/>
                    </a:lnTo>
                    <a:lnTo>
                      <a:pt x="128187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" name="Volný tvar 29"/>
              <p:cNvSpPr/>
              <p:nvPr/>
            </p:nvSpPr>
            <p:spPr>
              <a:xfrm>
                <a:off x="5804337" y="1731929"/>
                <a:ext cx="324740" cy="213645"/>
              </a:xfrm>
              <a:custGeom>
                <a:avLst/>
                <a:gdLst>
                  <a:gd name="connsiteX0" fmla="*/ 188007 w 324740"/>
                  <a:gd name="connsiteY0" fmla="*/ 213645 h 213645"/>
                  <a:gd name="connsiteX1" fmla="*/ 324740 w 324740"/>
                  <a:gd name="connsiteY1" fmla="*/ 76912 h 213645"/>
                  <a:gd name="connsiteX2" fmla="*/ 145278 w 324740"/>
                  <a:gd name="connsiteY2" fmla="*/ 0 h 213645"/>
                  <a:gd name="connsiteX3" fmla="*/ 0 w 324740"/>
                  <a:gd name="connsiteY3" fmla="*/ 119641 h 213645"/>
                  <a:gd name="connsiteX4" fmla="*/ 188007 w 324740"/>
                  <a:gd name="connsiteY4" fmla="*/ 213645 h 213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740" h="213645">
                    <a:moveTo>
                      <a:pt x="188007" y="213645"/>
                    </a:moveTo>
                    <a:lnTo>
                      <a:pt x="324740" y="76912"/>
                    </a:lnTo>
                    <a:lnTo>
                      <a:pt x="145278" y="0"/>
                    </a:lnTo>
                    <a:lnTo>
                      <a:pt x="0" y="119641"/>
                    </a:lnTo>
                    <a:lnTo>
                      <a:pt x="188007" y="21364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Volný tvar 33"/>
              <p:cNvSpPr/>
              <p:nvPr/>
            </p:nvSpPr>
            <p:spPr>
              <a:xfrm>
                <a:off x="5735971" y="1868662"/>
                <a:ext cx="256373" cy="196553"/>
              </a:xfrm>
              <a:custGeom>
                <a:avLst/>
                <a:gdLst>
                  <a:gd name="connsiteX0" fmla="*/ 76912 w 256373"/>
                  <a:gd name="connsiteY0" fmla="*/ 0 h 196553"/>
                  <a:gd name="connsiteX1" fmla="*/ 256373 w 256373"/>
                  <a:gd name="connsiteY1" fmla="*/ 94004 h 196553"/>
                  <a:gd name="connsiteX2" fmla="*/ 145278 w 256373"/>
                  <a:gd name="connsiteY2" fmla="*/ 196553 h 196553"/>
                  <a:gd name="connsiteX3" fmla="*/ 0 w 256373"/>
                  <a:gd name="connsiteY3" fmla="*/ 94004 h 196553"/>
                  <a:gd name="connsiteX4" fmla="*/ 76912 w 256373"/>
                  <a:gd name="connsiteY4" fmla="*/ 0 h 19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373" h="196553">
                    <a:moveTo>
                      <a:pt x="76912" y="0"/>
                    </a:moveTo>
                    <a:lnTo>
                      <a:pt x="256373" y="94004"/>
                    </a:lnTo>
                    <a:lnTo>
                      <a:pt x="145278" y="196553"/>
                    </a:lnTo>
                    <a:lnTo>
                      <a:pt x="0" y="94004"/>
                    </a:lnTo>
                    <a:lnTo>
                      <a:pt x="76912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6" name="Volný tvar 45"/>
              <p:cNvSpPr/>
              <p:nvPr/>
            </p:nvSpPr>
            <p:spPr>
              <a:xfrm>
                <a:off x="6573216" y="998676"/>
                <a:ext cx="461473" cy="683664"/>
              </a:xfrm>
              <a:custGeom>
                <a:avLst/>
                <a:gdLst>
                  <a:gd name="connsiteX0" fmla="*/ 0 w 461473"/>
                  <a:gd name="connsiteY0" fmla="*/ 683664 h 683664"/>
                  <a:gd name="connsiteX1" fmla="*/ 461473 w 461473"/>
                  <a:gd name="connsiteY1" fmla="*/ 247828 h 683664"/>
                  <a:gd name="connsiteX2" fmla="*/ 452927 w 461473"/>
                  <a:gd name="connsiteY2" fmla="*/ 51275 h 683664"/>
                  <a:gd name="connsiteX3" fmla="*/ 264919 w 461473"/>
                  <a:gd name="connsiteY3" fmla="*/ 0 h 68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1473" h="683664">
                    <a:moveTo>
                      <a:pt x="0" y="683664"/>
                    </a:moveTo>
                    <a:lnTo>
                      <a:pt x="461473" y="247828"/>
                    </a:lnTo>
                    <a:lnTo>
                      <a:pt x="452927" y="51275"/>
                    </a:lnTo>
                    <a:lnTo>
                      <a:pt x="264919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" name="Volný tvar 1"/>
            <p:cNvSpPr/>
            <p:nvPr/>
          </p:nvSpPr>
          <p:spPr>
            <a:xfrm>
              <a:off x="1452785" y="2726108"/>
              <a:ext cx="2948299" cy="2324456"/>
            </a:xfrm>
            <a:custGeom>
              <a:avLst/>
              <a:gdLst>
                <a:gd name="connsiteX0" fmla="*/ 0 w 2948299"/>
                <a:gd name="connsiteY0" fmla="*/ 179462 h 2324456"/>
                <a:gd name="connsiteX1" fmla="*/ 948583 w 2948299"/>
                <a:gd name="connsiteY1" fmla="*/ 922946 h 2324456"/>
                <a:gd name="connsiteX2" fmla="*/ 1298961 w 2948299"/>
                <a:gd name="connsiteY2" fmla="*/ 1153683 h 2324456"/>
                <a:gd name="connsiteX3" fmla="*/ 2401368 w 2948299"/>
                <a:gd name="connsiteY3" fmla="*/ 2315911 h 2324456"/>
                <a:gd name="connsiteX4" fmla="*/ 2486826 w 2948299"/>
                <a:gd name="connsiteY4" fmla="*/ 2324456 h 2324456"/>
                <a:gd name="connsiteX5" fmla="*/ 2948299 w 2948299"/>
                <a:gd name="connsiteY5" fmla="*/ 2033899 h 2324456"/>
                <a:gd name="connsiteX6" fmla="*/ 2948299 w 2948299"/>
                <a:gd name="connsiteY6" fmla="*/ 1931350 h 2324456"/>
                <a:gd name="connsiteX7" fmla="*/ 2221907 w 2948299"/>
                <a:gd name="connsiteY7" fmla="*/ 734939 h 2324456"/>
                <a:gd name="connsiteX8" fmla="*/ 1974079 w 2948299"/>
                <a:gd name="connsiteY8" fmla="*/ 504202 h 2324456"/>
                <a:gd name="connsiteX9" fmla="*/ 717847 w 2948299"/>
                <a:gd name="connsiteY9" fmla="*/ 8546 h 2324456"/>
                <a:gd name="connsiteX10" fmla="*/ 495656 w 2948299"/>
                <a:gd name="connsiteY10" fmla="*/ 0 h 2324456"/>
                <a:gd name="connsiteX11" fmla="*/ 34183 w 2948299"/>
                <a:gd name="connsiteY11" fmla="*/ 136733 h 2324456"/>
                <a:gd name="connsiteX12" fmla="*/ 0 w 2948299"/>
                <a:gd name="connsiteY12" fmla="*/ 179462 h 2324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48299" h="2324456">
                  <a:moveTo>
                    <a:pt x="0" y="179462"/>
                  </a:moveTo>
                  <a:lnTo>
                    <a:pt x="948583" y="922946"/>
                  </a:lnTo>
                  <a:lnTo>
                    <a:pt x="1298961" y="1153683"/>
                  </a:lnTo>
                  <a:lnTo>
                    <a:pt x="2401368" y="2315911"/>
                  </a:lnTo>
                  <a:lnTo>
                    <a:pt x="2486826" y="2324456"/>
                  </a:lnTo>
                  <a:lnTo>
                    <a:pt x="2948299" y="2033899"/>
                  </a:lnTo>
                  <a:lnTo>
                    <a:pt x="2948299" y="1931350"/>
                  </a:lnTo>
                  <a:lnTo>
                    <a:pt x="2221907" y="734939"/>
                  </a:lnTo>
                  <a:lnTo>
                    <a:pt x="1974079" y="504202"/>
                  </a:lnTo>
                  <a:lnTo>
                    <a:pt x="717847" y="8546"/>
                  </a:lnTo>
                  <a:lnTo>
                    <a:pt x="495656" y="0"/>
                  </a:lnTo>
                  <a:lnTo>
                    <a:pt x="34183" y="136733"/>
                  </a:lnTo>
                  <a:lnTo>
                    <a:pt x="0" y="17946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Volný tvar 21"/>
            <p:cNvSpPr/>
            <p:nvPr/>
          </p:nvSpPr>
          <p:spPr>
            <a:xfrm>
              <a:off x="3602820" y="458604"/>
              <a:ext cx="5503492" cy="4768553"/>
            </a:xfrm>
            <a:custGeom>
              <a:avLst/>
              <a:gdLst>
                <a:gd name="connsiteX0" fmla="*/ 1717705 w 5503492"/>
                <a:gd name="connsiteY0" fmla="*/ 1828800 h 4768553"/>
                <a:gd name="connsiteX1" fmla="*/ 1914258 w 5503492"/>
                <a:gd name="connsiteY1" fmla="*/ 1982624 h 4768553"/>
                <a:gd name="connsiteX2" fmla="*/ 4854011 w 5503492"/>
                <a:gd name="connsiteY2" fmla="*/ 4751462 h 4768553"/>
                <a:gd name="connsiteX3" fmla="*/ 4948015 w 5503492"/>
                <a:gd name="connsiteY3" fmla="*/ 4768553 h 4768553"/>
                <a:gd name="connsiteX4" fmla="*/ 5469309 w 5503492"/>
                <a:gd name="connsiteY4" fmla="*/ 4495088 h 4768553"/>
                <a:gd name="connsiteX5" fmla="*/ 5503492 w 5503492"/>
                <a:gd name="connsiteY5" fmla="*/ 4418176 h 4768553"/>
                <a:gd name="connsiteX6" fmla="*/ 2837204 w 5503492"/>
                <a:gd name="connsiteY6" fmla="*/ 1555334 h 4768553"/>
                <a:gd name="connsiteX7" fmla="*/ 2700471 w 5503492"/>
                <a:gd name="connsiteY7" fmla="*/ 1452785 h 4768553"/>
                <a:gd name="connsiteX8" fmla="*/ 623843 w 5503492"/>
                <a:gd name="connsiteY8" fmla="*/ 0 h 4768553"/>
                <a:gd name="connsiteX9" fmla="*/ 546931 w 5503492"/>
                <a:gd name="connsiteY9" fmla="*/ 0 h 4768553"/>
                <a:gd name="connsiteX10" fmla="*/ 51275 w 5503492"/>
                <a:gd name="connsiteY10" fmla="*/ 256374 h 4768553"/>
                <a:gd name="connsiteX11" fmla="*/ 0 w 5503492"/>
                <a:gd name="connsiteY11" fmla="*/ 333286 h 4768553"/>
                <a:gd name="connsiteX12" fmla="*/ 1717705 w 5503492"/>
                <a:gd name="connsiteY12" fmla="*/ 1828800 h 4768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03492" h="4768553">
                  <a:moveTo>
                    <a:pt x="1717705" y="1828800"/>
                  </a:moveTo>
                  <a:lnTo>
                    <a:pt x="1914258" y="1982624"/>
                  </a:lnTo>
                  <a:lnTo>
                    <a:pt x="4854011" y="4751462"/>
                  </a:lnTo>
                  <a:lnTo>
                    <a:pt x="4948015" y="4768553"/>
                  </a:lnTo>
                  <a:lnTo>
                    <a:pt x="5469309" y="4495088"/>
                  </a:lnTo>
                  <a:lnTo>
                    <a:pt x="5503492" y="4418176"/>
                  </a:lnTo>
                  <a:lnTo>
                    <a:pt x="2837204" y="1555334"/>
                  </a:lnTo>
                  <a:lnTo>
                    <a:pt x="2700471" y="1452785"/>
                  </a:lnTo>
                  <a:lnTo>
                    <a:pt x="623843" y="0"/>
                  </a:lnTo>
                  <a:lnTo>
                    <a:pt x="546931" y="0"/>
                  </a:lnTo>
                  <a:lnTo>
                    <a:pt x="51275" y="256374"/>
                  </a:lnTo>
                  <a:lnTo>
                    <a:pt x="0" y="333286"/>
                  </a:lnTo>
                  <a:lnTo>
                    <a:pt x="1717705" y="182880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0" name="TextovéPole 19"/>
          <p:cNvSpPr txBox="1"/>
          <p:nvPr/>
        </p:nvSpPr>
        <p:spPr>
          <a:xfrm>
            <a:off x="1172496" y="1088688"/>
            <a:ext cx="2124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4. Přilepení </a:t>
            </a:r>
            <a:r>
              <a:rPr lang="cs-CZ" dirty="0" err="1" smtClean="0"/>
              <a:t>výškovky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262508" y="5769312"/>
            <a:ext cx="2636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Konec trupu pomažte lepidlem</a:t>
            </a:r>
          </a:p>
          <a:p>
            <a:r>
              <a:rPr lang="cs-CZ" sz="1200" dirty="0" smtClean="0"/>
              <a:t>a přiložte  </a:t>
            </a:r>
            <a:r>
              <a:rPr lang="cs-CZ" sz="1200" dirty="0" err="1" smtClean="0"/>
              <a:t>výškovku</a:t>
            </a:r>
            <a:r>
              <a:rPr lang="cs-CZ" sz="1200" dirty="0" smtClean="0"/>
              <a:t>.</a:t>
            </a:r>
          </a:p>
          <a:p>
            <a:r>
              <a:rPr lang="cs-CZ" sz="1200" dirty="0" smtClean="0"/>
              <a:t>Ponechejte v klidu do zaschnutí lepidla.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xmlns="" val="9707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1712568" y="1178700"/>
            <a:ext cx="7653527" cy="4768553"/>
            <a:chOff x="1452785" y="458604"/>
            <a:chExt cx="7653527" cy="4768553"/>
          </a:xfrm>
        </p:grpSpPr>
        <p:grpSp>
          <p:nvGrpSpPr>
            <p:cNvPr id="6" name="Skupina 5"/>
            <p:cNvGrpSpPr/>
            <p:nvPr/>
          </p:nvGrpSpPr>
          <p:grpSpPr>
            <a:xfrm rot="1125833">
              <a:off x="2702700" y="988445"/>
              <a:ext cx="4331989" cy="3906496"/>
              <a:chOff x="2702700" y="988445"/>
              <a:chExt cx="4331989" cy="3906496"/>
            </a:xfrm>
          </p:grpSpPr>
          <p:grpSp>
            <p:nvGrpSpPr>
              <p:cNvPr id="63" name="Skupina 62"/>
              <p:cNvGrpSpPr/>
              <p:nvPr/>
            </p:nvGrpSpPr>
            <p:grpSpPr>
              <a:xfrm>
                <a:off x="2702700" y="998676"/>
                <a:ext cx="4320576" cy="3896265"/>
                <a:chOff x="1162228" y="3358497"/>
                <a:chExt cx="2991028" cy="2726109"/>
              </a:xfrm>
            </p:grpSpPr>
            <p:sp>
              <p:nvSpPr>
                <p:cNvPr id="64" name="Volný tvar 63"/>
                <p:cNvSpPr/>
                <p:nvPr/>
              </p:nvSpPr>
              <p:spPr>
                <a:xfrm rot="686296">
                  <a:off x="1172496" y="5769312"/>
                  <a:ext cx="299103" cy="282011"/>
                </a:xfrm>
                <a:custGeom>
                  <a:avLst/>
                  <a:gdLst>
                    <a:gd name="connsiteX0" fmla="*/ 8546 w 299103"/>
                    <a:gd name="connsiteY0" fmla="*/ 273466 h 282011"/>
                    <a:gd name="connsiteX1" fmla="*/ 299103 w 299103"/>
                    <a:gd name="connsiteY1" fmla="*/ 282011 h 282011"/>
                    <a:gd name="connsiteX2" fmla="*/ 299103 w 299103"/>
                    <a:gd name="connsiteY2" fmla="*/ 8546 h 282011"/>
                    <a:gd name="connsiteX3" fmla="*/ 0 w 299103"/>
                    <a:gd name="connsiteY3" fmla="*/ 0 h 282011"/>
                    <a:gd name="connsiteX4" fmla="*/ 0 w 299103"/>
                    <a:gd name="connsiteY4" fmla="*/ 222191 h 282011"/>
                    <a:gd name="connsiteX5" fmla="*/ 196553 w 299103"/>
                    <a:gd name="connsiteY5" fmla="*/ 230737 h 282011"/>
                    <a:gd name="connsiteX6" fmla="*/ 196553 w 299103"/>
                    <a:gd name="connsiteY6" fmla="*/ 230737 h 282011"/>
                    <a:gd name="connsiteX7" fmla="*/ 196553 w 299103"/>
                    <a:gd name="connsiteY7" fmla="*/ 230737 h 2820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99103" h="282011">
                      <a:moveTo>
                        <a:pt x="8546" y="273466"/>
                      </a:moveTo>
                      <a:lnTo>
                        <a:pt x="299103" y="282011"/>
                      </a:lnTo>
                      <a:lnTo>
                        <a:pt x="299103" y="8546"/>
                      </a:lnTo>
                      <a:lnTo>
                        <a:pt x="0" y="0"/>
                      </a:lnTo>
                      <a:lnTo>
                        <a:pt x="0" y="222191"/>
                      </a:lnTo>
                      <a:lnTo>
                        <a:pt x="196553" y="230737"/>
                      </a:lnTo>
                      <a:lnTo>
                        <a:pt x="196553" y="230737"/>
                      </a:lnTo>
                      <a:lnTo>
                        <a:pt x="196553" y="230737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5" name="Volný tvar 64"/>
                <p:cNvSpPr/>
                <p:nvPr/>
              </p:nvSpPr>
              <p:spPr>
                <a:xfrm>
                  <a:off x="1196411" y="3358497"/>
                  <a:ext cx="2956845" cy="2444097"/>
                </a:xfrm>
                <a:custGeom>
                  <a:avLst/>
                  <a:gdLst>
                    <a:gd name="connsiteX0" fmla="*/ 0 w 2956845"/>
                    <a:gd name="connsiteY0" fmla="*/ 2384277 h 2444097"/>
                    <a:gd name="connsiteX1" fmla="*/ 2845750 w 2956845"/>
                    <a:gd name="connsiteY1" fmla="*/ 0 h 2444097"/>
                    <a:gd name="connsiteX2" fmla="*/ 2956845 w 2956845"/>
                    <a:gd name="connsiteY2" fmla="*/ 34183 h 2444097"/>
                    <a:gd name="connsiteX3" fmla="*/ 290557 w 2956845"/>
                    <a:gd name="connsiteY3" fmla="*/ 2444097 h 2444097"/>
                    <a:gd name="connsiteX4" fmla="*/ 0 w 2956845"/>
                    <a:gd name="connsiteY4" fmla="*/ 2384277 h 2444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56845" h="2444097">
                      <a:moveTo>
                        <a:pt x="0" y="2384277"/>
                      </a:moveTo>
                      <a:lnTo>
                        <a:pt x="2845750" y="0"/>
                      </a:lnTo>
                      <a:lnTo>
                        <a:pt x="2956845" y="34183"/>
                      </a:lnTo>
                      <a:lnTo>
                        <a:pt x="290557" y="2444097"/>
                      </a:lnTo>
                      <a:lnTo>
                        <a:pt x="0" y="2384277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6" name="Volný tvar 65"/>
                <p:cNvSpPr/>
                <p:nvPr/>
              </p:nvSpPr>
              <p:spPr>
                <a:xfrm>
                  <a:off x="1435693" y="3392680"/>
                  <a:ext cx="2717563" cy="2691926"/>
                </a:xfrm>
                <a:custGeom>
                  <a:avLst/>
                  <a:gdLst>
                    <a:gd name="connsiteX0" fmla="*/ 51275 w 2717563"/>
                    <a:gd name="connsiteY0" fmla="*/ 2418460 h 2691926"/>
                    <a:gd name="connsiteX1" fmla="*/ 2717563 w 2717563"/>
                    <a:gd name="connsiteY1" fmla="*/ 0 h 2691926"/>
                    <a:gd name="connsiteX2" fmla="*/ 2717563 w 2717563"/>
                    <a:gd name="connsiteY2" fmla="*/ 119641 h 2691926"/>
                    <a:gd name="connsiteX3" fmla="*/ 0 w 2717563"/>
                    <a:gd name="connsiteY3" fmla="*/ 2691926 h 2691926"/>
                    <a:gd name="connsiteX4" fmla="*/ 51275 w 2717563"/>
                    <a:gd name="connsiteY4" fmla="*/ 2418460 h 2691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17563" h="2691926">
                      <a:moveTo>
                        <a:pt x="51275" y="2418460"/>
                      </a:moveTo>
                      <a:lnTo>
                        <a:pt x="2717563" y="0"/>
                      </a:lnTo>
                      <a:lnTo>
                        <a:pt x="2717563" y="119641"/>
                      </a:lnTo>
                      <a:lnTo>
                        <a:pt x="0" y="2691926"/>
                      </a:lnTo>
                      <a:lnTo>
                        <a:pt x="51275" y="2418460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7" name="Volný tvar 66"/>
                <p:cNvSpPr/>
                <p:nvPr/>
              </p:nvSpPr>
              <p:spPr>
                <a:xfrm>
                  <a:off x="1162228" y="5794049"/>
                  <a:ext cx="324740" cy="205099"/>
                </a:xfrm>
                <a:custGeom>
                  <a:avLst/>
                  <a:gdLst>
                    <a:gd name="connsiteX0" fmla="*/ 0 w 324740"/>
                    <a:gd name="connsiteY0" fmla="*/ 153824 h 205099"/>
                    <a:gd name="connsiteX1" fmla="*/ 196553 w 324740"/>
                    <a:gd name="connsiteY1" fmla="*/ 0 h 205099"/>
                    <a:gd name="connsiteX2" fmla="*/ 324740 w 324740"/>
                    <a:gd name="connsiteY2" fmla="*/ 34183 h 205099"/>
                    <a:gd name="connsiteX3" fmla="*/ 170916 w 324740"/>
                    <a:gd name="connsiteY3" fmla="*/ 205099 h 205099"/>
                    <a:gd name="connsiteX4" fmla="*/ 0 w 324740"/>
                    <a:gd name="connsiteY4" fmla="*/ 153824 h 2050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4740" h="205099">
                      <a:moveTo>
                        <a:pt x="0" y="153824"/>
                      </a:moveTo>
                      <a:lnTo>
                        <a:pt x="196553" y="0"/>
                      </a:lnTo>
                      <a:lnTo>
                        <a:pt x="324740" y="34183"/>
                      </a:lnTo>
                      <a:lnTo>
                        <a:pt x="170916" y="205099"/>
                      </a:lnTo>
                      <a:lnTo>
                        <a:pt x="0" y="153824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8" name="Volný tvar 67"/>
                <p:cNvSpPr/>
                <p:nvPr/>
              </p:nvSpPr>
              <p:spPr>
                <a:xfrm>
                  <a:off x="1162228" y="5751320"/>
                  <a:ext cx="213645" cy="196553"/>
                </a:xfrm>
                <a:custGeom>
                  <a:avLst/>
                  <a:gdLst>
                    <a:gd name="connsiteX0" fmla="*/ 0 w 213645"/>
                    <a:gd name="connsiteY0" fmla="*/ 196553 h 196553"/>
                    <a:gd name="connsiteX1" fmla="*/ 213645 w 213645"/>
                    <a:gd name="connsiteY1" fmla="*/ 59820 h 196553"/>
                    <a:gd name="connsiteX2" fmla="*/ 34183 w 213645"/>
                    <a:gd name="connsiteY2" fmla="*/ 0 h 196553"/>
                    <a:gd name="connsiteX3" fmla="*/ 0 w 213645"/>
                    <a:gd name="connsiteY3" fmla="*/ 196553 h 1965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3645" h="196553">
                      <a:moveTo>
                        <a:pt x="0" y="196553"/>
                      </a:moveTo>
                      <a:lnTo>
                        <a:pt x="213645" y="59820"/>
                      </a:lnTo>
                      <a:lnTo>
                        <a:pt x="34183" y="0"/>
                      </a:lnTo>
                      <a:lnTo>
                        <a:pt x="0" y="196553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9" name="Volný tvar 68"/>
                <p:cNvSpPr/>
                <p:nvPr/>
              </p:nvSpPr>
              <p:spPr>
                <a:xfrm>
                  <a:off x="1162228" y="5845323"/>
                  <a:ext cx="307649" cy="239283"/>
                </a:xfrm>
                <a:custGeom>
                  <a:avLst/>
                  <a:gdLst>
                    <a:gd name="connsiteX0" fmla="*/ 0 w 307649"/>
                    <a:gd name="connsiteY0" fmla="*/ 170916 h 239283"/>
                    <a:gd name="connsiteX1" fmla="*/ 68366 w 307649"/>
                    <a:gd name="connsiteY1" fmla="*/ 136733 h 239283"/>
                    <a:gd name="connsiteX2" fmla="*/ 188008 w 307649"/>
                    <a:gd name="connsiteY2" fmla="*/ 170916 h 239283"/>
                    <a:gd name="connsiteX3" fmla="*/ 307649 w 307649"/>
                    <a:gd name="connsiteY3" fmla="*/ 0 h 239283"/>
                    <a:gd name="connsiteX4" fmla="*/ 282011 w 307649"/>
                    <a:gd name="connsiteY4" fmla="*/ 239283 h 239283"/>
                    <a:gd name="connsiteX5" fmla="*/ 0 w 307649"/>
                    <a:gd name="connsiteY5" fmla="*/ 170916 h 2392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7649" h="239283">
                      <a:moveTo>
                        <a:pt x="0" y="170916"/>
                      </a:moveTo>
                      <a:lnTo>
                        <a:pt x="68366" y="136733"/>
                      </a:lnTo>
                      <a:lnTo>
                        <a:pt x="188008" y="170916"/>
                      </a:lnTo>
                      <a:lnTo>
                        <a:pt x="307649" y="0"/>
                      </a:lnTo>
                      <a:lnTo>
                        <a:pt x="282011" y="239283"/>
                      </a:lnTo>
                      <a:lnTo>
                        <a:pt x="0" y="170916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8" name="Volný tvar 17"/>
              <p:cNvSpPr/>
              <p:nvPr/>
            </p:nvSpPr>
            <p:spPr>
              <a:xfrm>
                <a:off x="6291447" y="988445"/>
                <a:ext cx="734938" cy="529839"/>
              </a:xfrm>
              <a:custGeom>
                <a:avLst/>
                <a:gdLst>
                  <a:gd name="connsiteX0" fmla="*/ 572568 w 734938"/>
                  <a:gd name="connsiteY0" fmla="*/ 0 h 529839"/>
                  <a:gd name="connsiteX1" fmla="*/ 734938 w 734938"/>
                  <a:gd name="connsiteY1" fmla="*/ 68366 h 529839"/>
                  <a:gd name="connsiteX2" fmla="*/ 205099 w 734938"/>
                  <a:gd name="connsiteY2" fmla="*/ 529839 h 529839"/>
                  <a:gd name="connsiteX3" fmla="*/ 0 w 734938"/>
                  <a:gd name="connsiteY3" fmla="*/ 478565 h 529839"/>
                  <a:gd name="connsiteX4" fmla="*/ 572568 w 734938"/>
                  <a:gd name="connsiteY4" fmla="*/ 0 h 529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938" h="529839">
                    <a:moveTo>
                      <a:pt x="572568" y="0"/>
                    </a:moveTo>
                    <a:lnTo>
                      <a:pt x="734938" y="68366"/>
                    </a:lnTo>
                    <a:lnTo>
                      <a:pt x="205099" y="529839"/>
                    </a:lnTo>
                    <a:lnTo>
                      <a:pt x="0" y="478565"/>
                    </a:lnTo>
                    <a:lnTo>
                      <a:pt x="572568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Volný tvar 18"/>
              <p:cNvSpPr/>
              <p:nvPr/>
            </p:nvSpPr>
            <p:spPr>
              <a:xfrm>
                <a:off x="6094894" y="1467010"/>
                <a:ext cx="384561" cy="230736"/>
              </a:xfrm>
              <a:custGeom>
                <a:avLst/>
                <a:gdLst>
                  <a:gd name="connsiteX0" fmla="*/ 196553 w 384561"/>
                  <a:gd name="connsiteY0" fmla="*/ 0 h 230736"/>
                  <a:gd name="connsiteX1" fmla="*/ 384561 w 384561"/>
                  <a:gd name="connsiteY1" fmla="*/ 68366 h 230736"/>
                  <a:gd name="connsiteX2" fmla="*/ 213645 w 384561"/>
                  <a:gd name="connsiteY2" fmla="*/ 230736 h 230736"/>
                  <a:gd name="connsiteX3" fmla="*/ 0 w 384561"/>
                  <a:gd name="connsiteY3" fmla="*/ 170915 h 230736"/>
                  <a:gd name="connsiteX4" fmla="*/ 196553 w 384561"/>
                  <a:gd name="connsiteY4" fmla="*/ 0 h 23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561" h="230736">
                    <a:moveTo>
                      <a:pt x="196553" y="0"/>
                    </a:moveTo>
                    <a:lnTo>
                      <a:pt x="384561" y="68366"/>
                    </a:lnTo>
                    <a:lnTo>
                      <a:pt x="213645" y="230736"/>
                    </a:lnTo>
                    <a:lnTo>
                      <a:pt x="0" y="170915"/>
                    </a:lnTo>
                    <a:lnTo>
                      <a:pt x="196553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Volný tvar 26"/>
              <p:cNvSpPr/>
              <p:nvPr/>
            </p:nvSpPr>
            <p:spPr>
              <a:xfrm>
                <a:off x="5966707" y="1629380"/>
                <a:ext cx="333286" cy="179461"/>
              </a:xfrm>
              <a:custGeom>
                <a:avLst/>
                <a:gdLst>
                  <a:gd name="connsiteX0" fmla="*/ 128187 w 333286"/>
                  <a:gd name="connsiteY0" fmla="*/ 0 h 179461"/>
                  <a:gd name="connsiteX1" fmla="*/ 333286 w 333286"/>
                  <a:gd name="connsiteY1" fmla="*/ 76912 h 179461"/>
                  <a:gd name="connsiteX2" fmla="*/ 205099 w 333286"/>
                  <a:gd name="connsiteY2" fmla="*/ 179461 h 179461"/>
                  <a:gd name="connsiteX3" fmla="*/ 0 w 333286"/>
                  <a:gd name="connsiteY3" fmla="*/ 119641 h 179461"/>
                  <a:gd name="connsiteX4" fmla="*/ 128187 w 333286"/>
                  <a:gd name="connsiteY4" fmla="*/ 0 h 17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3286" h="179461">
                    <a:moveTo>
                      <a:pt x="128187" y="0"/>
                    </a:moveTo>
                    <a:lnTo>
                      <a:pt x="333286" y="76912"/>
                    </a:lnTo>
                    <a:lnTo>
                      <a:pt x="205099" y="179461"/>
                    </a:lnTo>
                    <a:lnTo>
                      <a:pt x="0" y="119641"/>
                    </a:lnTo>
                    <a:lnTo>
                      <a:pt x="128187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" name="Volný tvar 29"/>
              <p:cNvSpPr/>
              <p:nvPr/>
            </p:nvSpPr>
            <p:spPr>
              <a:xfrm>
                <a:off x="5804337" y="1731929"/>
                <a:ext cx="324740" cy="213645"/>
              </a:xfrm>
              <a:custGeom>
                <a:avLst/>
                <a:gdLst>
                  <a:gd name="connsiteX0" fmla="*/ 188007 w 324740"/>
                  <a:gd name="connsiteY0" fmla="*/ 213645 h 213645"/>
                  <a:gd name="connsiteX1" fmla="*/ 324740 w 324740"/>
                  <a:gd name="connsiteY1" fmla="*/ 76912 h 213645"/>
                  <a:gd name="connsiteX2" fmla="*/ 145278 w 324740"/>
                  <a:gd name="connsiteY2" fmla="*/ 0 h 213645"/>
                  <a:gd name="connsiteX3" fmla="*/ 0 w 324740"/>
                  <a:gd name="connsiteY3" fmla="*/ 119641 h 213645"/>
                  <a:gd name="connsiteX4" fmla="*/ 188007 w 324740"/>
                  <a:gd name="connsiteY4" fmla="*/ 213645 h 213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740" h="213645">
                    <a:moveTo>
                      <a:pt x="188007" y="213645"/>
                    </a:moveTo>
                    <a:lnTo>
                      <a:pt x="324740" y="76912"/>
                    </a:lnTo>
                    <a:lnTo>
                      <a:pt x="145278" y="0"/>
                    </a:lnTo>
                    <a:lnTo>
                      <a:pt x="0" y="119641"/>
                    </a:lnTo>
                    <a:lnTo>
                      <a:pt x="188007" y="21364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Volný tvar 33"/>
              <p:cNvSpPr/>
              <p:nvPr/>
            </p:nvSpPr>
            <p:spPr>
              <a:xfrm>
                <a:off x="5735971" y="1868662"/>
                <a:ext cx="256373" cy="196553"/>
              </a:xfrm>
              <a:custGeom>
                <a:avLst/>
                <a:gdLst>
                  <a:gd name="connsiteX0" fmla="*/ 76912 w 256373"/>
                  <a:gd name="connsiteY0" fmla="*/ 0 h 196553"/>
                  <a:gd name="connsiteX1" fmla="*/ 256373 w 256373"/>
                  <a:gd name="connsiteY1" fmla="*/ 94004 h 196553"/>
                  <a:gd name="connsiteX2" fmla="*/ 145278 w 256373"/>
                  <a:gd name="connsiteY2" fmla="*/ 196553 h 196553"/>
                  <a:gd name="connsiteX3" fmla="*/ 0 w 256373"/>
                  <a:gd name="connsiteY3" fmla="*/ 94004 h 196553"/>
                  <a:gd name="connsiteX4" fmla="*/ 76912 w 256373"/>
                  <a:gd name="connsiteY4" fmla="*/ 0 h 19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373" h="196553">
                    <a:moveTo>
                      <a:pt x="76912" y="0"/>
                    </a:moveTo>
                    <a:lnTo>
                      <a:pt x="256373" y="94004"/>
                    </a:lnTo>
                    <a:lnTo>
                      <a:pt x="145278" y="196553"/>
                    </a:lnTo>
                    <a:lnTo>
                      <a:pt x="0" y="94004"/>
                    </a:lnTo>
                    <a:lnTo>
                      <a:pt x="76912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6" name="Volný tvar 45"/>
              <p:cNvSpPr/>
              <p:nvPr/>
            </p:nvSpPr>
            <p:spPr>
              <a:xfrm>
                <a:off x="6573216" y="998676"/>
                <a:ext cx="461473" cy="683664"/>
              </a:xfrm>
              <a:custGeom>
                <a:avLst/>
                <a:gdLst>
                  <a:gd name="connsiteX0" fmla="*/ 0 w 461473"/>
                  <a:gd name="connsiteY0" fmla="*/ 683664 h 683664"/>
                  <a:gd name="connsiteX1" fmla="*/ 461473 w 461473"/>
                  <a:gd name="connsiteY1" fmla="*/ 247828 h 683664"/>
                  <a:gd name="connsiteX2" fmla="*/ 452927 w 461473"/>
                  <a:gd name="connsiteY2" fmla="*/ 51275 h 683664"/>
                  <a:gd name="connsiteX3" fmla="*/ 264919 w 461473"/>
                  <a:gd name="connsiteY3" fmla="*/ 0 h 68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1473" h="683664">
                    <a:moveTo>
                      <a:pt x="0" y="683664"/>
                    </a:moveTo>
                    <a:lnTo>
                      <a:pt x="461473" y="247828"/>
                    </a:lnTo>
                    <a:lnTo>
                      <a:pt x="452927" y="51275"/>
                    </a:lnTo>
                    <a:lnTo>
                      <a:pt x="264919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8" name="Volný tvar 7"/>
            <p:cNvSpPr/>
            <p:nvPr/>
          </p:nvSpPr>
          <p:spPr>
            <a:xfrm>
              <a:off x="3602820" y="458604"/>
              <a:ext cx="5503492" cy="4768553"/>
            </a:xfrm>
            <a:custGeom>
              <a:avLst/>
              <a:gdLst>
                <a:gd name="connsiteX0" fmla="*/ 1717705 w 5503492"/>
                <a:gd name="connsiteY0" fmla="*/ 1828800 h 4768553"/>
                <a:gd name="connsiteX1" fmla="*/ 1914258 w 5503492"/>
                <a:gd name="connsiteY1" fmla="*/ 1982624 h 4768553"/>
                <a:gd name="connsiteX2" fmla="*/ 4854011 w 5503492"/>
                <a:gd name="connsiteY2" fmla="*/ 4751462 h 4768553"/>
                <a:gd name="connsiteX3" fmla="*/ 4948015 w 5503492"/>
                <a:gd name="connsiteY3" fmla="*/ 4768553 h 4768553"/>
                <a:gd name="connsiteX4" fmla="*/ 5469309 w 5503492"/>
                <a:gd name="connsiteY4" fmla="*/ 4495088 h 4768553"/>
                <a:gd name="connsiteX5" fmla="*/ 5503492 w 5503492"/>
                <a:gd name="connsiteY5" fmla="*/ 4418176 h 4768553"/>
                <a:gd name="connsiteX6" fmla="*/ 2837204 w 5503492"/>
                <a:gd name="connsiteY6" fmla="*/ 1555334 h 4768553"/>
                <a:gd name="connsiteX7" fmla="*/ 2700471 w 5503492"/>
                <a:gd name="connsiteY7" fmla="*/ 1452785 h 4768553"/>
                <a:gd name="connsiteX8" fmla="*/ 623843 w 5503492"/>
                <a:gd name="connsiteY8" fmla="*/ 0 h 4768553"/>
                <a:gd name="connsiteX9" fmla="*/ 546931 w 5503492"/>
                <a:gd name="connsiteY9" fmla="*/ 0 h 4768553"/>
                <a:gd name="connsiteX10" fmla="*/ 51275 w 5503492"/>
                <a:gd name="connsiteY10" fmla="*/ 256374 h 4768553"/>
                <a:gd name="connsiteX11" fmla="*/ 0 w 5503492"/>
                <a:gd name="connsiteY11" fmla="*/ 333286 h 4768553"/>
                <a:gd name="connsiteX12" fmla="*/ 1717705 w 5503492"/>
                <a:gd name="connsiteY12" fmla="*/ 1828800 h 4768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03492" h="4768553">
                  <a:moveTo>
                    <a:pt x="1717705" y="1828800"/>
                  </a:moveTo>
                  <a:lnTo>
                    <a:pt x="1914258" y="1982624"/>
                  </a:lnTo>
                  <a:lnTo>
                    <a:pt x="4854011" y="4751462"/>
                  </a:lnTo>
                  <a:lnTo>
                    <a:pt x="4948015" y="4768553"/>
                  </a:lnTo>
                  <a:lnTo>
                    <a:pt x="5469309" y="4495088"/>
                  </a:lnTo>
                  <a:lnTo>
                    <a:pt x="5503492" y="4418176"/>
                  </a:lnTo>
                  <a:lnTo>
                    <a:pt x="2837204" y="1555334"/>
                  </a:lnTo>
                  <a:lnTo>
                    <a:pt x="2700471" y="1452785"/>
                  </a:lnTo>
                  <a:lnTo>
                    <a:pt x="623843" y="0"/>
                  </a:lnTo>
                  <a:lnTo>
                    <a:pt x="546931" y="0"/>
                  </a:lnTo>
                  <a:lnTo>
                    <a:pt x="51275" y="256374"/>
                  </a:lnTo>
                  <a:lnTo>
                    <a:pt x="0" y="333286"/>
                  </a:lnTo>
                  <a:lnTo>
                    <a:pt x="1717705" y="182880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" name="Volný tvar 1"/>
            <p:cNvSpPr/>
            <p:nvPr/>
          </p:nvSpPr>
          <p:spPr>
            <a:xfrm>
              <a:off x="1452785" y="2726108"/>
              <a:ext cx="2948299" cy="2324456"/>
            </a:xfrm>
            <a:custGeom>
              <a:avLst/>
              <a:gdLst>
                <a:gd name="connsiteX0" fmla="*/ 0 w 2948299"/>
                <a:gd name="connsiteY0" fmla="*/ 179462 h 2324456"/>
                <a:gd name="connsiteX1" fmla="*/ 948583 w 2948299"/>
                <a:gd name="connsiteY1" fmla="*/ 922946 h 2324456"/>
                <a:gd name="connsiteX2" fmla="*/ 1298961 w 2948299"/>
                <a:gd name="connsiteY2" fmla="*/ 1153683 h 2324456"/>
                <a:gd name="connsiteX3" fmla="*/ 2401368 w 2948299"/>
                <a:gd name="connsiteY3" fmla="*/ 2315911 h 2324456"/>
                <a:gd name="connsiteX4" fmla="*/ 2486826 w 2948299"/>
                <a:gd name="connsiteY4" fmla="*/ 2324456 h 2324456"/>
                <a:gd name="connsiteX5" fmla="*/ 2948299 w 2948299"/>
                <a:gd name="connsiteY5" fmla="*/ 2033899 h 2324456"/>
                <a:gd name="connsiteX6" fmla="*/ 2948299 w 2948299"/>
                <a:gd name="connsiteY6" fmla="*/ 1931350 h 2324456"/>
                <a:gd name="connsiteX7" fmla="*/ 2221907 w 2948299"/>
                <a:gd name="connsiteY7" fmla="*/ 734939 h 2324456"/>
                <a:gd name="connsiteX8" fmla="*/ 1974079 w 2948299"/>
                <a:gd name="connsiteY8" fmla="*/ 504202 h 2324456"/>
                <a:gd name="connsiteX9" fmla="*/ 717847 w 2948299"/>
                <a:gd name="connsiteY9" fmla="*/ 8546 h 2324456"/>
                <a:gd name="connsiteX10" fmla="*/ 495656 w 2948299"/>
                <a:gd name="connsiteY10" fmla="*/ 0 h 2324456"/>
                <a:gd name="connsiteX11" fmla="*/ 34183 w 2948299"/>
                <a:gd name="connsiteY11" fmla="*/ 136733 h 2324456"/>
                <a:gd name="connsiteX12" fmla="*/ 0 w 2948299"/>
                <a:gd name="connsiteY12" fmla="*/ 179462 h 2324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48299" h="2324456">
                  <a:moveTo>
                    <a:pt x="0" y="179462"/>
                  </a:moveTo>
                  <a:lnTo>
                    <a:pt x="948583" y="922946"/>
                  </a:lnTo>
                  <a:lnTo>
                    <a:pt x="1298961" y="1153683"/>
                  </a:lnTo>
                  <a:lnTo>
                    <a:pt x="2401368" y="2315911"/>
                  </a:lnTo>
                  <a:lnTo>
                    <a:pt x="2486826" y="2324456"/>
                  </a:lnTo>
                  <a:lnTo>
                    <a:pt x="2948299" y="2033899"/>
                  </a:lnTo>
                  <a:lnTo>
                    <a:pt x="2948299" y="1931350"/>
                  </a:lnTo>
                  <a:lnTo>
                    <a:pt x="2221907" y="734939"/>
                  </a:lnTo>
                  <a:lnTo>
                    <a:pt x="1974079" y="504202"/>
                  </a:lnTo>
                  <a:lnTo>
                    <a:pt x="717847" y="8546"/>
                  </a:lnTo>
                  <a:lnTo>
                    <a:pt x="495656" y="0"/>
                  </a:lnTo>
                  <a:lnTo>
                    <a:pt x="34183" y="136733"/>
                  </a:lnTo>
                  <a:lnTo>
                    <a:pt x="0" y="17946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" name="Volný tvar 2"/>
            <p:cNvSpPr/>
            <p:nvPr/>
          </p:nvSpPr>
          <p:spPr>
            <a:xfrm>
              <a:off x="2580830" y="2538101"/>
              <a:ext cx="957129" cy="1187865"/>
            </a:xfrm>
            <a:custGeom>
              <a:avLst/>
              <a:gdLst>
                <a:gd name="connsiteX0" fmla="*/ 0 w 957129"/>
                <a:gd name="connsiteY0" fmla="*/ 1187865 h 1187865"/>
                <a:gd name="connsiteX1" fmla="*/ 59820 w 957129"/>
                <a:gd name="connsiteY1" fmla="*/ 119641 h 1187865"/>
                <a:gd name="connsiteX2" fmla="*/ 111095 w 957129"/>
                <a:gd name="connsiteY2" fmla="*/ 85458 h 1187865"/>
                <a:gd name="connsiteX3" fmla="*/ 384561 w 957129"/>
                <a:gd name="connsiteY3" fmla="*/ 0 h 1187865"/>
                <a:gd name="connsiteX4" fmla="*/ 461473 w 957129"/>
                <a:gd name="connsiteY4" fmla="*/ 42729 h 1187865"/>
                <a:gd name="connsiteX5" fmla="*/ 957129 w 957129"/>
                <a:gd name="connsiteY5" fmla="*/ 811850 h 1187865"/>
                <a:gd name="connsiteX6" fmla="*/ 0 w 957129"/>
                <a:gd name="connsiteY6" fmla="*/ 1187865 h 118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7129" h="1187865">
                  <a:moveTo>
                    <a:pt x="0" y="1187865"/>
                  </a:moveTo>
                  <a:lnTo>
                    <a:pt x="59820" y="119641"/>
                  </a:lnTo>
                  <a:lnTo>
                    <a:pt x="111095" y="85458"/>
                  </a:lnTo>
                  <a:lnTo>
                    <a:pt x="384561" y="0"/>
                  </a:lnTo>
                  <a:lnTo>
                    <a:pt x="461473" y="42729"/>
                  </a:lnTo>
                  <a:lnTo>
                    <a:pt x="957129" y="811850"/>
                  </a:lnTo>
                  <a:lnTo>
                    <a:pt x="0" y="118786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Volný tvar 4"/>
            <p:cNvSpPr/>
            <p:nvPr/>
          </p:nvSpPr>
          <p:spPr>
            <a:xfrm>
              <a:off x="2444097" y="3572142"/>
              <a:ext cx="145279" cy="153824"/>
            </a:xfrm>
            <a:custGeom>
              <a:avLst/>
              <a:gdLst>
                <a:gd name="connsiteX0" fmla="*/ 136733 w 162370"/>
                <a:gd name="connsiteY0" fmla="*/ 145278 h 145278"/>
                <a:gd name="connsiteX1" fmla="*/ 0 w 162370"/>
                <a:gd name="connsiteY1" fmla="*/ 51275 h 145278"/>
                <a:gd name="connsiteX2" fmla="*/ 136733 w 162370"/>
                <a:gd name="connsiteY2" fmla="*/ 0 h 145278"/>
                <a:gd name="connsiteX3" fmla="*/ 162370 w 162370"/>
                <a:gd name="connsiteY3" fmla="*/ 17091 h 145278"/>
                <a:gd name="connsiteX4" fmla="*/ 136733 w 162370"/>
                <a:gd name="connsiteY4" fmla="*/ 145278 h 14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370" h="145278">
                  <a:moveTo>
                    <a:pt x="136733" y="145278"/>
                  </a:moveTo>
                  <a:lnTo>
                    <a:pt x="0" y="51275"/>
                  </a:lnTo>
                  <a:lnTo>
                    <a:pt x="136733" y="0"/>
                  </a:lnTo>
                  <a:lnTo>
                    <a:pt x="162370" y="17091"/>
                  </a:lnTo>
                  <a:lnTo>
                    <a:pt x="136733" y="145278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3392680" y="3358497"/>
              <a:ext cx="222191" cy="111096"/>
            </a:xfrm>
            <a:custGeom>
              <a:avLst/>
              <a:gdLst>
                <a:gd name="connsiteX0" fmla="*/ 0 w 222191"/>
                <a:gd name="connsiteY0" fmla="*/ 51275 h 111096"/>
                <a:gd name="connsiteX1" fmla="*/ 94004 w 222191"/>
                <a:gd name="connsiteY1" fmla="*/ 111096 h 111096"/>
                <a:gd name="connsiteX2" fmla="*/ 222191 w 222191"/>
                <a:gd name="connsiteY2" fmla="*/ 59821 h 111096"/>
                <a:gd name="connsiteX3" fmla="*/ 136733 w 222191"/>
                <a:gd name="connsiteY3" fmla="*/ 0 h 111096"/>
                <a:gd name="connsiteX4" fmla="*/ 0 w 222191"/>
                <a:gd name="connsiteY4" fmla="*/ 51275 h 11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191" h="111096">
                  <a:moveTo>
                    <a:pt x="0" y="51275"/>
                  </a:moveTo>
                  <a:lnTo>
                    <a:pt x="94004" y="111096"/>
                  </a:lnTo>
                  <a:lnTo>
                    <a:pt x="222191" y="59821"/>
                  </a:lnTo>
                  <a:lnTo>
                    <a:pt x="136733" y="0"/>
                  </a:lnTo>
                  <a:lnTo>
                    <a:pt x="0" y="5127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2811566" y="3580688"/>
              <a:ext cx="256374" cy="111095"/>
            </a:xfrm>
            <a:custGeom>
              <a:avLst/>
              <a:gdLst>
                <a:gd name="connsiteX0" fmla="*/ 0 w 256374"/>
                <a:gd name="connsiteY0" fmla="*/ 59820 h 111095"/>
                <a:gd name="connsiteX1" fmla="*/ 94004 w 256374"/>
                <a:gd name="connsiteY1" fmla="*/ 111095 h 111095"/>
                <a:gd name="connsiteX2" fmla="*/ 256374 w 256374"/>
                <a:gd name="connsiteY2" fmla="*/ 42729 h 111095"/>
                <a:gd name="connsiteX3" fmla="*/ 170916 w 256374"/>
                <a:gd name="connsiteY3" fmla="*/ 0 h 111095"/>
                <a:gd name="connsiteX4" fmla="*/ 0 w 256374"/>
                <a:gd name="connsiteY4" fmla="*/ 59820 h 11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374" h="111095">
                  <a:moveTo>
                    <a:pt x="0" y="59820"/>
                  </a:moveTo>
                  <a:lnTo>
                    <a:pt x="94004" y="111095"/>
                  </a:lnTo>
                  <a:lnTo>
                    <a:pt x="256374" y="42729"/>
                  </a:lnTo>
                  <a:lnTo>
                    <a:pt x="170916" y="0"/>
                  </a:lnTo>
                  <a:lnTo>
                    <a:pt x="0" y="598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3119215" y="3461047"/>
              <a:ext cx="256374" cy="111095"/>
            </a:xfrm>
            <a:custGeom>
              <a:avLst/>
              <a:gdLst>
                <a:gd name="connsiteX0" fmla="*/ 162370 w 256374"/>
                <a:gd name="connsiteY0" fmla="*/ 0 h 111095"/>
                <a:gd name="connsiteX1" fmla="*/ 256374 w 256374"/>
                <a:gd name="connsiteY1" fmla="*/ 51274 h 111095"/>
                <a:gd name="connsiteX2" fmla="*/ 94004 w 256374"/>
                <a:gd name="connsiteY2" fmla="*/ 111095 h 111095"/>
                <a:gd name="connsiteX3" fmla="*/ 0 w 256374"/>
                <a:gd name="connsiteY3" fmla="*/ 68366 h 111095"/>
                <a:gd name="connsiteX4" fmla="*/ 162370 w 256374"/>
                <a:gd name="connsiteY4" fmla="*/ 0 h 11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374" h="111095">
                  <a:moveTo>
                    <a:pt x="162370" y="0"/>
                  </a:moveTo>
                  <a:lnTo>
                    <a:pt x="256374" y="51274"/>
                  </a:lnTo>
                  <a:lnTo>
                    <a:pt x="94004" y="111095"/>
                  </a:lnTo>
                  <a:lnTo>
                    <a:pt x="0" y="68366"/>
                  </a:lnTo>
                  <a:lnTo>
                    <a:pt x="16237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4" name="TextovéPole 23"/>
          <p:cNvSpPr txBox="1"/>
          <p:nvPr/>
        </p:nvSpPr>
        <p:spPr>
          <a:xfrm>
            <a:off x="1172496" y="1088688"/>
            <a:ext cx="219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5. Přilepení směrovka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262508" y="5769312"/>
            <a:ext cx="38609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Kormidlo ve spodní části nastříhejte</a:t>
            </a:r>
          </a:p>
          <a:p>
            <a:r>
              <a:rPr lang="cs-CZ" sz="1200" dirty="0" smtClean="0"/>
              <a:t>a zobáčky vyhněte střídavě doleva doprava.</a:t>
            </a:r>
          </a:p>
          <a:p>
            <a:r>
              <a:rPr lang="cs-CZ" sz="1200" dirty="0" smtClean="0"/>
              <a:t>Naneste  na zobáčky lepidlo a umístěte do středu </a:t>
            </a:r>
            <a:r>
              <a:rPr lang="cs-CZ" sz="1200" dirty="0" err="1" smtClean="0"/>
              <a:t>výškovky</a:t>
            </a:r>
            <a:r>
              <a:rPr lang="cs-CZ" sz="1200" dirty="0" smtClean="0"/>
              <a:t>.</a:t>
            </a:r>
          </a:p>
          <a:p>
            <a:r>
              <a:rPr lang="cs-CZ" sz="1200" dirty="0" smtClean="0"/>
              <a:t>Počkejte do úplného zaschnutí lepidla.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xmlns="" val="124519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/>
          <p:cNvGrpSpPr/>
          <p:nvPr/>
        </p:nvGrpSpPr>
        <p:grpSpPr>
          <a:xfrm>
            <a:off x="1442532" y="98556"/>
            <a:ext cx="7653527" cy="4768553"/>
            <a:chOff x="1452785" y="458604"/>
            <a:chExt cx="7653527" cy="4768553"/>
          </a:xfrm>
        </p:grpSpPr>
        <p:grpSp>
          <p:nvGrpSpPr>
            <p:cNvPr id="7" name="Skupina 6"/>
            <p:cNvGrpSpPr/>
            <p:nvPr/>
          </p:nvGrpSpPr>
          <p:grpSpPr>
            <a:xfrm>
              <a:off x="1452785" y="458604"/>
              <a:ext cx="7653527" cy="4768553"/>
              <a:chOff x="1452785" y="458604"/>
              <a:chExt cx="7653527" cy="4768553"/>
            </a:xfrm>
          </p:grpSpPr>
          <p:grpSp>
            <p:nvGrpSpPr>
              <p:cNvPr id="6" name="Skupina 5"/>
              <p:cNvGrpSpPr/>
              <p:nvPr/>
            </p:nvGrpSpPr>
            <p:grpSpPr>
              <a:xfrm rot="1125833">
                <a:off x="2702700" y="988445"/>
                <a:ext cx="4331989" cy="3906496"/>
                <a:chOff x="2702700" y="988445"/>
                <a:chExt cx="4331989" cy="3906496"/>
              </a:xfrm>
            </p:grpSpPr>
            <p:grpSp>
              <p:nvGrpSpPr>
                <p:cNvPr id="63" name="Skupina 62"/>
                <p:cNvGrpSpPr/>
                <p:nvPr/>
              </p:nvGrpSpPr>
              <p:grpSpPr>
                <a:xfrm>
                  <a:off x="2702700" y="998676"/>
                  <a:ext cx="4320576" cy="3896265"/>
                  <a:chOff x="1162228" y="3358497"/>
                  <a:chExt cx="2991028" cy="2726109"/>
                </a:xfrm>
              </p:grpSpPr>
              <p:sp>
                <p:nvSpPr>
                  <p:cNvPr id="64" name="Volný tvar 63"/>
                  <p:cNvSpPr/>
                  <p:nvPr/>
                </p:nvSpPr>
                <p:spPr>
                  <a:xfrm rot="686296">
                    <a:off x="1172496" y="5769312"/>
                    <a:ext cx="299103" cy="282011"/>
                  </a:xfrm>
                  <a:custGeom>
                    <a:avLst/>
                    <a:gdLst>
                      <a:gd name="connsiteX0" fmla="*/ 8546 w 299103"/>
                      <a:gd name="connsiteY0" fmla="*/ 273466 h 282011"/>
                      <a:gd name="connsiteX1" fmla="*/ 299103 w 299103"/>
                      <a:gd name="connsiteY1" fmla="*/ 282011 h 282011"/>
                      <a:gd name="connsiteX2" fmla="*/ 299103 w 299103"/>
                      <a:gd name="connsiteY2" fmla="*/ 8546 h 282011"/>
                      <a:gd name="connsiteX3" fmla="*/ 0 w 299103"/>
                      <a:gd name="connsiteY3" fmla="*/ 0 h 282011"/>
                      <a:gd name="connsiteX4" fmla="*/ 0 w 299103"/>
                      <a:gd name="connsiteY4" fmla="*/ 222191 h 282011"/>
                      <a:gd name="connsiteX5" fmla="*/ 196553 w 299103"/>
                      <a:gd name="connsiteY5" fmla="*/ 230737 h 282011"/>
                      <a:gd name="connsiteX6" fmla="*/ 196553 w 299103"/>
                      <a:gd name="connsiteY6" fmla="*/ 230737 h 282011"/>
                      <a:gd name="connsiteX7" fmla="*/ 196553 w 299103"/>
                      <a:gd name="connsiteY7" fmla="*/ 230737 h 2820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99103" h="282011">
                        <a:moveTo>
                          <a:pt x="8546" y="273466"/>
                        </a:moveTo>
                        <a:lnTo>
                          <a:pt x="299103" y="282011"/>
                        </a:lnTo>
                        <a:lnTo>
                          <a:pt x="299103" y="8546"/>
                        </a:lnTo>
                        <a:lnTo>
                          <a:pt x="0" y="0"/>
                        </a:lnTo>
                        <a:lnTo>
                          <a:pt x="0" y="222191"/>
                        </a:lnTo>
                        <a:lnTo>
                          <a:pt x="196553" y="230737"/>
                        </a:lnTo>
                        <a:lnTo>
                          <a:pt x="196553" y="230737"/>
                        </a:lnTo>
                        <a:lnTo>
                          <a:pt x="196553" y="230737"/>
                        </a:lnTo>
                      </a:path>
                    </a:pathLst>
                  </a:cu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65" name="Volný tvar 64"/>
                  <p:cNvSpPr/>
                  <p:nvPr/>
                </p:nvSpPr>
                <p:spPr>
                  <a:xfrm>
                    <a:off x="1196411" y="3358497"/>
                    <a:ext cx="2956845" cy="2444097"/>
                  </a:xfrm>
                  <a:custGeom>
                    <a:avLst/>
                    <a:gdLst>
                      <a:gd name="connsiteX0" fmla="*/ 0 w 2956845"/>
                      <a:gd name="connsiteY0" fmla="*/ 2384277 h 2444097"/>
                      <a:gd name="connsiteX1" fmla="*/ 2845750 w 2956845"/>
                      <a:gd name="connsiteY1" fmla="*/ 0 h 2444097"/>
                      <a:gd name="connsiteX2" fmla="*/ 2956845 w 2956845"/>
                      <a:gd name="connsiteY2" fmla="*/ 34183 h 2444097"/>
                      <a:gd name="connsiteX3" fmla="*/ 290557 w 2956845"/>
                      <a:gd name="connsiteY3" fmla="*/ 2444097 h 2444097"/>
                      <a:gd name="connsiteX4" fmla="*/ 0 w 2956845"/>
                      <a:gd name="connsiteY4" fmla="*/ 2384277 h 24440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56845" h="2444097">
                        <a:moveTo>
                          <a:pt x="0" y="2384277"/>
                        </a:moveTo>
                        <a:lnTo>
                          <a:pt x="2845750" y="0"/>
                        </a:lnTo>
                        <a:lnTo>
                          <a:pt x="2956845" y="34183"/>
                        </a:lnTo>
                        <a:lnTo>
                          <a:pt x="290557" y="2444097"/>
                        </a:lnTo>
                        <a:lnTo>
                          <a:pt x="0" y="238427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66" name="Volný tvar 65"/>
                  <p:cNvSpPr/>
                  <p:nvPr/>
                </p:nvSpPr>
                <p:spPr>
                  <a:xfrm>
                    <a:off x="1435693" y="3392680"/>
                    <a:ext cx="2717563" cy="2691926"/>
                  </a:xfrm>
                  <a:custGeom>
                    <a:avLst/>
                    <a:gdLst>
                      <a:gd name="connsiteX0" fmla="*/ 51275 w 2717563"/>
                      <a:gd name="connsiteY0" fmla="*/ 2418460 h 2691926"/>
                      <a:gd name="connsiteX1" fmla="*/ 2717563 w 2717563"/>
                      <a:gd name="connsiteY1" fmla="*/ 0 h 2691926"/>
                      <a:gd name="connsiteX2" fmla="*/ 2717563 w 2717563"/>
                      <a:gd name="connsiteY2" fmla="*/ 119641 h 2691926"/>
                      <a:gd name="connsiteX3" fmla="*/ 0 w 2717563"/>
                      <a:gd name="connsiteY3" fmla="*/ 2691926 h 2691926"/>
                      <a:gd name="connsiteX4" fmla="*/ 51275 w 2717563"/>
                      <a:gd name="connsiteY4" fmla="*/ 2418460 h 2691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17563" h="2691926">
                        <a:moveTo>
                          <a:pt x="51275" y="2418460"/>
                        </a:moveTo>
                        <a:lnTo>
                          <a:pt x="2717563" y="0"/>
                        </a:lnTo>
                        <a:lnTo>
                          <a:pt x="2717563" y="119641"/>
                        </a:lnTo>
                        <a:lnTo>
                          <a:pt x="0" y="2691926"/>
                        </a:lnTo>
                        <a:lnTo>
                          <a:pt x="51275" y="241846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67" name="Volný tvar 66"/>
                  <p:cNvSpPr/>
                  <p:nvPr/>
                </p:nvSpPr>
                <p:spPr>
                  <a:xfrm>
                    <a:off x="1162228" y="5794049"/>
                    <a:ext cx="324740" cy="205099"/>
                  </a:xfrm>
                  <a:custGeom>
                    <a:avLst/>
                    <a:gdLst>
                      <a:gd name="connsiteX0" fmla="*/ 0 w 324740"/>
                      <a:gd name="connsiteY0" fmla="*/ 153824 h 205099"/>
                      <a:gd name="connsiteX1" fmla="*/ 196553 w 324740"/>
                      <a:gd name="connsiteY1" fmla="*/ 0 h 205099"/>
                      <a:gd name="connsiteX2" fmla="*/ 324740 w 324740"/>
                      <a:gd name="connsiteY2" fmla="*/ 34183 h 205099"/>
                      <a:gd name="connsiteX3" fmla="*/ 170916 w 324740"/>
                      <a:gd name="connsiteY3" fmla="*/ 205099 h 205099"/>
                      <a:gd name="connsiteX4" fmla="*/ 0 w 324740"/>
                      <a:gd name="connsiteY4" fmla="*/ 153824 h 2050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24740" h="205099">
                        <a:moveTo>
                          <a:pt x="0" y="153824"/>
                        </a:moveTo>
                        <a:lnTo>
                          <a:pt x="196553" y="0"/>
                        </a:lnTo>
                        <a:lnTo>
                          <a:pt x="324740" y="34183"/>
                        </a:lnTo>
                        <a:lnTo>
                          <a:pt x="170916" y="205099"/>
                        </a:lnTo>
                        <a:lnTo>
                          <a:pt x="0" y="153824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68" name="Volný tvar 67"/>
                  <p:cNvSpPr/>
                  <p:nvPr/>
                </p:nvSpPr>
                <p:spPr>
                  <a:xfrm>
                    <a:off x="1162228" y="5751320"/>
                    <a:ext cx="213645" cy="196553"/>
                  </a:xfrm>
                  <a:custGeom>
                    <a:avLst/>
                    <a:gdLst>
                      <a:gd name="connsiteX0" fmla="*/ 0 w 213645"/>
                      <a:gd name="connsiteY0" fmla="*/ 196553 h 196553"/>
                      <a:gd name="connsiteX1" fmla="*/ 213645 w 213645"/>
                      <a:gd name="connsiteY1" fmla="*/ 59820 h 196553"/>
                      <a:gd name="connsiteX2" fmla="*/ 34183 w 213645"/>
                      <a:gd name="connsiteY2" fmla="*/ 0 h 196553"/>
                      <a:gd name="connsiteX3" fmla="*/ 0 w 213645"/>
                      <a:gd name="connsiteY3" fmla="*/ 196553 h 1965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3645" h="196553">
                        <a:moveTo>
                          <a:pt x="0" y="196553"/>
                        </a:moveTo>
                        <a:lnTo>
                          <a:pt x="213645" y="59820"/>
                        </a:lnTo>
                        <a:lnTo>
                          <a:pt x="34183" y="0"/>
                        </a:lnTo>
                        <a:lnTo>
                          <a:pt x="0" y="196553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69" name="Volný tvar 68"/>
                  <p:cNvSpPr/>
                  <p:nvPr/>
                </p:nvSpPr>
                <p:spPr>
                  <a:xfrm>
                    <a:off x="1162228" y="5845323"/>
                    <a:ext cx="307649" cy="239283"/>
                  </a:xfrm>
                  <a:custGeom>
                    <a:avLst/>
                    <a:gdLst>
                      <a:gd name="connsiteX0" fmla="*/ 0 w 307649"/>
                      <a:gd name="connsiteY0" fmla="*/ 170916 h 239283"/>
                      <a:gd name="connsiteX1" fmla="*/ 68366 w 307649"/>
                      <a:gd name="connsiteY1" fmla="*/ 136733 h 239283"/>
                      <a:gd name="connsiteX2" fmla="*/ 188008 w 307649"/>
                      <a:gd name="connsiteY2" fmla="*/ 170916 h 239283"/>
                      <a:gd name="connsiteX3" fmla="*/ 307649 w 307649"/>
                      <a:gd name="connsiteY3" fmla="*/ 0 h 239283"/>
                      <a:gd name="connsiteX4" fmla="*/ 282011 w 307649"/>
                      <a:gd name="connsiteY4" fmla="*/ 239283 h 239283"/>
                      <a:gd name="connsiteX5" fmla="*/ 0 w 307649"/>
                      <a:gd name="connsiteY5" fmla="*/ 170916 h 2392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07649" h="239283">
                        <a:moveTo>
                          <a:pt x="0" y="170916"/>
                        </a:moveTo>
                        <a:lnTo>
                          <a:pt x="68366" y="136733"/>
                        </a:lnTo>
                        <a:lnTo>
                          <a:pt x="188008" y="170916"/>
                        </a:lnTo>
                        <a:lnTo>
                          <a:pt x="307649" y="0"/>
                        </a:lnTo>
                        <a:lnTo>
                          <a:pt x="282011" y="239283"/>
                        </a:lnTo>
                        <a:lnTo>
                          <a:pt x="0" y="170916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  <p:sp>
              <p:nvSpPr>
                <p:cNvPr id="18" name="Volný tvar 17"/>
                <p:cNvSpPr/>
                <p:nvPr/>
              </p:nvSpPr>
              <p:spPr>
                <a:xfrm>
                  <a:off x="6291447" y="988445"/>
                  <a:ext cx="734938" cy="529839"/>
                </a:xfrm>
                <a:custGeom>
                  <a:avLst/>
                  <a:gdLst>
                    <a:gd name="connsiteX0" fmla="*/ 572568 w 734938"/>
                    <a:gd name="connsiteY0" fmla="*/ 0 h 529839"/>
                    <a:gd name="connsiteX1" fmla="*/ 734938 w 734938"/>
                    <a:gd name="connsiteY1" fmla="*/ 68366 h 529839"/>
                    <a:gd name="connsiteX2" fmla="*/ 205099 w 734938"/>
                    <a:gd name="connsiteY2" fmla="*/ 529839 h 529839"/>
                    <a:gd name="connsiteX3" fmla="*/ 0 w 734938"/>
                    <a:gd name="connsiteY3" fmla="*/ 478565 h 529839"/>
                    <a:gd name="connsiteX4" fmla="*/ 572568 w 734938"/>
                    <a:gd name="connsiteY4" fmla="*/ 0 h 529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4938" h="529839">
                      <a:moveTo>
                        <a:pt x="572568" y="0"/>
                      </a:moveTo>
                      <a:lnTo>
                        <a:pt x="734938" y="68366"/>
                      </a:lnTo>
                      <a:lnTo>
                        <a:pt x="205099" y="529839"/>
                      </a:lnTo>
                      <a:lnTo>
                        <a:pt x="0" y="478565"/>
                      </a:lnTo>
                      <a:lnTo>
                        <a:pt x="572568" y="0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" name="Volný tvar 18"/>
                <p:cNvSpPr/>
                <p:nvPr/>
              </p:nvSpPr>
              <p:spPr>
                <a:xfrm>
                  <a:off x="6094894" y="1467010"/>
                  <a:ext cx="384561" cy="230736"/>
                </a:xfrm>
                <a:custGeom>
                  <a:avLst/>
                  <a:gdLst>
                    <a:gd name="connsiteX0" fmla="*/ 196553 w 384561"/>
                    <a:gd name="connsiteY0" fmla="*/ 0 h 230736"/>
                    <a:gd name="connsiteX1" fmla="*/ 384561 w 384561"/>
                    <a:gd name="connsiteY1" fmla="*/ 68366 h 230736"/>
                    <a:gd name="connsiteX2" fmla="*/ 213645 w 384561"/>
                    <a:gd name="connsiteY2" fmla="*/ 230736 h 230736"/>
                    <a:gd name="connsiteX3" fmla="*/ 0 w 384561"/>
                    <a:gd name="connsiteY3" fmla="*/ 170915 h 230736"/>
                    <a:gd name="connsiteX4" fmla="*/ 196553 w 384561"/>
                    <a:gd name="connsiteY4" fmla="*/ 0 h 230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84561" h="230736">
                      <a:moveTo>
                        <a:pt x="196553" y="0"/>
                      </a:moveTo>
                      <a:lnTo>
                        <a:pt x="384561" y="68366"/>
                      </a:lnTo>
                      <a:lnTo>
                        <a:pt x="213645" y="230736"/>
                      </a:lnTo>
                      <a:lnTo>
                        <a:pt x="0" y="170915"/>
                      </a:lnTo>
                      <a:lnTo>
                        <a:pt x="196553" y="0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7" name="Volný tvar 26"/>
                <p:cNvSpPr/>
                <p:nvPr/>
              </p:nvSpPr>
              <p:spPr>
                <a:xfrm>
                  <a:off x="5966707" y="1629380"/>
                  <a:ext cx="333286" cy="179461"/>
                </a:xfrm>
                <a:custGeom>
                  <a:avLst/>
                  <a:gdLst>
                    <a:gd name="connsiteX0" fmla="*/ 128187 w 333286"/>
                    <a:gd name="connsiteY0" fmla="*/ 0 h 179461"/>
                    <a:gd name="connsiteX1" fmla="*/ 333286 w 333286"/>
                    <a:gd name="connsiteY1" fmla="*/ 76912 h 179461"/>
                    <a:gd name="connsiteX2" fmla="*/ 205099 w 333286"/>
                    <a:gd name="connsiteY2" fmla="*/ 179461 h 179461"/>
                    <a:gd name="connsiteX3" fmla="*/ 0 w 333286"/>
                    <a:gd name="connsiteY3" fmla="*/ 119641 h 179461"/>
                    <a:gd name="connsiteX4" fmla="*/ 128187 w 333286"/>
                    <a:gd name="connsiteY4" fmla="*/ 0 h 179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3286" h="179461">
                      <a:moveTo>
                        <a:pt x="128187" y="0"/>
                      </a:moveTo>
                      <a:lnTo>
                        <a:pt x="333286" y="76912"/>
                      </a:lnTo>
                      <a:lnTo>
                        <a:pt x="205099" y="179461"/>
                      </a:lnTo>
                      <a:lnTo>
                        <a:pt x="0" y="119641"/>
                      </a:lnTo>
                      <a:lnTo>
                        <a:pt x="128187" y="0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0" name="Volný tvar 29"/>
                <p:cNvSpPr/>
                <p:nvPr/>
              </p:nvSpPr>
              <p:spPr>
                <a:xfrm>
                  <a:off x="5804337" y="1731929"/>
                  <a:ext cx="324740" cy="213645"/>
                </a:xfrm>
                <a:custGeom>
                  <a:avLst/>
                  <a:gdLst>
                    <a:gd name="connsiteX0" fmla="*/ 188007 w 324740"/>
                    <a:gd name="connsiteY0" fmla="*/ 213645 h 213645"/>
                    <a:gd name="connsiteX1" fmla="*/ 324740 w 324740"/>
                    <a:gd name="connsiteY1" fmla="*/ 76912 h 213645"/>
                    <a:gd name="connsiteX2" fmla="*/ 145278 w 324740"/>
                    <a:gd name="connsiteY2" fmla="*/ 0 h 213645"/>
                    <a:gd name="connsiteX3" fmla="*/ 0 w 324740"/>
                    <a:gd name="connsiteY3" fmla="*/ 119641 h 213645"/>
                    <a:gd name="connsiteX4" fmla="*/ 188007 w 324740"/>
                    <a:gd name="connsiteY4" fmla="*/ 213645 h 2136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4740" h="213645">
                      <a:moveTo>
                        <a:pt x="188007" y="213645"/>
                      </a:moveTo>
                      <a:lnTo>
                        <a:pt x="324740" y="76912"/>
                      </a:lnTo>
                      <a:lnTo>
                        <a:pt x="145278" y="0"/>
                      </a:lnTo>
                      <a:lnTo>
                        <a:pt x="0" y="119641"/>
                      </a:lnTo>
                      <a:lnTo>
                        <a:pt x="188007" y="213645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4" name="Volný tvar 33"/>
                <p:cNvSpPr/>
                <p:nvPr/>
              </p:nvSpPr>
              <p:spPr>
                <a:xfrm>
                  <a:off x="5735971" y="1868662"/>
                  <a:ext cx="256373" cy="196553"/>
                </a:xfrm>
                <a:custGeom>
                  <a:avLst/>
                  <a:gdLst>
                    <a:gd name="connsiteX0" fmla="*/ 76912 w 256373"/>
                    <a:gd name="connsiteY0" fmla="*/ 0 h 196553"/>
                    <a:gd name="connsiteX1" fmla="*/ 256373 w 256373"/>
                    <a:gd name="connsiteY1" fmla="*/ 94004 h 196553"/>
                    <a:gd name="connsiteX2" fmla="*/ 145278 w 256373"/>
                    <a:gd name="connsiteY2" fmla="*/ 196553 h 196553"/>
                    <a:gd name="connsiteX3" fmla="*/ 0 w 256373"/>
                    <a:gd name="connsiteY3" fmla="*/ 94004 h 196553"/>
                    <a:gd name="connsiteX4" fmla="*/ 76912 w 256373"/>
                    <a:gd name="connsiteY4" fmla="*/ 0 h 1965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6373" h="196553">
                      <a:moveTo>
                        <a:pt x="76912" y="0"/>
                      </a:moveTo>
                      <a:lnTo>
                        <a:pt x="256373" y="94004"/>
                      </a:lnTo>
                      <a:lnTo>
                        <a:pt x="145278" y="196553"/>
                      </a:lnTo>
                      <a:lnTo>
                        <a:pt x="0" y="94004"/>
                      </a:lnTo>
                      <a:lnTo>
                        <a:pt x="76912" y="0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6" name="Volný tvar 45"/>
                <p:cNvSpPr/>
                <p:nvPr/>
              </p:nvSpPr>
              <p:spPr>
                <a:xfrm>
                  <a:off x="6573216" y="998676"/>
                  <a:ext cx="461473" cy="683664"/>
                </a:xfrm>
                <a:custGeom>
                  <a:avLst/>
                  <a:gdLst>
                    <a:gd name="connsiteX0" fmla="*/ 0 w 461473"/>
                    <a:gd name="connsiteY0" fmla="*/ 683664 h 683664"/>
                    <a:gd name="connsiteX1" fmla="*/ 461473 w 461473"/>
                    <a:gd name="connsiteY1" fmla="*/ 247828 h 683664"/>
                    <a:gd name="connsiteX2" fmla="*/ 452927 w 461473"/>
                    <a:gd name="connsiteY2" fmla="*/ 51275 h 683664"/>
                    <a:gd name="connsiteX3" fmla="*/ 264919 w 461473"/>
                    <a:gd name="connsiteY3" fmla="*/ 0 h 6836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61473" h="683664">
                      <a:moveTo>
                        <a:pt x="0" y="683664"/>
                      </a:moveTo>
                      <a:lnTo>
                        <a:pt x="461473" y="247828"/>
                      </a:lnTo>
                      <a:lnTo>
                        <a:pt x="452927" y="51275"/>
                      </a:lnTo>
                      <a:lnTo>
                        <a:pt x="264919" y="0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8" name="Volný tvar 7"/>
              <p:cNvSpPr/>
              <p:nvPr/>
            </p:nvSpPr>
            <p:spPr>
              <a:xfrm>
                <a:off x="3602820" y="458604"/>
                <a:ext cx="5503492" cy="4768553"/>
              </a:xfrm>
              <a:custGeom>
                <a:avLst/>
                <a:gdLst>
                  <a:gd name="connsiteX0" fmla="*/ 1717705 w 5503492"/>
                  <a:gd name="connsiteY0" fmla="*/ 1828800 h 4768553"/>
                  <a:gd name="connsiteX1" fmla="*/ 1914258 w 5503492"/>
                  <a:gd name="connsiteY1" fmla="*/ 1982624 h 4768553"/>
                  <a:gd name="connsiteX2" fmla="*/ 4854011 w 5503492"/>
                  <a:gd name="connsiteY2" fmla="*/ 4751462 h 4768553"/>
                  <a:gd name="connsiteX3" fmla="*/ 4948015 w 5503492"/>
                  <a:gd name="connsiteY3" fmla="*/ 4768553 h 4768553"/>
                  <a:gd name="connsiteX4" fmla="*/ 5469309 w 5503492"/>
                  <a:gd name="connsiteY4" fmla="*/ 4495088 h 4768553"/>
                  <a:gd name="connsiteX5" fmla="*/ 5503492 w 5503492"/>
                  <a:gd name="connsiteY5" fmla="*/ 4418176 h 4768553"/>
                  <a:gd name="connsiteX6" fmla="*/ 2837204 w 5503492"/>
                  <a:gd name="connsiteY6" fmla="*/ 1555334 h 4768553"/>
                  <a:gd name="connsiteX7" fmla="*/ 2700471 w 5503492"/>
                  <a:gd name="connsiteY7" fmla="*/ 1452785 h 4768553"/>
                  <a:gd name="connsiteX8" fmla="*/ 623843 w 5503492"/>
                  <a:gd name="connsiteY8" fmla="*/ 0 h 4768553"/>
                  <a:gd name="connsiteX9" fmla="*/ 546931 w 5503492"/>
                  <a:gd name="connsiteY9" fmla="*/ 0 h 4768553"/>
                  <a:gd name="connsiteX10" fmla="*/ 51275 w 5503492"/>
                  <a:gd name="connsiteY10" fmla="*/ 256374 h 4768553"/>
                  <a:gd name="connsiteX11" fmla="*/ 0 w 5503492"/>
                  <a:gd name="connsiteY11" fmla="*/ 333286 h 4768553"/>
                  <a:gd name="connsiteX12" fmla="*/ 1717705 w 5503492"/>
                  <a:gd name="connsiteY12" fmla="*/ 1828800 h 4768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503492" h="4768553">
                    <a:moveTo>
                      <a:pt x="1717705" y="1828800"/>
                    </a:moveTo>
                    <a:lnTo>
                      <a:pt x="1914258" y="1982624"/>
                    </a:lnTo>
                    <a:lnTo>
                      <a:pt x="4854011" y="4751462"/>
                    </a:lnTo>
                    <a:lnTo>
                      <a:pt x="4948015" y="4768553"/>
                    </a:lnTo>
                    <a:lnTo>
                      <a:pt x="5469309" y="4495088"/>
                    </a:lnTo>
                    <a:lnTo>
                      <a:pt x="5503492" y="4418176"/>
                    </a:lnTo>
                    <a:lnTo>
                      <a:pt x="2837204" y="1555334"/>
                    </a:lnTo>
                    <a:lnTo>
                      <a:pt x="2700471" y="1452785"/>
                    </a:lnTo>
                    <a:lnTo>
                      <a:pt x="623843" y="0"/>
                    </a:lnTo>
                    <a:lnTo>
                      <a:pt x="546931" y="0"/>
                    </a:lnTo>
                    <a:lnTo>
                      <a:pt x="51275" y="256374"/>
                    </a:lnTo>
                    <a:lnTo>
                      <a:pt x="0" y="333286"/>
                    </a:lnTo>
                    <a:lnTo>
                      <a:pt x="1717705" y="182880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" name="Volný tvar 1"/>
              <p:cNvSpPr/>
              <p:nvPr/>
            </p:nvSpPr>
            <p:spPr>
              <a:xfrm>
                <a:off x="1452785" y="2726108"/>
                <a:ext cx="2948299" cy="2324456"/>
              </a:xfrm>
              <a:custGeom>
                <a:avLst/>
                <a:gdLst>
                  <a:gd name="connsiteX0" fmla="*/ 0 w 2948299"/>
                  <a:gd name="connsiteY0" fmla="*/ 179462 h 2324456"/>
                  <a:gd name="connsiteX1" fmla="*/ 948583 w 2948299"/>
                  <a:gd name="connsiteY1" fmla="*/ 922946 h 2324456"/>
                  <a:gd name="connsiteX2" fmla="*/ 1298961 w 2948299"/>
                  <a:gd name="connsiteY2" fmla="*/ 1153683 h 2324456"/>
                  <a:gd name="connsiteX3" fmla="*/ 2401368 w 2948299"/>
                  <a:gd name="connsiteY3" fmla="*/ 2315911 h 2324456"/>
                  <a:gd name="connsiteX4" fmla="*/ 2486826 w 2948299"/>
                  <a:gd name="connsiteY4" fmla="*/ 2324456 h 2324456"/>
                  <a:gd name="connsiteX5" fmla="*/ 2948299 w 2948299"/>
                  <a:gd name="connsiteY5" fmla="*/ 2033899 h 2324456"/>
                  <a:gd name="connsiteX6" fmla="*/ 2948299 w 2948299"/>
                  <a:gd name="connsiteY6" fmla="*/ 1931350 h 2324456"/>
                  <a:gd name="connsiteX7" fmla="*/ 2221907 w 2948299"/>
                  <a:gd name="connsiteY7" fmla="*/ 734939 h 2324456"/>
                  <a:gd name="connsiteX8" fmla="*/ 1974079 w 2948299"/>
                  <a:gd name="connsiteY8" fmla="*/ 504202 h 2324456"/>
                  <a:gd name="connsiteX9" fmla="*/ 717847 w 2948299"/>
                  <a:gd name="connsiteY9" fmla="*/ 8546 h 2324456"/>
                  <a:gd name="connsiteX10" fmla="*/ 495656 w 2948299"/>
                  <a:gd name="connsiteY10" fmla="*/ 0 h 2324456"/>
                  <a:gd name="connsiteX11" fmla="*/ 34183 w 2948299"/>
                  <a:gd name="connsiteY11" fmla="*/ 136733 h 2324456"/>
                  <a:gd name="connsiteX12" fmla="*/ 0 w 2948299"/>
                  <a:gd name="connsiteY12" fmla="*/ 179462 h 2324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48299" h="2324456">
                    <a:moveTo>
                      <a:pt x="0" y="179462"/>
                    </a:moveTo>
                    <a:lnTo>
                      <a:pt x="948583" y="922946"/>
                    </a:lnTo>
                    <a:lnTo>
                      <a:pt x="1298961" y="1153683"/>
                    </a:lnTo>
                    <a:lnTo>
                      <a:pt x="2401368" y="2315911"/>
                    </a:lnTo>
                    <a:lnTo>
                      <a:pt x="2486826" y="2324456"/>
                    </a:lnTo>
                    <a:lnTo>
                      <a:pt x="2948299" y="2033899"/>
                    </a:lnTo>
                    <a:lnTo>
                      <a:pt x="2948299" y="1931350"/>
                    </a:lnTo>
                    <a:lnTo>
                      <a:pt x="2221907" y="734939"/>
                    </a:lnTo>
                    <a:lnTo>
                      <a:pt x="1974079" y="504202"/>
                    </a:lnTo>
                    <a:lnTo>
                      <a:pt x="717847" y="8546"/>
                    </a:lnTo>
                    <a:lnTo>
                      <a:pt x="495656" y="0"/>
                    </a:lnTo>
                    <a:lnTo>
                      <a:pt x="34183" y="136733"/>
                    </a:lnTo>
                    <a:lnTo>
                      <a:pt x="0" y="17946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" name="Volný tvar 2"/>
              <p:cNvSpPr/>
              <p:nvPr/>
            </p:nvSpPr>
            <p:spPr>
              <a:xfrm>
                <a:off x="2580830" y="2538101"/>
                <a:ext cx="957129" cy="1187865"/>
              </a:xfrm>
              <a:custGeom>
                <a:avLst/>
                <a:gdLst>
                  <a:gd name="connsiteX0" fmla="*/ 0 w 957129"/>
                  <a:gd name="connsiteY0" fmla="*/ 1187865 h 1187865"/>
                  <a:gd name="connsiteX1" fmla="*/ 59820 w 957129"/>
                  <a:gd name="connsiteY1" fmla="*/ 119641 h 1187865"/>
                  <a:gd name="connsiteX2" fmla="*/ 111095 w 957129"/>
                  <a:gd name="connsiteY2" fmla="*/ 85458 h 1187865"/>
                  <a:gd name="connsiteX3" fmla="*/ 384561 w 957129"/>
                  <a:gd name="connsiteY3" fmla="*/ 0 h 1187865"/>
                  <a:gd name="connsiteX4" fmla="*/ 461473 w 957129"/>
                  <a:gd name="connsiteY4" fmla="*/ 42729 h 1187865"/>
                  <a:gd name="connsiteX5" fmla="*/ 957129 w 957129"/>
                  <a:gd name="connsiteY5" fmla="*/ 811850 h 1187865"/>
                  <a:gd name="connsiteX6" fmla="*/ 0 w 957129"/>
                  <a:gd name="connsiteY6" fmla="*/ 1187865 h 118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7129" h="1187865">
                    <a:moveTo>
                      <a:pt x="0" y="1187865"/>
                    </a:moveTo>
                    <a:lnTo>
                      <a:pt x="59820" y="119641"/>
                    </a:lnTo>
                    <a:lnTo>
                      <a:pt x="111095" y="85458"/>
                    </a:lnTo>
                    <a:lnTo>
                      <a:pt x="384561" y="0"/>
                    </a:lnTo>
                    <a:lnTo>
                      <a:pt x="461473" y="42729"/>
                    </a:lnTo>
                    <a:lnTo>
                      <a:pt x="957129" y="811850"/>
                    </a:lnTo>
                    <a:lnTo>
                      <a:pt x="0" y="1187865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Volný tvar 4"/>
              <p:cNvSpPr/>
              <p:nvPr/>
            </p:nvSpPr>
            <p:spPr>
              <a:xfrm>
                <a:off x="2444097" y="3572142"/>
                <a:ext cx="145279" cy="153824"/>
              </a:xfrm>
              <a:custGeom>
                <a:avLst/>
                <a:gdLst>
                  <a:gd name="connsiteX0" fmla="*/ 136733 w 162370"/>
                  <a:gd name="connsiteY0" fmla="*/ 145278 h 145278"/>
                  <a:gd name="connsiteX1" fmla="*/ 0 w 162370"/>
                  <a:gd name="connsiteY1" fmla="*/ 51275 h 145278"/>
                  <a:gd name="connsiteX2" fmla="*/ 136733 w 162370"/>
                  <a:gd name="connsiteY2" fmla="*/ 0 h 145278"/>
                  <a:gd name="connsiteX3" fmla="*/ 162370 w 162370"/>
                  <a:gd name="connsiteY3" fmla="*/ 17091 h 145278"/>
                  <a:gd name="connsiteX4" fmla="*/ 136733 w 162370"/>
                  <a:gd name="connsiteY4" fmla="*/ 145278 h 145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370" h="145278">
                    <a:moveTo>
                      <a:pt x="136733" y="145278"/>
                    </a:moveTo>
                    <a:lnTo>
                      <a:pt x="0" y="51275"/>
                    </a:lnTo>
                    <a:lnTo>
                      <a:pt x="136733" y="0"/>
                    </a:lnTo>
                    <a:lnTo>
                      <a:pt x="162370" y="17091"/>
                    </a:lnTo>
                    <a:lnTo>
                      <a:pt x="136733" y="145278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Volný tvar 10"/>
              <p:cNvSpPr/>
              <p:nvPr/>
            </p:nvSpPr>
            <p:spPr>
              <a:xfrm>
                <a:off x="3392680" y="3358497"/>
                <a:ext cx="222191" cy="111096"/>
              </a:xfrm>
              <a:custGeom>
                <a:avLst/>
                <a:gdLst>
                  <a:gd name="connsiteX0" fmla="*/ 0 w 222191"/>
                  <a:gd name="connsiteY0" fmla="*/ 51275 h 111096"/>
                  <a:gd name="connsiteX1" fmla="*/ 94004 w 222191"/>
                  <a:gd name="connsiteY1" fmla="*/ 111096 h 111096"/>
                  <a:gd name="connsiteX2" fmla="*/ 222191 w 222191"/>
                  <a:gd name="connsiteY2" fmla="*/ 59821 h 111096"/>
                  <a:gd name="connsiteX3" fmla="*/ 136733 w 222191"/>
                  <a:gd name="connsiteY3" fmla="*/ 0 h 111096"/>
                  <a:gd name="connsiteX4" fmla="*/ 0 w 222191"/>
                  <a:gd name="connsiteY4" fmla="*/ 51275 h 111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191" h="111096">
                    <a:moveTo>
                      <a:pt x="0" y="51275"/>
                    </a:moveTo>
                    <a:lnTo>
                      <a:pt x="94004" y="111096"/>
                    </a:lnTo>
                    <a:lnTo>
                      <a:pt x="222191" y="59821"/>
                    </a:lnTo>
                    <a:lnTo>
                      <a:pt x="136733" y="0"/>
                    </a:lnTo>
                    <a:lnTo>
                      <a:pt x="0" y="51275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Volný tvar 11"/>
              <p:cNvSpPr/>
              <p:nvPr/>
            </p:nvSpPr>
            <p:spPr>
              <a:xfrm>
                <a:off x="2811566" y="3580688"/>
                <a:ext cx="256374" cy="111095"/>
              </a:xfrm>
              <a:custGeom>
                <a:avLst/>
                <a:gdLst>
                  <a:gd name="connsiteX0" fmla="*/ 0 w 256374"/>
                  <a:gd name="connsiteY0" fmla="*/ 59820 h 111095"/>
                  <a:gd name="connsiteX1" fmla="*/ 94004 w 256374"/>
                  <a:gd name="connsiteY1" fmla="*/ 111095 h 111095"/>
                  <a:gd name="connsiteX2" fmla="*/ 256374 w 256374"/>
                  <a:gd name="connsiteY2" fmla="*/ 42729 h 111095"/>
                  <a:gd name="connsiteX3" fmla="*/ 170916 w 256374"/>
                  <a:gd name="connsiteY3" fmla="*/ 0 h 111095"/>
                  <a:gd name="connsiteX4" fmla="*/ 0 w 256374"/>
                  <a:gd name="connsiteY4" fmla="*/ 59820 h 11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374" h="111095">
                    <a:moveTo>
                      <a:pt x="0" y="59820"/>
                    </a:moveTo>
                    <a:lnTo>
                      <a:pt x="94004" y="111095"/>
                    </a:lnTo>
                    <a:lnTo>
                      <a:pt x="256374" y="42729"/>
                    </a:lnTo>
                    <a:lnTo>
                      <a:pt x="170916" y="0"/>
                    </a:lnTo>
                    <a:lnTo>
                      <a:pt x="0" y="5982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Volný tvar 12"/>
              <p:cNvSpPr/>
              <p:nvPr/>
            </p:nvSpPr>
            <p:spPr>
              <a:xfrm>
                <a:off x="3119215" y="3461047"/>
                <a:ext cx="256374" cy="111095"/>
              </a:xfrm>
              <a:custGeom>
                <a:avLst/>
                <a:gdLst>
                  <a:gd name="connsiteX0" fmla="*/ 162370 w 256374"/>
                  <a:gd name="connsiteY0" fmla="*/ 0 h 111095"/>
                  <a:gd name="connsiteX1" fmla="*/ 256374 w 256374"/>
                  <a:gd name="connsiteY1" fmla="*/ 51274 h 111095"/>
                  <a:gd name="connsiteX2" fmla="*/ 94004 w 256374"/>
                  <a:gd name="connsiteY2" fmla="*/ 111095 h 111095"/>
                  <a:gd name="connsiteX3" fmla="*/ 0 w 256374"/>
                  <a:gd name="connsiteY3" fmla="*/ 68366 h 111095"/>
                  <a:gd name="connsiteX4" fmla="*/ 162370 w 256374"/>
                  <a:gd name="connsiteY4" fmla="*/ 0 h 11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374" h="111095">
                    <a:moveTo>
                      <a:pt x="162370" y="0"/>
                    </a:moveTo>
                    <a:lnTo>
                      <a:pt x="256374" y="51274"/>
                    </a:lnTo>
                    <a:lnTo>
                      <a:pt x="94004" y="111095"/>
                    </a:lnTo>
                    <a:lnTo>
                      <a:pt x="0" y="68366"/>
                    </a:lnTo>
                    <a:lnTo>
                      <a:pt x="162370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" name="Volný tvar 3"/>
              <p:cNvSpPr/>
              <p:nvPr/>
            </p:nvSpPr>
            <p:spPr>
              <a:xfrm>
                <a:off x="6930639" y="1726250"/>
                <a:ext cx="649481" cy="512748"/>
              </a:xfrm>
              <a:custGeom>
                <a:avLst/>
                <a:gdLst>
                  <a:gd name="connsiteX0" fmla="*/ 0 w 649481"/>
                  <a:gd name="connsiteY0" fmla="*/ 376015 h 512748"/>
                  <a:gd name="connsiteX1" fmla="*/ 0 w 649481"/>
                  <a:gd name="connsiteY1" fmla="*/ 376015 h 512748"/>
                  <a:gd name="connsiteX2" fmla="*/ 8546 w 649481"/>
                  <a:gd name="connsiteY2" fmla="*/ 512748 h 512748"/>
                  <a:gd name="connsiteX3" fmla="*/ 632389 w 649481"/>
                  <a:gd name="connsiteY3" fmla="*/ 239283 h 512748"/>
                  <a:gd name="connsiteX4" fmla="*/ 649481 w 649481"/>
                  <a:gd name="connsiteY4" fmla="*/ 111096 h 512748"/>
                  <a:gd name="connsiteX5" fmla="*/ 581114 w 649481"/>
                  <a:gd name="connsiteY5" fmla="*/ 17092 h 512748"/>
                  <a:gd name="connsiteX6" fmla="*/ 478565 w 649481"/>
                  <a:gd name="connsiteY6" fmla="*/ 0 h 512748"/>
                  <a:gd name="connsiteX7" fmla="*/ 598206 w 649481"/>
                  <a:gd name="connsiteY7" fmla="*/ 128187 h 512748"/>
                  <a:gd name="connsiteX8" fmla="*/ 0 w 649481"/>
                  <a:gd name="connsiteY8" fmla="*/ 376015 h 512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9481" h="512748">
                    <a:moveTo>
                      <a:pt x="0" y="376015"/>
                    </a:moveTo>
                    <a:lnTo>
                      <a:pt x="0" y="376015"/>
                    </a:lnTo>
                    <a:cubicBezTo>
                      <a:pt x="10748" y="472746"/>
                      <a:pt x="8546" y="427133"/>
                      <a:pt x="8546" y="512748"/>
                    </a:cubicBezTo>
                    <a:lnTo>
                      <a:pt x="632389" y="239283"/>
                    </a:lnTo>
                    <a:lnTo>
                      <a:pt x="649481" y="111096"/>
                    </a:lnTo>
                    <a:lnTo>
                      <a:pt x="581114" y="17092"/>
                    </a:lnTo>
                    <a:lnTo>
                      <a:pt x="478565" y="0"/>
                    </a:lnTo>
                    <a:lnTo>
                      <a:pt x="598206" y="128187"/>
                    </a:lnTo>
                    <a:lnTo>
                      <a:pt x="0" y="37601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4" name="Skupina 13"/>
            <p:cNvGrpSpPr/>
            <p:nvPr/>
          </p:nvGrpSpPr>
          <p:grpSpPr>
            <a:xfrm>
              <a:off x="7464790" y="1671489"/>
              <a:ext cx="90012" cy="176034"/>
              <a:chOff x="7177662" y="5632016"/>
              <a:chExt cx="239844" cy="176034"/>
            </a:xfrm>
          </p:grpSpPr>
          <p:cxnSp>
            <p:nvCxnSpPr>
              <p:cNvPr id="10" name="Přímá spojnice 9"/>
              <p:cNvCxnSpPr/>
              <p:nvPr/>
            </p:nvCxnSpPr>
            <p:spPr>
              <a:xfrm flipV="1">
                <a:off x="7177662" y="5632016"/>
                <a:ext cx="180024" cy="90012"/>
              </a:xfrm>
              <a:prstGeom prst="line">
                <a:avLst/>
              </a:prstGeom>
              <a:ln w="539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V="1">
                <a:off x="7203300" y="5679300"/>
                <a:ext cx="180024" cy="90012"/>
              </a:xfrm>
              <a:prstGeom prst="line">
                <a:avLst/>
              </a:prstGeom>
              <a:ln w="539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 flipV="1">
                <a:off x="7237482" y="5718038"/>
                <a:ext cx="180024" cy="90012"/>
              </a:xfrm>
              <a:prstGeom prst="line">
                <a:avLst/>
              </a:prstGeom>
              <a:ln w="539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ovéPole 30"/>
          <p:cNvSpPr txBox="1"/>
          <p:nvPr/>
        </p:nvSpPr>
        <p:spPr>
          <a:xfrm>
            <a:off x="1172496" y="1088688"/>
            <a:ext cx="28742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6. Vyztužení předku trupu</a:t>
            </a:r>
          </a:p>
          <a:p>
            <a:r>
              <a:rPr lang="cs-CZ" dirty="0" smtClean="0"/>
              <a:t>  a vyvážení ovinutím drátem</a:t>
            </a:r>
          </a:p>
          <a:p>
            <a:endParaRPr lang="cs-CZ" sz="800" dirty="0"/>
          </a:p>
        </p:txBody>
      </p:sp>
      <p:sp>
        <p:nvSpPr>
          <p:cNvPr id="16" name="Volný tvar 15"/>
          <p:cNvSpPr/>
          <p:nvPr/>
        </p:nvSpPr>
        <p:spPr>
          <a:xfrm>
            <a:off x="5223036" y="4509144"/>
            <a:ext cx="3060408" cy="1222049"/>
          </a:xfrm>
          <a:custGeom>
            <a:avLst/>
            <a:gdLst>
              <a:gd name="connsiteX0" fmla="*/ 0 w 3631962"/>
              <a:gd name="connsiteY0" fmla="*/ 0 h 1222049"/>
              <a:gd name="connsiteX1" fmla="*/ 683663 w 3631962"/>
              <a:gd name="connsiteY1" fmla="*/ 128187 h 1222049"/>
              <a:gd name="connsiteX2" fmla="*/ 1281869 w 3631962"/>
              <a:gd name="connsiteY2" fmla="*/ 615297 h 1222049"/>
              <a:gd name="connsiteX3" fmla="*/ 1760433 w 3631962"/>
              <a:gd name="connsiteY3" fmla="*/ 675118 h 1222049"/>
              <a:gd name="connsiteX4" fmla="*/ 2230452 w 3631962"/>
              <a:gd name="connsiteY4" fmla="*/ 504202 h 1222049"/>
              <a:gd name="connsiteX5" fmla="*/ 2555192 w 3631962"/>
              <a:gd name="connsiteY5" fmla="*/ 589660 h 1222049"/>
              <a:gd name="connsiteX6" fmla="*/ 3187581 w 3631962"/>
              <a:gd name="connsiteY6" fmla="*/ 1059679 h 1222049"/>
              <a:gd name="connsiteX7" fmla="*/ 3631962 w 3631962"/>
              <a:gd name="connsiteY7" fmla="*/ 1222049 h 122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1962" h="1222049">
                <a:moveTo>
                  <a:pt x="0" y="0"/>
                </a:moveTo>
                <a:cubicBezTo>
                  <a:pt x="235009" y="12819"/>
                  <a:pt x="470018" y="25638"/>
                  <a:pt x="683663" y="128187"/>
                </a:cubicBezTo>
                <a:cubicBezTo>
                  <a:pt x="897308" y="230736"/>
                  <a:pt x="1102407" y="524142"/>
                  <a:pt x="1281869" y="615297"/>
                </a:cubicBezTo>
                <a:cubicBezTo>
                  <a:pt x="1461331" y="706452"/>
                  <a:pt x="1602336" y="693634"/>
                  <a:pt x="1760433" y="675118"/>
                </a:cubicBezTo>
                <a:cubicBezTo>
                  <a:pt x="1918530" y="656602"/>
                  <a:pt x="2097992" y="518445"/>
                  <a:pt x="2230452" y="504202"/>
                </a:cubicBezTo>
                <a:cubicBezTo>
                  <a:pt x="2362912" y="489959"/>
                  <a:pt x="2395671" y="497081"/>
                  <a:pt x="2555192" y="589660"/>
                </a:cubicBezTo>
                <a:cubicBezTo>
                  <a:pt x="2714713" y="682239"/>
                  <a:pt x="3008119" y="954281"/>
                  <a:pt x="3187581" y="1059679"/>
                </a:cubicBezTo>
                <a:cubicBezTo>
                  <a:pt x="3367043" y="1165077"/>
                  <a:pt x="3499502" y="1193563"/>
                  <a:pt x="3631962" y="1222049"/>
                </a:cubicBezTo>
              </a:path>
            </a:pathLst>
          </a:custGeom>
          <a:noFill/>
          <a:ln>
            <a:solidFill>
              <a:srgbClr val="00B0F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5133024" y="5139228"/>
            <a:ext cx="2050991" cy="1504059"/>
          </a:xfrm>
          <a:custGeom>
            <a:avLst/>
            <a:gdLst>
              <a:gd name="connsiteX0" fmla="*/ 0 w 2050991"/>
              <a:gd name="connsiteY0" fmla="*/ 0 h 1504059"/>
              <a:gd name="connsiteX1" fmla="*/ 1051133 w 2050991"/>
              <a:gd name="connsiteY1" fmla="*/ 213644 h 1504059"/>
              <a:gd name="connsiteX2" fmla="*/ 1623701 w 2050991"/>
              <a:gd name="connsiteY2" fmla="*/ 572568 h 1504059"/>
              <a:gd name="connsiteX3" fmla="*/ 2050991 w 2050991"/>
              <a:gd name="connsiteY3" fmla="*/ 1504059 h 150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0991" h="1504059">
                <a:moveTo>
                  <a:pt x="0" y="0"/>
                </a:moveTo>
                <a:cubicBezTo>
                  <a:pt x="390258" y="59108"/>
                  <a:pt x="780516" y="118216"/>
                  <a:pt x="1051133" y="213644"/>
                </a:cubicBezTo>
                <a:cubicBezTo>
                  <a:pt x="1321750" y="309072"/>
                  <a:pt x="1457058" y="357499"/>
                  <a:pt x="1623701" y="572568"/>
                </a:cubicBezTo>
                <a:cubicBezTo>
                  <a:pt x="1790344" y="787637"/>
                  <a:pt x="1920667" y="1145848"/>
                  <a:pt x="2050991" y="1504059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5133024" y="4779180"/>
            <a:ext cx="3747876" cy="1110953"/>
          </a:xfrm>
          <a:custGeom>
            <a:avLst/>
            <a:gdLst>
              <a:gd name="connsiteX0" fmla="*/ 0 w 4307080"/>
              <a:gd name="connsiteY0" fmla="*/ 0 h 1110953"/>
              <a:gd name="connsiteX1" fmla="*/ 1683521 w 4307080"/>
              <a:gd name="connsiteY1" fmla="*/ 623843 h 1110953"/>
              <a:gd name="connsiteX2" fmla="*/ 3016665 w 4307080"/>
              <a:gd name="connsiteY2" fmla="*/ 982766 h 1110953"/>
              <a:gd name="connsiteX3" fmla="*/ 4307080 w 4307080"/>
              <a:gd name="connsiteY3" fmla="*/ 1110953 h 111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07080" h="1110953">
                <a:moveTo>
                  <a:pt x="0" y="0"/>
                </a:moveTo>
                <a:cubicBezTo>
                  <a:pt x="590372" y="230024"/>
                  <a:pt x="1180744" y="460049"/>
                  <a:pt x="1683521" y="623843"/>
                </a:cubicBezTo>
                <a:cubicBezTo>
                  <a:pt x="2186298" y="787637"/>
                  <a:pt x="2579405" y="901581"/>
                  <a:pt x="3016665" y="982766"/>
                </a:cubicBezTo>
                <a:cubicBezTo>
                  <a:pt x="3453925" y="1063951"/>
                  <a:pt x="4039312" y="1085316"/>
                  <a:pt x="4307080" y="1110953"/>
                </a:cubicBezTo>
              </a:path>
            </a:pathLst>
          </a:custGeom>
          <a:noFill/>
          <a:ln>
            <a:solidFill>
              <a:srgbClr val="92D05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7743372" y="5229240"/>
            <a:ext cx="10791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smtClean="0"/>
              <a:t>Malá zátěž na předku</a:t>
            </a:r>
            <a:endParaRPr lang="cs-CZ" sz="8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7203300" y="6309384"/>
            <a:ext cx="1220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smtClean="0"/>
              <a:t>Na předku je velká zátěž,</a:t>
            </a:r>
          </a:p>
          <a:p>
            <a:r>
              <a:rPr lang="cs-CZ" sz="800" dirty="0" smtClean="0"/>
              <a:t>Odvinout trochu drátu.</a:t>
            </a:r>
            <a:endParaRPr lang="cs-CZ" sz="8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8643492" y="5949336"/>
            <a:ext cx="851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smtClean="0"/>
              <a:t>Dobře vyvážené</a:t>
            </a:r>
            <a:endParaRPr lang="cs-CZ" sz="8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4502940" y="4779180"/>
            <a:ext cx="1053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smtClean="0"/>
              <a:t>Profil letu </a:t>
            </a:r>
          </a:p>
          <a:p>
            <a:r>
              <a:rPr lang="cs-CZ" sz="800" dirty="0" smtClean="0"/>
              <a:t>po odhození letounu</a:t>
            </a:r>
            <a:endParaRPr lang="cs-CZ" sz="8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262508" y="5589288"/>
            <a:ext cx="44333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Na špičku trupu nalepíme další výztuhu a necháme na ní volné očko.</a:t>
            </a:r>
          </a:p>
          <a:p>
            <a:r>
              <a:rPr lang="cs-CZ" sz="1200" dirty="0" smtClean="0"/>
              <a:t>Pak </a:t>
            </a:r>
            <a:r>
              <a:rPr lang="cs-CZ" sz="1200" dirty="0"/>
              <a:t>na </a:t>
            </a:r>
            <a:r>
              <a:rPr lang="cs-CZ" sz="1200" dirty="0" smtClean="0"/>
              <a:t>očko výztuhy navineme </a:t>
            </a:r>
            <a:r>
              <a:rPr lang="cs-CZ" sz="1200" dirty="0"/>
              <a:t>více </a:t>
            </a:r>
            <a:r>
              <a:rPr lang="cs-CZ" sz="1200" dirty="0" smtClean="0"/>
              <a:t> tenkého měděného drátku</a:t>
            </a:r>
            <a:r>
              <a:rPr lang="cs-CZ" sz="1200" dirty="0"/>
              <a:t>, </a:t>
            </a:r>
          </a:p>
          <a:p>
            <a:r>
              <a:rPr lang="cs-CZ" sz="1200" dirty="0"/>
              <a:t>abychom docílili těžkého předku.</a:t>
            </a:r>
          </a:p>
          <a:p>
            <a:r>
              <a:rPr lang="cs-CZ" sz="1200" dirty="0"/>
              <a:t>Postupným odvíjením a uštipováním drátu a testovacími lety</a:t>
            </a:r>
          </a:p>
          <a:p>
            <a:r>
              <a:rPr lang="cs-CZ" sz="1200" dirty="0" smtClean="0"/>
              <a:t>se </a:t>
            </a:r>
            <a:r>
              <a:rPr lang="cs-CZ" sz="1200" dirty="0"/>
              <a:t>snažíme docílit správného vyvážení.</a:t>
            </a:r>
          </a:p>
        </p:txBody>
      </p:sp>
    </p:spTree>
    <p:extLst>
      <p:ext uri="{BB962C8B-B14F-4D97-AF65-F5344CB8AC3E}">
        <p14:creationId xmlns:p14="http://schemas.microsoft.com/office/powerpoint/2010/main" xmlns="" val="27544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291</Words>
  <Application>Microsoft Office PowerPoint</Application>
  <PresentationFormat>A4 (210 x 297 mm)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Office Theme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Tomes, Pavel (PKD)</dc:creator>
  <cp:lastModifiedBy>Pavel</cp:lastModifiedBy>
  <cp:revision>26</cp:revision>
  <cp:lastPrinted>2017-01-27T04:02:08Z</cp:lastPrinted>
  <dcterms:created xsi:type="dcterms:W3CDTF">2006-08-16T00:00:00Z</dcterms:created>
  <dcterms:modified xsi:type="dcterms:W3CDTF">2017-01-31T06:44:37Z</dcterms:modified>
</cp:coreProperties>
</file>